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4"/>
  </p:sldMasterIdLst>
  <p:notesMasterIdLst>
    <p:notesMasterId r:id="rId22"/>
  </p:notesMasterIdLst>
  <p:handoutMasterIdLst>
    <p:handoutMasterId r:id="rId23"/>
  </p:handoutMasterIdLst>
  <p:sldIdLst>
    <p:sldId id="258" r:id="rId5"/>
    <p:sldId id="472" r:id="rId6"/>
    <p:sldId id="473" r:id="rId7"/>
    <p:sldId id="474" r:id="rId8"/>
    <p:sldId id="483" r:id="rId9"/>
    <p:sldId id="480" r:id="rId10"/>
    <p:sldId id="475" r:id="rId11"/>
    <p:sldId id="476" r:id="rId12"/>
    <p:sldId id="485" r:id="rId13"/>
    <p:sldId id="486" r:id="rId14"/>
    <p:sldId id="487" r:id="rId15"/>
    <p:sldId id="488" r:id="rId16"/>
    <p:sldId id="489" r:id="rId17"/>
    <p:sldId id="478" r:id="rId18"/>
    <p:sldId id="481" r:id="rId19"/>
    <p:sldId id="482" r:id="rId20"/>
    <p:sldId id="479" r:id="rId21"/>
  </p:sldIdLst>
  <p:sldSz cx="9144000" cy="6858000" type="screen4x3"/>
  <p:notesSz cx="6858000" cy="92964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DC00A5-3033-4728-8263-0BE5B92494A4}" v="2" dt="2022-04-14T13:08:06.788"/>
    <p1510:client id="{3C87EE44-3088-4DF0-ABE6-A0CCB1B18082}" v="302" dt="2022-04-14T12:47:07.515"/>
    <p1510:client id="{64F32573-680A-42A7-8C99-00F983DB85C8}" v="31" dt="2022-04-13T21:17:33.244"/>
    <p1510:client id="{6EEC9212-0483-4A24-9BC7-1B7217D52826}" v="242" dt="2022-04-12T22:59:20.481"/>
    <p1510:client id="{B0B0A579-C065-43AF-84E0-EAC4AF51292A}" v="234" dt="2022-04-13T13:08:24.441"/>
    <p1510:client id="{B348E518-9057-4743-898A-A6AFFA7CD1E8}" v="350" dt="2022-04-11T14:27:57.400"/>
    <p1510:client id="{B54D9A90-8E6A-4398-B652-BB6F67FBE241}" v="111" dt="2022-04-11T15:50:41.049"/>
    <p1510:client id="{B69B9E4E-82B9-4D02-AB4F-142B3C5C2A87}" v="1" dt="2022-04-11T14:09:26.550"/>
    <p1510:client id="{BCD398A6-3A1F-4FD9-9AF1-61919D8B4219}" v="49" dt="2022-04-11T13:48:44.950"/>
    <p1510:client id="{C8851EA6-C6DB-46CB-AE50-A5A37BA5585F}" v="3" dt="2022-04-13T21:21:40.2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0" autoAdjust="0"/>
    <p:restoredTop sz="86450" autoAdjust="0"/>
  </p:normalViewPr>
  <p:slideViewPr>
    <p:cSldViewPr>
      <p:cViewPr varScale="1">
        <p:scale>
          <a:sx n="85" d="100"/>
          <a:sy n="85" d="100"/>
        </p:scale>
        <p:origin x="1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yle, Grace (OSS)" userId="S::grace.doyle@state.mn.us::cda4e9ee-13b8-4227-b6c2-aea2ea5c28ca" providerId="AD" clId="Web-{64F32573-680A-42A7-8C99-00F983DB85C8}"/>
    <pc:docChg chg="modSld">
      <pc:chgData name="Doyle, Grace (OSS)" userId="S::grace.doyle@state.mn.us::cda4e9ee-13b8-4227-b6c2-aea2ea5c28ca" providerId="AD" clId="Web-{64F32573-680A-42A7-8C99-00F983DB85C8}" dt="2022-04-13T21:17:33.244" v="30" actId="14100"/>
      <pc:docMkLst>
        <pc:docMk/>
      </pc:docMkLst>
      <pc:sldChg chg="modSp">
        <pc:chgData name="Doyle, Grace (OSS)" userId="S::grace.doyle@state.mn.us::cda4e9ee-13b8-4227-b6c2-aea2ea5c28ca" providerId="AD" clId="Web-{64F32573-680A-42A7-8C99-00F983DB85C8}" dt="2022-04-13T21:17:33.244" v="30" actId="14100"/>
        <pc:sldMkLst>
          <pc:docMk/>
          <pc:sldMk cId="0" sldId="472"/>
        </pc:sldMkLst>
        <pc:spChg chg="mod">
          <ac:chgData name="Doyle, Grace (OSS)" userId="S::grace.doyle@state.mn.us::cda4e9ee-13b8-4227-b6c2-aea2ea5c28ca" providerId="AD" clId="Web-{64F32573-680A-42A7-8C99-00F983DB85C8}" dt="2022-04-13T21:17:33.244" v="30" actId="14100"/>
          <ac:spMkLst>
            <pc:docMk/>
            <pc:sldMk cId="0" sldId="472"/>
            <ac:spMk id="19459" creationId="{28722ACE-AE1A-469C-9DE4-AE39BE210C61}"/>
          </ac:spMkLst>
        </pc:spChg>
      </pc:sldChg>
      <pc:sldChg chg="modSp">
        <pc:chgData name="Doyle, Grace (OSS)" userId="S::grace.doyle@state.mn.us::cda4e9ee-13b8-4227-b6c2-aea2ea5c28ca" providerId="AD" clId="Web-{64F32573-680A-42A7-8C99-00F983DB85C8}" dt="2022-04-13T21:13:30.600" v="17" actId="20577"/>
        <pc:sldMkLst>
          <pc:docMk/>
          <pc:sldMk cId="2851943047" sldId="473"/>
        </pc:sldMkLst>
        <pc:spChg chg="mod">
          <ac:chgData name="Doyle, Grace (OSS)" userId="S::grace.doyle@state.mn.us::cda4e9ee-13b8-4227-b6c2-aea2ea5c28ca" providerId="AD" clId="Web-{64F32573-680A-42A7-8C99-00F983DB85C8}" dt="2022-04-13T21:13:30.600" v="17" actId="20577"/>
          <ac:spMkLst>
            <pc:docMk/>
            <pc:sldMk cId="2851943047" sldId="473"/>
            <ac:spMk id="19459" creationId="{28722ACE-AE1A-469C-9DE4-AE39BE210C61}"/>
          </ac:spMkLst>
        </pc:spChg>
      </pc:sldChg>
    </pc:docChg>
  </pc:docChgLst>
  <pc:docChgLst>
    <pc:chgData name="Doyle, Grace (OSS)" userId="S::grace.doyle@state.mn.us::cda4e9ee-13b8-4227-b6c2-aea2ea5c28ca" providerId="AD" clId="Web-{B69B9E4E-82B9-4D02-AB4F-142B3C5C2A87}"/>
    <pc:docChg chg="modSld">
      <pc:chgData name="Doyle, Grace (OSS)" userId="S::grace.doyle@state.mn.us::cda4e9ee-13b8-4227-b6c2-aea2ea5c28ca" providerId="AD" clId="Web-{B69B9E4E-82B9-4D02-AB4F-142B3C5C2A87}" dt="2022-04-11T14:09:26.550" v="0" actId="20577"/>
      <pc:docMkLst>
        <pc:docMk/>
      </pc:docMkLst>
      <pc:sldChg chg="modSp">
        <pc:chgData name="Doyle, Grace (OSS)" userId="S::grace.doyle@state.mn.us::cda4e9ee-13b8-4227-b6c2-aea2ea5c28ca" providerId="AD" clId="Web-{B69B9E4E-82B9-4D02-AB4F-142B3C5C2A87}" dt="2022-04-11T14:09:26.550" v="0" actId="20577"/>
        <pc:sldMkLst>
          <pc:docMk/>
          <pc:sldMk cId="1227192151" sldId="474"/>
        </pc:sldMkLst>
        <pc:spChg chg="mod">
          <ac:chgData name="Doyle, Grace (OSS)" userId="S::grace.doyle@state.mn.us::cda4e9ee-13b8-4227-b6c2-aea2ea5c28ca" providerId="AD" clId="Web-{B69B9E4E-82B9-4D02-AB4F-142B3C5C2A87}" dt="2022-04-11T14:09:26.550" v="0" actId="20577"/>
          <ac:spMkLst>
            <pc:docMk/>
            <pc:sldMk cId="1227192151" sldId="474"/>
            <ac:spMk id="19459" creationId="{28722ACE-AE1A-469C-9DE4-AE39BE210C61}"/>
          </ac:spMkLst>
        </pc:spChg>
      </pc:sldChg>
    </pc:docChg>
  </pc:docChgLst>
  <pc:docChgLst>
    <pc:chgData name="Doyle, Grace (OSS)" userId="S::grace.doyle@state.mn.us::cda4e9ee-13b8-4227-b6c2-aea2ea5c28ca" providerId="AD" clId="Web-{6EEC9212-0483-4A24-9BC7-1B7217D52826}"/>
    <pc:docChg chg="addSld modSld">
      <pc:chgData name="Doyle, Grace (OSS)" userId="S::grace.doyle@state.mn.us::cda4e9ee-13b8-4227-b6c2-aea2ea5c28ca" providerId="AD" clId="Web-{6EEC9212-0483-4A24-9BC7-1B7217D52826}" dt="2022-04-12T22:59:20.481" v="231" actId="20577"/>
      <pc:docMkLst>
        <pc:docMk/>
      </pc:docMkLst>
      <pc:sldChg chg="modSp">
        <pc:chgData name="Doyle, Grace (OSS)" userId="S::grace.doyle@state.mn.us::cda4e9ee-13b8-4227-b6c2-aea2ea5c28ca" providerId="AD" clId="Web-{6EEC9212-0483-4A24-9BC7-1B7217D52826}" dt="2022-04-12T22:09:15.003" v="73" actId="20577"/>
        <pc:sldMkLst>
          <pc:docMk/>
          <pc:sldMk cId="2851943047" sldId="473"/>
        </pc:sldMkLst>
        <pc:spChg chg="mod">
          <ac:chgData name="Doyle, Grace (OSS)" userId="S::grace.doyle@state.mn.us::cda4e9ee-13b8-4227-b6c2-aea2ea5c28ca" providerId="AD" clId="Web-{6EEC9212-0483-4A24-9BC7-1B7217D52826}" dt="2022-04-12T22:09:15.003" v="73" actId="20577"/>
          <ac:spMkLst>
            <pc:docMk/>
            <pc:sldMk cId="2851943047" sldId="473"/>
            <ac:spMk id="19459" creationId="{28722ACE-AE1A-469C-9DE4-AE39BE210C61}"/>
          </ac:spMkLst>
        </pc:spChg>
      </pc:sldChg>
      <pc:sldChg chg="modSp">
        <pc:chgData name="Doyle, Grace (OSS)" userId="S::grace.doyle@state.mn.us::cda4e9ee-13b8-4227-b6c2-aea2ea5c28ca" providerId="AD" clId="Web-{6EEC9212-0483-4A24-9BC7-1B7217D52826}" dt="2022-04-12T22:57:18.698" v="215" actId="20577"/>
        <pc:sldMkLst>
          <pc:docMk/>
          <pc:sldMk cId="1227192151" sldId="474"/>
        </pc:sldMkLst>
        <pc:spChg chg="mod">
          <ac:chgData name="Doyle, Grace (OSS)" userId="S::grace.doyle@state.mn.us::cda4e9ee-13b8-4227-b6c2-aea2ea5c28ca" providerId="AD" clId="Web-{6EEC9212-0483-4A24-9BC7-1B7217D52826}" dt="2022-04-12T22:57:18.698" v="215" actId="20577"/>
          <ac:spMkLst>
            <pc:docMk/>
            <pc:sldMk cId="1227192151" sldId="474"/>
            <ac:spMk id="17410" creationId="{0BD9BFB3-3064-465C-971E-D814D59EA7DE}"/>
          </ac:spMkLst>
        </pc:spChg>
        <pc:spChg chg="mod">
          <ac:chgData name="Doyle, Grace (OSS)" userId="S::grace.doyle@state.mn.us::cda4e9ee-13b8-4227-b6c2-aea2ea5c28ca" providerId="AD" clId="Web-{6EEC9212-0483-4A24-9BC7-1B7217D52826}" dt="2022-04-12T22:53:53.008" v="204" actId="20577"/>
          <ac:spMkLst>
            <pc:docMk/>
            <pc:sldMk cId="1227192151" sldId="474"/>
            <ac:spMk id="19459" creationId="{28722ACE-AE1A-469C-9DE4-AE39BE210C61}"/>
          </ac:spMkLst>
        </pc:spChg>
      </pc:sldChg>
      <pc:sldChg chg="addSp delSp modSp">
        <pc:chgData name="Doyle, Grace (OSS)" userId="S::grace.doyle@state.mn.us::cda4e9ee-13b8-4227-b6c2-aea2ea5c28ca" providerId="AD" clId="Web-{6EEC9212-0483-4A24-9BC7-1B7217D52826}" dt="2022-04-12T22:33:55.773" v="136" actId="1076"/>
        <pc:sldMkLst>
          <pc:docMk/>
          <pc:sldMk cId="3062428371" sldId="477"/>
        </pc:sldMkLst>
        <pc:spChg chg="add mod">
          <ac:chgData name="Doyle, Grace (OSS)" userId="S::grace.doyle@state.mn.us::cda4e9ee-13b8-4227-b6c2-aea2ea5c28ca" providerId="AD" clId="Web-{6EEC9212-0483-4A24-9BC7-1B7217D52826}" dt="2022-04-12T22:24:45.531" v="83"/>
          <ac:spMkLst>
            <pc:docMk/>
            <pc:sldMk cId="3062428371" sldId="477"/>
            <ac:spMk id="4" creationId="{DB35A558-7FFD-814B-485A-381F6972CD28}"/>
          </ac:spMkLst>
        </pc:spChg>
        <pc:spChg chg="mod">
          <ac:chgData name="Doyle, Grace (OSS)" userId="S::grace.doyle@state.mn.us::cda4e9ee-13b8-4227-b6c2-aea2ea5c28ca" providerId="AD" clId="Web-{6EEC9212-0483-4A24-9BC7-1B7217D52826}" dt="2022-04-12T22:33:42.507" v="135" actId="20577"/>
          <ac:spMkLst>
            <pc:docMk/>
            <pc:sldMk cId="3062428371" sldId="477"/>
            <ac:spMk id="19459" creationId="{28722ACE-AE1A-469C-9DE4-AE39BE210C61}"/>
          </ac:spMkLst>
        </pc:spChg>
        <pc:graphicFrameChg chg="add del mod modGraphic">
          <ac:chgData name="Doyle, Grace (OSS)" userId="S::grace.doyle@state.mn.us::cda4e9ee-13b8-4227-b6c2-aea2ea5c28ca" providerId="AD" clId="Web-{6EEC9212-0483-4A24-9BC7-1B7217D52826}" dt="2022-04-12T22:33:30.132" v="134"/>
          <ac:graphicFrameMkLst>
            <pc:docMk/>
            <pc:sldMk cId="3062428371" sldId="477"/>
            <ac:graphicFrameMk id="3" creationId="{8D89B099-5DF5-0C3E-5E73-8C4BCBC0767F}"/>
          </ac:graphicFrameMkLst>
        </pc:graphicFrameChg>
        <pc:graphicFrameChg chg="add mod">
          <ac:chgData name="Doyle, Grace (OSS)" userId="S::grace.doyle@state.mn.us::cda4e9ee-13b8-4227-b6c2-aea2ea5c28ca" providerId="AD" clId="Web-{6EEC9212-0483-4A24-9BC7-1B7217D52826}" dt="2022-04-12T22:33:55.773" v="136" actId="1076"/>
          <ac:graphicFrameMkLst>
            <pc:docMk/>
            <pc:sldMk cId="3062428371" sldId="477"/>
            <ac:graphicFrameMk id="6" creationId="{CCFE00B2-0246-7BE6-FDD1-A824C8C47241}"/>
          </ac:graphicFrameMkLst>
        </pc:graphicFrameChg>
      </pc:sldChg>
      <pc:sldChg chg="modSp new">
        <pc:chgData name="Doyle, Grace (OSS)" userId="S::grace.doyle@state.mn.us::cda4e9ee-13b8-4227-b6c2-aea2ea5c28ca" providerId="AD" clId="Web-{6EEC9212-0483-4A24-9BC7-1B7217D52826}" dt="2022-04-12T22:59:20.481" v="231" actId="20577"/>
        <pc:sldMkLst>
          <pc:docMk/>
          <pc:sldMk cId="533503448" sldId="483"/>
        </pc:sldMkLst>
        <pc:spChg chg="mod">
          <ac:chgData name="Doyle, Grace (OSS)" userId="S::grace.doyle@state.mn.us::cda4e9ee-13b8-4227-b6c2-aea2ea5c28ca" providerId="AD" clId="Web-{6EEC9212-0483-4A24-9BC7-1B7217D52826}" dt="2022-04-12T22:07:32.971" v="9" actId="20577"/>
          <ac:spMkLst>
            <pc:docMk/>
            <pc:sldMk cId="533503448" sldId="483"/>
            <ac:spMk id="2" creationId="{A9D1DE16-A110-48DE-94C9-7947A35BCC61}"/>
          </ac:spMkLst>
        </pc:spChg>
        <pc:spChg chg="mod">
          <ac:chgData name="Doyle, Grace (OSS)" userId="S::grace.doyle@state.mn.us::cda4e9ee-13b8-4227-b6c2-aea2ea5c28ca" providerId="AD" clId="Web-{6EEC9212-0483-4A24-9BC7-1B7217D52826}" dt="2022-04-12T22:59:20.481" v="231" actId="20577"/>
          <ac:spMkLst>
            <pc:docMk/>
            <pc:sldMk cId="533503448" sldId="483"/>
            <ac:spMk id="3" creationId="{7841978A-6F69-C06B-DE33-C017D3A4C52A}"/>
          </ac:spMkLst>
        </pc:spChg>
      </pc:sldChg>
      <pc:sldChg chg="modSp add replId">
        <pc:chgData name="Doyle, Grace (OSS)" userId="S::grace.doyle@state.mn.us::cda4e9ee-13b8-4227-b6c2-aea2ea5c28ca" providerId="AD" clId="Web-{6EEC9212-0483-4A24-9BC7-1B7217D52826}" dt="2022-04-12T22:23:44.874" v="77" actId="20577"/>
        <pc:sldMkLst>
          <pc:docMk/>
          <pc:sldMk cId="3655037746" sldId="484"/>
        </pc:sldMkLst>
        <pc:spChg chg="mod">
          <ac:chgData name="Doyle, Grace (OSS)" userId="S::grace.doyle@state.mn.us::cda4e9ee-13b8-4227-b6c2-aea2ea5c28ca" providerId="AD" clId="Web-{6EEC9212-0483-4A24-9BC7-1B7217D52826}" dt="2022-04-12T22:23:44.874" v="77" actId="20577"/>
          <ac:spMkLst>
            <pc:docMk/>
            <pc:sldMk cId="3655037746" sldId="484"/>
            <ac:spMk id="19459" creationId="{28722ACE-AE1A-469C-9DE4-AE39BE210C61}"/>
          </ac:spMkLst>
        </pc:spChg>
      </pc:sldChg>
      <pc:sldChg chg="addSp delSp modSp add replId">
        <pc:chgData name="Doyle, Grace (OSS)" userId="S::grace.doyle@state.mn.us::cda4e9ee-13b8-4227-b6c2-aea2ea5c28ca" providerId="AD" clId="Web-{6EEC9212-0483-4A24-9BC7-1B7217D52826}" dt="2022-04-12T22:47:23.018" v="191"/>
        <pc:sldMkLst>
          <pc:docMk/>
          <pc:sldMk cId="3709521596" sldId="485"/>
        </pc:sldMkLst>
        <pc:spChg chg="mod">
          <ac:chgData name="Doyle, Grace (OSS)" userId="S::grace.doyle@state.mn.us::cda4e9ee-13b8-4227-b6c2-aea2ea5c28ca" providerId="AD" clId="Web-{6EEC9212-0483-4A24-9BC7-1B7217D52826}" dt="2022-04-12T22:38:38.355" v="150" actId="20577"/>
          <ac:spMkLst>
            <pc:docMk/>
            <pc:sldMk cId="3709521596" sldId="485"/>
            <ac:spMk id="17410" creationId="{0BD9BFB3-3064-465C-971E-D814D59EA7DE}"/>
          </ac:spMkLst>
        </pc:spChg>
        <pc:spChg chg="mod">
          <ac:chgData name="Doyle, Grace (OSS)" userId="S::grace.doyle@state.mn.us::cda4e9ee-13b8-4227-b6c2-aea2ea5c28ca" providerId="AD" clId="Web-{6EEC9212-0483-4A24-9BC7-1B7217D52826}" dt="2022-04-12T22:38:42.808" v="151" actId="20577"/>
          <ac:spMkLst>
            <pc:docMk/>
            <pc:sldMk cId="3709521596" sldId="485"/>
            <ac:spMk id="19459" creationId="{28722ACE-AE1A-469C-9DE4-AE39BE210C61}"/>
          </ac:spMkLst>
        </pc:spChg>
        <pc:graphicFrameChg chg="add mod modGraphic">
          <ac:chgData name="Doyle, Grace (OSS)" userId="S::grace.doyle@state.mn.us::cda4e9ee-13b8-4227-b6c2-aea2ea5c28ca" providerId="AD" clId="Web-{6EEC9212-0483-4A24-9BC7-1B7217D52826}" dt="2022-04-12T22:47:23.018" v="191"/>
          <ac:graphicFrameMkLst>
            <pc:docMk/>
            <pc:sldMk cId="3709521596" sldId="485"/>
            <ac:graphicFrameMk id="2" creationId="{27F6C3F5-95A5-D086-0553-FE38AC9ABCF2}"/>
          </ac:graphicFrameMkLst>
        </pc:graphicFrameChg>
        <pc:graphicFrameChg chg="del">
          <ac:chgData name="Doyle, Grace (OSS)" userId="S::grace.doyle@state.mn.us::cda4e9ee-13b8-4227-b6c2-aea2ea5c28ca" providerId="AD" clId="Web-{6EEC9212-0483-4A24-9BC7-1B7217D52826}" dt="2022-04-12T22:34:26.117" v="138"/>
          <ac:graphicFrameMkLst>
            <pc:docMk/>
            <pc:sldMk cId="3709521596" sldId="485"/>
            <ac:graphicFrameMk id="6" creationId="{CCFE00B2-0246-7BE6-FDD1-A824C8C47241}"/>
          </ac:graphicFrameMkLst>
        </pc:graphicFrameChg>
      </pc:sldChg>
    </pc:docChg>
  </pc:docChgLst>
  <pc:docChgLst>
    <pc:chgData name="Doyle, Grace (OSS)" userId="S::grace.doyle@state.mn.us::cda4e9ee-13b8-4227-b6c2-aea2ea5c28ca" providerId="AD" clId="Web-{B54D9A90-8E6A-4398-B652-BB6F67FBE241}"/>
    <pc:docChg chg="modSld">
      <pc:chgData name="Doyle, Grace (OSS)" userId="S::grace.doyle@state.mn.us::cda4e9ee-13b8-4227-b6c2-aea2ea5c28ca" providerId="AD" clId="Web-{B54D9A90-8E6A-4398-B652-BB6F67FBE241}" dt="2022-04-11T15:50:41.049" v="110" actId="20577"/>
      <pc:docMkLst>
        <pc:docMk/>
      </pc:docMkLst>
      <pc:sldChg chg="modSp">
        <pc:chgData name="Doyle, Grace (OSS)" userId="S::grace.doyle@state.mn.us::cda4e9ee-13b8-4227-b6c2-aea2ea5c28ca" providerId="AD" clId="Web-{B54D9A90-8E6A-4398-B652-BB6F67FBE241}" dt="2022-04-11T15:47:28.047" v="108" actId="1076"/>
        <pc:sldMkLst>
          <pc:docMk/>
          <pc:sldMk cId="2036750085" sldId="476"/>
        </pc:sldMkLst>
        <pc:spChg chg="mod">
          <ac:chgData name="Doyle, Grace (OSS)" userId="S::grace.doyle@state.mn.us::cda4e9ee-13b8-4227-b6c2-aea2ea5c28ca" providerId="AD" clId="Web-{B54D9A90-8E6A-4398-B652-BB6F67FBE241}" dt="2022-04-11T15:47:28.047" v="108" actId="1076"/>
          <ac:spMkLst>
            <pc:docMk/>
            <pc:sldMk cId="2036750085" sldId="476"/>
            <ac:spMk id="19459" creationId="{28722ACE-AE1A-469C-9DE4-AE39BE210C61}"/>
          </ac:spMkLst>
        </pc:spChg>
      </pc:sldChg>
      <pc:sldChg chg="modSp">
        <pc:chgData name="Doyle, Grace (OSS)" userId="S::grace.doyle@state.mn.us::cda4e9ee-13b8-4227-b6c2-aea2ea5c28ca" providerId="AD" clId="Web-{B54D9A90-8E6A-4398-B652-BB6F67FBE241}" dt="2022-04-11T15:50:41.049" v="110" actId="20577"/>
        <pc:sldMkLst>
          <pc:docMk/>
          <pc:sldMk cId="3062428371" sldId="477"/>
        </pc:sldMkLst>
        <pc:spChg chg="mod">
          <ac:chgData name="Doyle, Grace (OSS)" userId="S::grace.doyle@state.mn.us::cda4e9ee-13b8-4227-b6c2-aea2ea5c28ca" providerId="AD" clId="Web-{B54D9A90-8E6A-4398-B652-BB6F67FBE241}" dt="2022-04-11T15:50:41.049" v="110" actId="20577"/>
          <ac:spMkLst>
            <pc:docMk/>
            <pc:sldMk cId="3062428371" sldId="477"/>
            <ac:spMk id="19459" creationId="{28722ACE-AE1A-469C-9DE4-AE39BE210C61}"/>
          </ac:spMkLst>
        </pc:spChg>
      </pc:sldChg>
      <pc:sldChg chg="modSp">
        <pc:chgData name="Doyle, Grace (OSS)" userId="S::grace.doyle@state.mn.us::cda4e9ee-13b8-4227-b6c2-aea2ea5c28ca" providerId="AD" clId="Web-{B54D9A90-8E6A-4398-B652-BB6F67FBE241}" dt="2022-04-11T15:39:22.933" v="1" actId="14100"/>
        <pc:sldMkLst>
          <pc:docMk/>
          <pc:sldMk cId="3256169222" sldId="478"/>
        </pc:sldMkLst>
        <pc:spChg chg="mod">
          <ac:chgData name="Doyle, Grace (OSS)" userId="S::grace.doyle@state.mn.us::cda4e9ee-13b8-4227-b6c2-aea2ea5c28ca" providerId="AD" clId="Web-{B54D9A90-8E6A-4398-B652-BB6F67FBE241}" dt="2022-04-11T15:39:22.933" v="1" actId="14100"/>
          <ac:spMkLst>
            <pc:docMk/>
            <pc:sldMk cId="3256169222" sldId="478"/>
            <ac:spMk id="19459" creationId="{28722ACE-AE1A-469C-9DE4-AE39BE210C61}"/>
          </ac:spMkLst>
        </pc:spChg>
      </pc:sldChg>
      <pc:sldChg chg="modSp">
        <pc:chgData name="Doyle, Grace (OSS)" userId="S::grace.doyle@state.mn.us::cda4e9ee-13b8-4227-b6c2-aea2ea5c28ca" providerId="AD" clId="Web-{B54D9A90-8E6A-4398-B652-BB6F67FBE241}" dt="2022-04-11T15:43:48.061" v="86" actId="20577"/>
        <pc:sldMkLst>
          <pc:docMk/>
          <pc:sldMk cId="172259057" sldId="479"/>
        </pc:sldMkLst>
        <pc:spChg chg="mod">
          <ac:chgData name="Doyle, Grace (OSS)" userId="S::grace.doyle@state.mn.us::cda4e9ee-13b8-4227-b6c2-aea2ea5c28ca" providerId="AD" clId="Web-{B54D9A90-8E6A-4398-B652-BB6F67FBE241}" dt="2022-04-11T15:43:48.061" v="86" actId="20577"/>
          <ac:spMkLst>
            <pc:docMk/>
            <pc:sldMk cId="172259057" sldId="479"/>
            <ac:spMk id="19459" creationId="{28722ACE-AE1A-469C-9DE4-AE39BE210C61}"/>
          </ac:spMkLst>
        </pc:spChg>
      </pc:sldChg>
      <pc:sldChg chg="modSp">
        <pc:chgData name="Doyle, Grace (OSS)" userId="S::grace.doyle@state.mn.us::cda4e9ee-13b8-4227-b6c2-aea2ea5c28ca" providerId="AD" clId="Web-{B54D9A90-8E6A-4398-B652-BB6F67FBE241}" dt="2022-04-11T15:46:04.906" v="103" actId="1076"/>
        <pc:sldMkLst>
          <pc:docMk/>
          <pc:sldMk cId="3425529181" sldId="480"/>
        </pc:sldMkLst>
        <pc:spChg chg="mod">
          <ac:chgData name="Doyle, Grace (OSS)" userId="S::grace.doyle@state.mn.us::cda4e9ee-13b8-4227-b6c2-aea2ea5c28ca" providerId="AD" clId="Web-{B54D9A90-8E6A-4398-B652-BB6F67FBE241}" dt="2022-04-11T15:46:04.906" v="103" actId="1076"/>
          <ac:spMkLst>
            <pc:docMk/>
            <pc:sldMk cId="3425529181" sldId="480"/>
            <ac:spMk id="19459" creationId="{28722ACE-AE1A-469C-9DE4-AE39BE210C61}"/>
          </ac:spMkLst>
        </pc:spChg>
      </pc:sldChg>
      <pc:sldChg chg="modSp">
        <pc:chgData name="Doyle, Grace (OSS)" userId="S::grace.doyle@state.mn.us::cda4e9ee-13b8-4227-b6c2-aea2ea5c28ca" providerId="AD" clId="Web-{B54D9A90-8E6A-4398-B652-BB6F67FBE241}" dt="2022-04-11T15:42:28.701" v="31" actId="1076"/>
        <pc:sldMkLst>
          <pc:docMk/>
          <pc:sldMk cId="3837184586" sldId="481"/>
        </pc:sldMkLst>
        <pc:picChg chg="mod">
          <ac:chgData name="Doyle, Grace (OSS)" userId="S::grace.doyle@state.mn.us::cda4e9ee-13b8-4227-b6c2-aea2ea5c28ca" providerId="AD" clId="Web-{B54D9A90-8E6A-4398-B652-BB6F67FBE241}" dt="2022-04-11T15:42:11.482" v="28" actId="1076"/>
          <ac:picMkLst>
            <pc:docMk/>
            <pc:sldMk cId="3837184586" sldId="481"/>
            <ac:picMk id="8" creationId="{07270C1E-E0A5-63BA-6618-91F0913D37C2}"/>
          </ac:picMkLst>
        </pc:picChg>
        <pc:picChg chg="mod">
          <ac:chgData name="Doyle, Grace (OSS)" userId="S::grace.doyle@state.mn.us::cda4e9ee-13b8-4227-b6c2-aea2ea5c28ca" providerId="AD" clId="Web-{B54D9A90-8E6A-4398-B652-BB6F67FBE241}" dt="2022-04-11T15:42:28.701" v="31" actId="1076"/>
          <ac:picMkLst>
            <pc:docMk/>
            <pc:sldMk cId="3837184586" sldId="481"/>
            <ac:picMk id="9" creationId="{CBFB09C9-FA40-00D7-DD8D-B0B6E36214A0}"/>
          </ac:picMkLst>
        </pc:picChg>
        <pc:picChg chg="mod">
          <ac:chgData name="Doyle, Grace (OSS)" userId="S::grace.doyle@state.mn.us::cda4e9ee-13b8-4227-b6c2-aea2ea5c28ca" providerId="AD" clId="Web-{B54D9A90-8E6A-4398-B652-BB6F67FBE241}" dt="2022-04-11T15:42:24.763" v="30" actId="1076"/>
          <ac:picMkLst>
            <pc:docMk/>
            <pc:sldMk cId="3837184586" sldId="481"/>
            <ac:picMk id="11" creationId="{86DA7A5F-2E5E-B45A-F2C7-58CCC933688E}"/>
          </ac:picMkLst>
        </pc:picChg>
      </pc:sldChg>
      <pc:sldChg chg="modSp">
        <pc:chgData name="Doyle, Grace (OSS)" userId="S::grace.doyle@state.mn.us::cda4e9ee-13b8-4227-b6c2-aea2ea5c28ca" providerId="AD" clId="Web-{B54D9A90-8E6A-4398-B652-BB6F67FBE241}" dt="2022-04-11T15:42:58.029" v="32" actId="1076"/>
        <pc:sldMkLst>
          <pc:docMk/>
          <pc:sldMk cId="3344384383" sldId="482"/>
        </pc:sldMkLst>
        <pc:spChg chg="mod">
          <ac:chgData name="Doyle, Grace (OSS)" userId="S::grace.doyle@state.mn.us::cda4e9ee-13b8-4227-b6c2-aea2ea5c28ca" providerId="AD" clId="Web-{B54D9A90-8E6A-4398-B652-BB6F67FBE241}" dt="2022-04-11T15:42:58.029" v="32" actId="1076"/>
          <ac:spMkLst>
            <pc:docMk/>
            <pc:sldMk cId="3344384383" sldId="482"/>
            <ac:spMk id="3" creationId="{05E37FA6-2D39-1666-E72B-771A184F7EF0}"/>
          </ac:spMkLst>
        </pc:spChg>
      </pc:sldChg>
    </pc:docChg>
  </pc:docChgLst>
  <pc:docChgLst>
    <pc:chgData name="Dunford, Justin (OSS)" userId="S::justin.dunford@state.mn.us::3fd9d0b6-360c-452d-b42a-dd5fa21e16ff" providerId="AD" clId="Web-{B348E518-9057-4743-898A-A6AFFA7CD1E8}"/>
    <pc:docChg chg="addSld modSld">
      <pc:chgData name="Dunford, Justin (OSS)" userId="S::justin.dunford@state.mn.us::3fd9d0b6-360c-452d-b42a-dd5fa21e16ff" providerId="AD" clId="Web-{B348E518-9057-4743-898A-A6AFFA7CD1E8}" dt="2022-04-11T14:27:55.041" v="347" actId="20577"/>
      <pc:docMkLst>
        <pc:docMk/>
      </pc:docMkLst>
      <pc:sldChg chg="modSp">
        <pc:chgData name="Dunford, Justin (OSS)" userId="S::justin.dunford@state.mn.us::3fd9d0b6-360c-452d-b42a-dd5fa21e16ff" providerId="AD" clId="Web-{B348E518-9057-4743-898A-A6AFFA7CD1E8}" dt="2022-04-11T14:23:06.473" v="54" actId="20577"/>
        <pc:sldMkLst>
          <pc:docMk/>
          <pc:sldMk cId="3256169222" sldId="478"/>
        </pc:sldMkLst>
        <pc:spChg chg="mod">
          <ac:chgData name="Dunford, Justin (OSS)" userId="S::justin.dunford@state.mn.us::3fd9d0b6-360c-452d-b42a-dd5fa21e16ff" providerId="AD" clId="Web-{B348E518-9057-4743-898A-A6AFFA7CD1E8}" dt="2022-04-11T14:23:06.473" v="54" actId="20577"/>
          <ac:spMkLst>
            <pc:docMk/>
            <pc:sldMk cId="3256169222" sldId="478"/>
            <ac:spMk id="19459" creationId="{28722ACE-AE1A-469C-9DE4-AE39BE210C61}"/>
          </ac:spMkLst>
        </pc:spChg>
      </pc:sldChg>
      <pc:sldChg chg="addSp delSp modSp new">
        <pc:chgData name="Dunford, Justin (OSS)" userId="S::justin.dunford@state.mn.us::3fd9d0b6-360c-452d-b42a-dd5fa21e16ff" providerId="AD" clId="Web-{B348E518-9057-4743-898A-A6AFFA7CD1E8}" dt="2022-04-11T14:25:55.523" v="96" actId="1076"/>
        <pc:sldMkLst>
          <pc:docMk/>
          <pc:sldMk cId="3837184586" sldId="481"/>
        </pc:sldMkLst>
        <pc:spChg chg="mod">
          <ac:chgData name="Dunford, Justin (OSS)" userId="S::justin.dunford@state.mn.us::3fd9d0b6-360c-452d-b42a-dd5fa21e16ff" providerId="AD" clId="Web-{B348E518-9057-4743-898A-A6AFFA7CD1E8}" dt="2022-04-11T14:23:38.661" v="62" actId="20577"/>
          <ac:spMkLst>
            <pc:docMk/>
            <pc:sldMk cId="3837184586" sldId="481"/>
            <ac:spMk id="2" creationId="{B754D034-3A4D-2797-2A01-3BBB9373F3F0}"/>
          </ac:spMkLst>
        </pc:spChg>
        <pc:spChg chg="del">
          <ac:chgData name="Dunford, Justin (OSS)" userId="S::justin.dunford@state.mn.us::3fd9d0b6-360c-452d-b42a-dd5fa21e16ff" providerId="AD" clId="Web-{B348E518-9057-4743-898A-A6AFFA7CD1E8}" dt="2022-04-11T14:23:41.270" v="63"/>
          <ac:spMkLst>
            <pc:docMk/>
            <pc:sldMk cId="3837184586" sldId="481"/>
            <ac:spMk id="3" creationId="{B12A0DF3-0055-3D95-DB11-062CB5C9707C}"/>
          </ac:spMkLst>
        </pc:spChg>
        <pc:spChg chg="add del mod">
          <ac:chgData name="Dunford, Justin (OSS)" userId="S::justin.dunford@state.mn.us::3fd9d0b6-360c-452d-b42a-dd5fa21e16ff" providerId="AD" clId="Web-{B348E518-9057-4743-898A-A6AFFA7CD1E8}" dt="2022-04-11T14:23:58.521" v="69"/>
          <ac:spMkLst>
            <pc:docMk/>
            <pc:sldMk cId="3837184586" sldId="481"/>
            <ac:spMk id="6" creationId="{CB4F7F77-83FB-378E-85B8-0C2F0FFF55F8}"/>
          </ac:spMkLst>
        </pc:spChg>
        <pc:picChg chg="add del mod ord">
          <ac:chgData name="Dunford, Justin (OSS)" userId="S::justin.dunford@state.mn.us::3fd9d0b6-360c-452d-b42a-dd5fa21e16ff" providerId="AD" clId="Web-{B348E518-9057-4743-898A-A6AFFA7CD1E8}" dt="2022-04-11T14:23:56.099" v="68"/>
          <ac:picMkLst>
            <pc:docMk/>
            <pc:sldMk cId="3837184586" sldId="481"/>
            <ac:picMk id="4" creationId="{022EE2B2-4F95-7FB3-EE00-917825A2FEE8}"/>
          </ac:picMkLst>
        </pc:picChg>
        <pc:picChg chg="add del mod">
          <ac:chgData name="Dunford, Justin (OSS)" userId="S::justin.dunford@state.mn.us::3fd9d0b6-360c-452d-b42a-dd5fa21e16ff" providerId="AD" clId="Web-{B348E518-9057-4743-898A-A6AFFA7CD1E8}" dt="2022-04-11T14:24:23.802" v="73"/>
          <ac:picMkLst>
            <pc:docMk/>
            <pc:sldMk cId="3837184586" sldId="481"/>
            <ac:picMk id="7" creationId="{1C14E22A-ED77-3745-5FA8-92E04912727B}"/>
          </ac:picMkLst>
        </pc:picChg>
        <pc:picChg chg="add mod">
          <ac:chgData name="Dunford, Justin (OSS)" userId="S::justin.dunford@state.mn.us::3fd9d0b6-360c-452d-b42a-dd5fa21e16ff" providerId="AD" clId="Web-{B348E518-9057-4743-898A-A6AFFA7CD1E8}" dt="2022-04-11T14:25:51.523" v="94" actId="1076"/>
          <ac:picMkLst>
            <pc:docMk/>
            <pc:sldMk cId="3837184586" sldId="481"/>
            <ac:picMk id="8" creationId="{07270C1E-E0A5-63BA-6618-91F0913D37C2}"/>
          </ac:picMkLst>
        </pc:picChg>
        <pc:picChg chg="add mod">
          <ac:chgData name="Dunford, Justin (OSS)" userId="S::justin.dunford@state.mn.us::3fd9d0b6-360c-452d-b42a-dd5fa21e16ff" providerId="AD" clId="Web-{B348E518-9057-4743-898A-A6AFFA7CD1E8}" dt="2022-04-11T14:25:52.460" v="95" actId="1076"/>
          <ac:picMkLst>
            <pc:docMk/>
            <pc:sldMk cId="3837184586" sldId="481"/>
            <ac:picMk id="9" creationId="{CBFB09C9-FA40-00D7-DD8D-B0B6E36214A0}"/>
          </ac:picMkLst>
        </pc:picChg>
        <pc:picChg chg="add del mod">
          <ac:chgData name="Dunford, Justin (OSS)" userId="S::justin.dunford@state.mn.us::3fd9d0b6-360c-452d-b42a-dd5fa21e16ff" providerId="AD" clId="Web-{B348E518-9057-4743-898A-A6AFFA7CD1E8}" dt="2022-04-11T14:25:34.835" v="88"/>
          <ac:picMkLst>
            <pc:docMk/>
            <pc:sldMk cId="3837184586" sldId="481"/>
            <ac:picMk id="10" creationId="{FAC0D401-6992-2F56-F028-274F7FEDEF97}"/>
          </ac:picMkLst>
        </pc:picChg>
        <pc:picChg chg="add mod">
          <ac:chgData name="Dunford, Justin (OSS)" userId="S::justin.dunford@state.mn.us::3fd9d0b6-360c-452d-b42a-dd5fa21e16ff" providerId="AD" clId="Web-{B348E518-9057-4743-898A-A6AFFA7CD1E8}" dt="2022-04-11T14:25:55.523" v="96" actId="1076"/>
          <ac:picMkLst>
            <pc:docMk/>
            <pc:sldMk cId="3837184586" sldId="481"/>
            <ac:picMk id="11" creationId="{86DA7A5F-2E5E-B45A-F2C7-58CCC933688E}"/>
          </ac:picMkLst>
        </pc:picChg>
      </pc:sldChg>
      <pc:sldChg chg="modSp new">
        <pc:chgData name="Dunford, Justin (OSS)" userId="S::justin.dunford@state.mn.us::3fd9d0b6-360c-452d-b42a-dd5fa21e16ff" providerId="AD" clId="Web-{B348E518-9057-4743-898A-A6AFFA7CD1E8}" dt="2022-04-11T14:27:55.041" v="347" actId="20577"/>
        <pc:sldMkLst>
          <pc:docMk/>
          <pc:sldMk cId="3344384383" sldId="482"/>
        </pc:sldMkLst>
        <pc:spChg chg="mod">
          <ac:chgData name="Dunford, Justin (OSS)" userId="S::justin.dunford@state.mn.us::3fd9d0b6-360c-452d-b42a-dd5fa21e16ff" providerId="AD" clId="Web-{B348E518-9057-4743-898A-A6AFFA7CD1E8}" dt="2022-04-11T14:26:06.961" v="110" actId="20577"/>
          <ac:spMkLst>
            <pc:docMk/>
            <pc:sldMk cId="3344384383" sldId="482"/>
            <ac:spMk id="2" creationId="{1B707202-6C9F-A079-F05D-546FF3AB3F41}"/>
          </ac:spMkLst>
        </pc:spChg>
        <pc:spChg chg="mod">
          <ac:chgData name="Dunford, Justin (OSS)" userId="S::justin.dunford@state.mn.us::3fd9d0b6-360c-452d-b42a-dd5fa21e16ff" providerId="AD" clId="Web-{B348E518-9057-4743-898A-A6AFFA7CD1E8}" dt="2022-04-11T14:27:55.041" v="347" actId="20577"/>
          <ac:spMkLst>
            <pc:docMk/>
            <pc:sldMk cId="3344384383" sldId="482"/>
            <ac:spMk id="3" creationId="{05E37FA6-2D39-1666-E72B-771A184F7EF0}"/>
          </ac:spMkLst>
        </pc:spChg>
      </pc:sldChg>
    </pc:docChg>
  </pc:docChgLst>
  <pc:docChgLst>
    <pc:chgData name="Doyle, Grace (OSS)" userId="S::grace.doyle@state.mn.us::cda4e9ee-13b8-4227-b6c2-aea2ea5c28ca" providerId="AD" clId="Web-{BCD398A6-3A1F-4FD9-9AF1-61919D8B4219}"/>
    <pc:docChg chg="modSld">
      <pc:chgData name="Doyle, Grace (OSS)" userId="S::grace.doyle@state.mn.us::cda4e9ee-13b8-4227-b6c2-aea2ea5c28ca" providerId="AD" clId="Web-{BCD398A6-3A1F-4FD9-9AF1-61919D8B4219}" dt="2022-04-11T13:48:44.950" v="48" actId="20577"/>
      <pc:docMkLst>
        <pc:docMk/>
      </pc:docMkLst>
      <pc:sldChg chg="modSp">
        <pc:chgData name="Doyle, Grace (OSS)" userId="S::grace.doyle@state.mn.us::cda4e9ee-13b8-4227-b6c2-aea2ea5c28ca" providerId="AD" clId="Web-{BCD398A6-3A1F-4FD9-9AF1-61919D8B4219}" dt="2022-04-11T13:48:44.950" v="48" actId="20577"/>
        <pc:sldMkLst>
          <pc:docMk/>
          <pc:sldMk cId="0" sldId="472"/>
        </pc:sldMkLst>
        <pc:spChg chg="mod">
          <ac:chgData name="Doyle, Grace (OSS)" userId="S::grace.doyle@state.mn.us::cda4e9ee-13b8-4227-b6c2-aea2ea5c28ca" providerId="AD" clId="Web-{BCD398A6-3A1F-4FD9-9AF1-61919D8B4219}" dt="2022-04-11T13:48:44.950" v="48" actId="20577"/>
          <ac:spMkLst>
            <pc:docMk/>
            <pc:sldMk cId="0" sldId="472"/>
            <ac:spMk id="19459" creationId="{28722ACE-AE1A-469C-9DE4-AE39BE210C61}"/>
          </ac:spMkLst>
        </pc:spChg>
      </pc:sldChg>
      <pc:sldChg chg="modSp">
        <pc:chgData name="Doyle, Grace (OSS)" userId="S::grace.doyle@state.mn.us::cda4e9ee-13b8-4227-b6c2-aea2ea5c28ca" providerId="AD" clId="Web-{BCD398A6-3A1F-4FD9-9AF1-61919D8B4219}" dt="2022-04-11T13:35:59.373" v="42" actId="20577"/>
        <pc:sldMkLst>
          <pc:docMk/>
          <pc:sldMk cId="1227192151" sldId="474"/>
        </pc:sldMkLst>
        <pc:spChg chg="mod">
          <ac:chgData name="Doyle, Grace (OSS)" userId="S::grace.doyle@state.mn.us::cda4e9ee-13b8-4227-b6c2-aea2ea5c28ca" providerId="AD" clId="Web-{BCD398A6-3A1F-4FD9-9AF1-61919D8B4219}" dt="2022-04-11T13:35:59.373" v="42" actId="20577"/>
          <ac:spMkLst>
            <pc:docMk/>
            <pc:sldMk cId="1227192151" sldId="474"/>
            <ac:spMk id="19459" creationId="{28722ACE-AE1A-469C-9DE4-AE39BE210C61}"/>
          </ac:spMkLst>
        </pc:spChg>
      </pc:sldChg>
    </pc:docChg>
  </pc:docChgLst>
  <pc:docChgLst>
    <pc:chgData name="Doyle, Grace (OSS)" userId="S::grace.doyle@state.mn.us::cda4e9ee-13b8-4227-b6c2-aea2ea5c28ca" providerId="AD" clId="Web-{3C87EE44-3088-4DF0-ABE6-A0CCB1B18082}"/>
    <pc:docChg chg="addSld delSld modSld">
      <pc:chgData name="Doyle, Grace (OSS)" userId="S::grace.doyle@state.mn.us::cda4e9ee-13b8-4227-b6c2-aea2ea5c28ca" providerId="AD" clId="Web-{3C87EE44-3088-4DF0-ABE6-A0CCB1B18082}" dt="2022-04-14T12:47:07.515" v="305" actId="20577"/>
      <pc:docMkLst>
        <pc:docMk/>
      </pc:docMkLst>
      <pc:sldChg chg="modSp">
        <pc:chgData name="Doyle, Grace (OSS)" userId="S::grace.doyle@state.mn.us::cda4e9ee-13b8-4227-b6c2-aea2ea5c28ca" providerId="AD" clId="Web-{3C87EE44-3088-4DF0-ABE6-A0CCB1B18082}" dt="2022-04-14T12:44:24.809" v="274" actId="20577"/>
        <pc:sldMkLst>
          <pc:docMk/>
          <pc:sldMk cId="0" sldId="472"/>
        </pc:sldMkLst>
        <pc:spChg chg="mod">
          <ac:chgData name="Doyle, Grace (OSS)" userId="S::grace.doyle@state.mn.us::cda4e9ee-13b8-4227-b6c2-aea2ea5c28ca" providerId="AD" clId="Web-{3C87EE44-3088-4DF0-ABE6-A0CCB1B18082}" dt="2022-04-14T12:44:24.809" v="274" actId="20577"/>
          <ac:spMkLst>
            <pc:docMk/>
            <pc:sldMk cId="0" sldId="472"/>
            <ac:spMk id="19459" creationId="{28722ACE-AE1A-469C-9DE4-AE39BE210C61}"/>
          </ac:spMkLst>
        </pc:spChg>
      </pc:sldChg>
      <pc:sldChg chg="modSp">
        <pc:chgData name="Doyle, Grace (OSS)" userId="S::grace.doyle@state.mn.us::cda4e9ee-13b8-4227-b6c2-aea2ea5c28ca" providerId="AD" clId="Web-{3C87EE44-3088-4DF0-ABE6-A0CCB1B18082}" dt="2022-04-14T11:53:02.987" v="0" actId="20577"/>
        <pc:sldMkLst>
          <pc:docMk/>
          <pc:sldMk cId="2851943047" sldId="473"/>
        </pc:sldMkLst>
        <pc:spChg chg="mod">
          <ac:chgData name="Doyle, Grace (OSS)" userId="S::grace.doyle@state.mn.us::cda4e9ee-13b8-4227-b6c2-aea2ea5c28ca" providerId="AD" clId="Web-{3C87EE44-3088-4DF0-ABE6-A0CCB1B18082}" dt="2022-04-14T11:53:02.987" v="0" actId="20577"/>
          <ac:spMkLst>
            <pc:docMk/>
            <pc:sldMk cId="2851943047" sldId="473"/>
            <ac:spMk id="19459" creationId="{28722ACE-AE1A-469C-9DE4-AE39BE210C61}"/>
          </ac:spMkLst>
        </pc:spChg>
      </pc:sldChg>
      <pc:sldChg chg="modSp">
        <pc:chgData name="Doyle, Grace (OSS)" userId="S::grace.doyle@state.mn.us::cda4e9ee-13b8-4227-b6c2-aea2ea5c28ca" providerId="AD" clId="Web-{3C87EE44-3088-4DF0-ABE6-A0CCB1B18082}" dt="2022-04-14T11:55:16.115" v="4" actId="1076"/>
        <pc:sldMkLst>
          <pc:docMk/>
          <pc:sldMk cId="1371414163" sldId="475"/>
        </pc:sldMkLst>
        <pc:spChg chg="mod">
          <ac:chgData name="Doyle, Grace (OSS)" userId="S::grace.doyle@state.mn.us::cda4e9ee-13b8-4227-b6c2-aea2ea5c28ca" providerId="AD" clId="Web-{3C87EE44-3088-4DF0-ABE6-A0CCB1B18082}" dt="2022-04-14T11:55:16.115" v="4" actId="1076"/>
          <ac:spMkLst>
            <pc:docMk/>
            <pc:sldMk cId="1371414163" sldId="475"/>
            <ac:spMk id="19459" creationId="{28722ACE-AE1A-469C-9DE4-AE39BE210C61}"/>
          </ac:spMkLst>
        </pc:spChg>
      </pc:sldChg>
      <pc:sldChg chg="del">
        <pc:chgData name="Doyle, Grace (OSS)" userId="S::grace.doyle@state.mn.us::cda4e9ee-13b8-4227-b6c2-aea2ea5c28ca" providerId="AD" clId="Web-{3C87EE44-3088-4DF0-ABE6-A0CCB1B18082}" dt="2022-04-14T12:15:53.356" v="147"/>
        <pc:sldMkLst>
          <pc:docMk/>
          <pc:sldMk cId="3062428371" sldId="477"/>
        </pc:sldMkLst>
      </pc:sldChg>
      <pc:sldChg chg="modSp">
        <pc:chgData name="Doyle, Grace (OSS)" userId="S::grace.doyle@state.mn.us::cda4e9ee-13b8-4227-b6c2-aea2ea5c28ca" providerId="AD" clId="Web-{3C87EE44-3088-4DF0-ABE6-A0CCB1B18082}" dt="2022-04-14T12:45:47.279" v="302" actId="20577"/>
        <pc:sldMkLst>
          <pc:docMk/>
          <pc:sldMk cId="172259057" sldId="479"/>
        </pc:sldMkLst>
        <pc:spChg chg="mod">
          <ac:chgData name="Doyle, Grace (OSS)" userId="S::grace.doyle@state.mn.us::cda4e9ee-13b8-4227-b6c2-aea2ea5c28ca" providerId="AD" clId="Web-{3C87EE44-3088-4DF0-ABE6-A0CCB1B18082}" dt="2022-04-14T12:45:47.279" v="302" actId="20577"/>
          <ac:spMkLst>
            <pc:docMk/>
            <pc:sldMk cId="172259057" sldId="479"/>
            <ac:spMk id="19459" creationId="{28722ACE-AE1A-469C-9DE4-AE39BE210C61}"/>
          </ac:spMkLst>
        </pc:spChg>
      </pc:sldChg>
      <pc:sldChg chg="modSp">
        <pc:chgData name="Doyle, Grace (OSS)" userId="S::grace.doyle@state.mn.us::cda4e9ee-13b8-4227-b6c2-aea2ea5c28ca" providerId="AD" clId="Web-{3C87EE44-3088-4DF0-ABE6-A0CCB1B18082}" dt="2022-04-14T11:55:01.458" v="2" actId="1076"/>
        <pc:sldMkLst>
          <pc:docMk/>
          <pc:sldMk cId="3425529181" sldId="480"/>
        </pc:sldMkLst>
        <pc:spChg chg="mod">
          <ac:chgData name="Doyle, Grace (OSS)" userId="S::grace.doyle@state.mn.us::cda4e9ee-13b8-4227-b6c2-aea2ea5c28ca" providerId="AD" clId="Web-{3C87EE44-3088-4DF0-ABE6-A0CCB1B18082}" dt="2022-04-14T11:55:01.458" v="2" actId="1076"/>
          <ac:spMkLst>
            <pc:docMk/>
            <pc:sldMk cId="3425529181" sldId="480"/>
            <ac:spMk id="19459" creationId="{28722ACE-AE1A-469C-9DE4-AE39BE210C61}"/>
          </ac:spMkLst>
        </pc:spChg>
      </pc:sldChg>
      <pc:sldChg chg="del">
        <pc:chgData name="Doyle, Grace (OSS)" userId="S::grace.doyle@state.mn.us::cda4e9ee-13b8-4227-b6c2-aea2ea5c28ca" providerId="AD" clId="Web-{3C87EE44-3088-4DF0-ABE6-A0CCB1B18082}" dt="2022-04-14T12:39:27.085" v="249"/>
        <pc:sldMkLst>
          <pc:docMk/>
          <pc:sldMk cId="3655037746" sldId="484"/>
        </pc:sldMkLst>
      </pc:sldChg>
      <pc:sldChg chg="modSp">
        <pc:chgData name="Doyle, Grace (OSS)" userId="S::grace.doyle@state.mn.us::cda4e9ee-13b8-4227-b6c2-aea2ea5c28ca" providerId="AD" clId="Web-{3C87EE44-3088-4DF0-ABE6-A0CCB1B18082}" dt="2022-04-14T12:34:07.392" v="221" actId="20577"/>
        <pc:sldMkLst>
          <pc:docMk/>
          <pc:sldMk cId="4215335372" sldId="486"/>
        </pc:sldMkLst>
        <pc:spChg chg="mod">
          <ac:chgData name="Doyle, Grace (OSS)" userId="S::grace.doyle@state.mn.us::cda4e9ee-13b8-4227-b6c2-aea2ea5c28ca" providerId="AD" clId="Web-{3C87EE44-3088-4DF0-ABE6-A0CCB1B18082}" dt="2022-04-14T12:34:07.392" v="221" actId="20577"/>
          <ac:spMkLst>
            <pc:docMk/>
            <pc:sldMk cId="4215335372" sldId="486"/>
            <ac:spMk id="2" creationId="{DA01F532-3F64-8E58-3EE8-85F9C8D2A0E2}"/>
          </ac:spMkLst>
        </pc:spChg>
        <pc:spChg chg="mod">
          <ac:chgData name="Doyle, Grace (OSS)" userId="S::grace.doyle@state.mn.us::cda4e9ee-13b8-4227-b6c2-aea2ea5c28ca" providerId="AD" clId="Web-{3C87EE44-3088-4DF0-ABE6-A0CCB1B18082}" dt="2022-04-14T12:26:01.008" v="158" actId="20577"/>
          <ac:spMkLst>
            <pc:docMk/>
            <pc:sldMk cId="4215335372" sldId="486"/>
            <ac:spMk id="3" creationId="{C8B927BB-D6E9-08B0-CB18-31D6A1CB485F}"/>
          </ac:spMkLst>
        </pc:spChg>
      </pc:sldChg>
      <pc:sldChg chg="modSp new">
        <pc:chgData name="Doyle, Grace (OSS)" userId="S::grace.doyle@state.mn.us::cda4e9ee-13b8-4227-b6c2-aea2ea5c28ca" providerId="AD" clId="Web-{3C87EE44-3088-4DF0-ABE6-A0CCB1B18082}" dt="2022-04-14T12:40:36.633" v="256" actId="20577"/>
        <pc:sldMkLst>
          <pc:docMk/>
          <pc:sldMk cId="2403656269" sldId="487"/>
        </pc:sldMkLst>
        <pc:spChg chg="mod">
          <ac:chgData name="Doyle, Grace (OSS)" userId="S::grace.doyle@state.mn.us::cda4e9ee-13b8-4227-b6c2-aea2ea5c28ca" providerId="AD" clId="Web-{3C87EE44-3088-4DF0-ABE6-A0CCB1B18082}" dt="2022-04-14T12:34:02.423" v="209" actId="20577"/>
          <ac:spMkLst>
            <pc:docMk/>
            <pc:sldMk cId="2403656269" sldId="487"/>
            <ac:spMk id="2" creationId="{128CFE35-F5CD-BB84-A848-66DADB016C13}"/>
          </ac:spMkLst>
        </pc:spChg>
        <pc:spChg chg="mod">
          <ac:chgData name="Doyle, Grace (OSS)" userId="S::grace.doyle@state.mn.us::cda4e9ee-13b8-4227-b6c2-aea2ea5c28ca" providerId="AD" clId="Web-{3C87EE44-3088-4DF0-ABE6-A0CCB1B18082}" dt="2022-04-14T12:40:36.633" v="256" actId="20577"/>
          <ac:spMkLst>
            <pc:docMk/>
            <pc:sldMk cId="2403656269" sldId="487"/>
            <ac:spMk id="3" creationId="{512F1D1C-4A18-28EF-44F4-1FD1CFE99444}"/>
          </ac:spMkLst>
        </pc:spChg>
      </pc:sldChg>
      <pc:sldChg chg="modSp add replId">
        <pc:chgData name="Doyle, Grace (OSS)" userId="S::grace.doyle@state.mn.us::cda4e9ee-13b8-4227-b6c2-aea2ea5c28ca" providerId="AD" clId="Web-{3C87EE44-3088-4DF0-ABE6-A0CCB1B18082}" dt="2022-04-14T12:46:29.874" v="303" actId="20577"/>
        <pc:sldMkLst>
          <pc:docMk/>
          <pc:sldMk cId="1336624450" sldId="488"/>
        </pc:sldMkLst>
        <pc:spChg chg="mod">
          <ac:chgData name="Doyle, Grace (OSS)" userId="S::grace.doyle@state.mn.us::cda4e9ee-13b8-4227-b6c2-aea2ea5c28ca" providerId="AD" clId="Web-{3C87EE44-3088-4DF0-ABE6-A0CCB1B18082}" dt="2022-04-14T12:33:57.096" v="201" actId="20577"/>
          <ac:spMkLst>
            <pc:docMk/>
            <pc:sldMk cId="1336624450" sldId="488"/>
            <ac:spMk id="2" creationId="{128CFE35-F5CD-BB84-A848-66DADB016C13}"/>
          </ac:spMkLst>
        </pc:spChg>
        <pc:spChg chg="mod">
          <ac:chgData name="Doyle, Grace (OSS)" userId="S::grace.doyle@state.mn.us::cda4e9ee-13b8-4227-b6c2-aea2ea5c28ca" providerId="AD" clId="Web-{3C87EE44-3088-4DF0-ABE6-A0CCB1B18082}" dt="2022-04-14T12:46:29.874" v="303" actId="20577"/>
          <ac:spMkLst>
            <pc:docMk/>
            <pc:sldMk cId="1336624450" sldId="488"/>
            <ac:spMk id="3" creationId="{512F1D1C-4A18-28EF-44F4-1FD1CFE99444}"/>
          </ac:spMkLst>
        </pc:spChg>
      </pc:sldChg>
      <pc:sldChg chg="modSp add replId">
        <pc:chgData name="Doyle, Grace (OSS)" userId="S::grace.doyle@state.mn.us::cda4e9ee-13b8-4227-b6c2-aea2ea5c28ca" providerId="AD" clId="Web-{3C87EE44-3088-4DF0-ABE6-A0CCB1B18082}" dt="2022-04-14T12:47:07.515" v="305" actId="20577"/>
        <pc:sldMkLst>
          <pc:docMk/>
          <pc:sldMk cId="2581454858" sldId="489"/>
        </pc:sldMkLst>
        <pc:spChg chg="mod">
          <ac:chgData name="Doyle, Grace (OSS)" userId="S::grace.doyle@state.mn.us::cda4e9ee-13b8-4227-b6c2-aea2ea5c28ca" providerId="AD" clId="Web-{3C87EE44-3088-4DF0-ABE6-A0CCB1B18082}" dt="2022-04-14T12:47:07.515" v="305" actId="20577"/>
          <ac:spMkLst>
            <pc:docMk/>
            <pc:sldMk cId="2581454858" sldId="489"/>
            <ac:spMk id="3" creationId="{512F1D1C-4A18-28EF-44F4-1FD1CFE99444}"/>
          </ac:spMkLst>
        </pc:spChg>
      </pc:sldChg>
    </pc:docChg>
  </pc:docChgLst>
  <pc:docChgLst>
    <pc:chgData name="Doyle, Grace (OSS)" userId="S::grace.doyle@state.mn.us::cda4e9ee-13b8-4227-b6c2-aea2ea5c28ca" providerId="AD" clId="Web-{C8851EA6-C6DB-46CB-AE50-A5A37BA5585F}"/>
    <pc:docChg chg="modSld">
      <pc:chgData name="Doyle, Grace (OSS)" userId="S::grace.doyle@state.mn.us::cda4e9ee-13b8-4227-b6c2-aea2ea5c28ca" providerId="AD" clId="Web-{C8851EA6-C6DB-46CB-AE50-A5A37BA5585F}" dt="2022-04-13T21:21:40.271" v="2" actId="20577"/>
      <pc:docMkLst>
        <pc:docMk/>
      </pc:docMkLst>
      <pc:sldChg chg="modSp">
        <pc:chgData name="Doyle, Grace (OSS)" userId="S::grace.doyle@state.mn.us::cda4e9ee-13b8-4227-b6c2-aea2ea5c28ca" providerId="AD" clId="Web-{C8851EA6-C6DB-46CB-AE50-A5A37BA5585F}" dt="2022-04-13T21:21:40.271" v="2" actId="20577"/>
        <pc:sldMkLst>
          <pc:docMk/>
          <pc:sldMk cId="2851943047" sldId="473"/>
        </pc:sldMkLst>
        <pc:spChg chg="mod">
          <ac:chgData name="Doyle, Grace (OSS)" userId="S::grace.doyle@state.mn.us::cda4e9ee-13b8-4227-b6c2-aea2ea5c28ca" providerId="AD" clId="Web-{C8851EA6-C6DB-46CB-AE50-A5A37BA5585F}" dt="2022-04-13T21:21:40.271" v="2" actId="20577"/>
          <ac:spMkLst>
            <pc:docMk/>
            <pc:sldMk cId="2851943047" sldId="473"/>
            <ac:spMk id="19459" creationId="{28722ACE-AE1A-469C-9DE4-AE39BE210C61}"/>
          </ac:spMkLst>
        </pc:spChg>
      </pc:sldChg>
    </pc:docChg>
  </pc:docChgLst>
  <pc:docChgLst>
    <pc:chgData name="Doyle, Grace (OSS)" userId="S::grace.doyle@state.mn.us::cda4e9ee-13b8-4227-b6c2-aea2ea5c28ca" providerId="AD" clId="Web-{B0B0A579-C065-43AF-84E0-EAC4AF51292A}"/>
    <pc:docChg chg="addSld modSld sldOrd">
      <pc:chgData name="Doyle, Grace (OSS)" userId="S::grace.doyle@state.mn.us::cda4e9ee-13b8-4227-b6c2-aea2ea5c28ca" providerId="AD" clId="Web-{B0B0A579-C065-43AF-84E0-EAC4AF51292A}" dt="2022-04-13T13:08:22.895" v="233" actId="20577"/>
      <pc:docMkLst>
        <pc:docMk/>
      </pc:docMkLst>
      <pc:sldChg chg="modSp">
        <pc:chgData name="Doyle, Grace (OSS)" userId="S::grace.doyle@state.mn.us::cda4e9ee-13b8-4227-b6c2-aea2ea5c28ca" providerId="AD" clId="Web-{B0B0A579-C065-43AF-84E0-EAC4AF51292A}" dt="2022-04-13T13:03:02.626" v="186" actId="1076"/>
        <pc:sldMkLst>
          <pc:docMk/>
          <pc:sldMk cId="0" sldId="472"/>
        </pc:sldMkLst>
        <pc:spChg chg="mod">
          <ac:chgData name="Doyle, Grace (OSS)" userId="S::grace.doyle@state.mn.us::cda4e9ee-13b8-4227-b6c2-aea2ea5c28ca" providerId="AD" clId="Web-{B0B0A579-C065-43AF-84E0-EAC4AF51292A}" dt="2022-04-13T13:03:02.626" v="186" actId="1076"/>
          <ac:spMkLst>
            <pc:docMk/>
            <pc:sldMk cId="0" sldId="472"/>
            <ac:spMk id="19459" creationId="{28722ACE-AE1A-469C-9DE4-AE39BE210C61}"/>
          </ac:spMkLst>
        </pc:spChg>
      </pc:sldChg>
      <pc:sldChg chg="modSp">
        <pc:chgData name="Doyle, Grace (OSS)" userId="S::grace.doyle@state.mn.us::cda4e9ee-13b8-4227-b6c2-aea2ea5c28ca" providerId="AD" clId="Web-{B0B0A579-C065-43AF-84E0-EAC4AF51292A}" dt="2022-04-13T13:05:52.581" v="222" actId="20577"/>
        <pc:sldMkLst>
          <pc:docMk/>
          <pc:sldMk cId="2851943047" sldId="473"/>
        </pc:sldMkLst>
        <pc:spChg chg="mod">
          <ac:chgData name="Doyle, Grace (OSS)" userId="S::grace.doyle@state.mn.us::cda4e9ee-13b8-4227-b6c2-aea2ea5c28ca" providerId="AD" clId="Web-{B0B0A579-C065-43AF-84E0-EAC4AF51292A}" dt="2022-04-13T13:05:52.581" v="222" actId="20577"/>
          <ac:spMkLst>
            <pc:docMk/>
            <pc:sldMk cId="2851943047" sldId="473"/>
            <ac:spMk id="19459" creationId="{28722ACE-AE1A-469C-9DE4-AE39BE210C61}"/>
          </ac:spMkLst>
        </pc:spChg>
      </pc:sldChg>
      <pc:sldChg chg="modSp">
        <pc:chgData name="Doyle, Grace (OSS)" userId="S::grace.doyle@state.mn.us::cda4e9ee-13b8-4227-b6c2-aea2ea5c28ca" providerId="AD" clId="Web-{B0B0A579-C065-43AF-84E0-EAC4AF51292A}" dt="2022-04-13T13:06:06.300" v="223" actId="20577"/>
        <pc:sldMkLst>
          <pc:docMk/>
          <pc:sldMk cId="1227192151" sldId="474"/>
        </pc:sldMkLst>
        <pc:spChg chg="mod">
          <ac:chgData name="Doyle, Grace (OSS)" userId="S::grace.doyle@state.mn.us::cda4e9ee-13b8-4227-b6c2-aea2ea5c28ca" providerId="AD" clId="Web-{B0B0A579-C065-43AF-84E0-EAC4AF51292A}" dt="2022-04-13T12:30:11.450" v="5" actId="20577"/>
          <ac:spMkLst>
            <pc:docMk/>
            <pc:sldMk cId="1227192151" sldId="474"/>
            <ac:spMk id="17410" creationId="{0BD9BFB3-3064-465C-971E-D814D59EA7DE}"/>
          </ac:spMkLst>
        </pc:spChg>
        <pc:spChg chg="mod">
          <ac:chgData name="Doyle, Grace (OSS)" userId="S::grace.doyle@state.mn.us::cda4e9ee-13b8-4227-b6c2-aea2ea5c28ca" providerId="AD" clId="Web-{B0B0A579-C065-43AF-84E0-EAC4AF51292A}" dt="2022-04-13T13:06:06.300" v="223" actId="20577"/>
          <ac:spMkLst>
            <pc:docMk/>
            <pc:sldMk cId="1227192151" sldId="474"/>
            <ac:spMk id="19459" creationId="{28722ACE-AE1A-469C-9DE4-AE39BE210C61}"/>
          </ac:spMkLst>
        </pc:spChg>
      </pc:sldChg>
      <pc:sldChg chg="delSp modSp">
        <pc:chgData name="Doyle, Grace (OSS)" userId="S::grace.doyle@state.mn.us::cda4e9ee-13b8-4227-b6c2-aea2ea5c28ca" providerId="AD" clId="Web-{B0B0A579-C065-43AF-84E0-EAC4AF51292A}" dt="2022-04-13T12:54:47.105" v="151" actId="20577"/>
        <pc:sldMkLst>
          <pc:docMk/>
          <pc:sldMk cId="3062428371" sldId="477"/>
        </pc:sldMkLst>
        <pc:spChg chg="mod">
          <ac:chgData name="Doyle, Grace (OSS)" userId="S::grace.doyle@state.mn.us::cda4e9ee-13b8-4227-b6c2-aea2ea5c28ca" providerId="AD" clId="Web-{B0B0A579-C065-43AF-84E0-EAC4AF51292A}" dt="2022-04-13T12:54:47.105" v="151" actId="20577"/>
          <ac:spMkLst>
            <pc:docMk/>
            <pc:sldMk cId="3062428371" sldId="477"/>
            <ac:spMk id="17410" creationId="{0BD9BFB3-3064-465C-971E-D814D59EA7DE}"/>
          </ac:spMkLst>
        </pc:spChg>
        <pc:spChg chg="mod">
          <ac:chgData name="Doyle, Grace (OSS)" userId="S::grace.doyle@state.mn.us::cda4e9ee-13b8-4227-b6c2-aea2ea5c28ca" providerId="AD" clId="Web-{B0B0A579-C065-43AF-84E0-EAC4AF51292A}" dt="2022-04-13T12:51:06.806" v="121" actId="20577"/>
          <ac:spMkLst>
            <pc:docMk/>
            <pc:sldMk cId="3062428371" sldId="477"/>
            <ac:spMk id="19459" creationId="{28722ACE-AE1A-469C-9DE4-AE39BE210C61}"/>
          </ac:spMkLst>
        </pc:spChg>
        <pc:graphicFrameChg chg="del">
          <ac:chgData name="Doyle, Grace (OSS)" userId="S::grace.doyle@state.mn.us::cda4e9ee-13b8-4227-b6c2-aea2ea5c28ca" providerId="AD" clId="Web-{B0B0A579-C065-43AF-84E0-EAC4AF51292A}" dt="2022-04-13T12:51:09.228" v="122"/>
          <ac:graphicFrameMkLst>
            <pc:docMk/>
            <pc:sldMk cId="3062428371" sldId="477"/>
            <ac:graphicFrameMk id="6" creationId="{CCFE00B2-0246-7BE6-FDD1-A824C8C47241}"/>
          </ac:graphicFrameMkLst>
        </pc:graphicFrameChg>
      </pc:sldChg>
      <pc:sldChg chg="modSp">
        <pc:chgData name="Doyle, Grace (OSS)" userId="S::grace.doyle@state.mn.us::cda4e9ee-13b8-4227-b6c2-aea2ea5c28ca" providerId="AD" clId="Web-{B0B0A579-C065-43AF-84E0-EAC4AF51292A}" dt="2022-04-13T12:27:22.277" v="3" actId="20577"/>
        <pc:sldMkLst>
          <pc:docMk/>
          <pc:sldMk cId="3425529181" sldId="480"/>
        </pc:sldMkLst>
        <pc:spChg chg="mod">
          <ac:chgData name="Doyle, Grace (OSS)" userId="S::grace.doyle@state.mn.us::cda4e9ee-13b8-4227-b6c2-aea2ea5c28ca" providerId="AD" clId="Web-{B0B0A579-C065-43AF-84E0-EAC4AF51292A}" dt="2022-04-13T12:27:22.277" v="3" actId="20577"/>
          <ac:spMkLst>
            <pc:docMk/>
            <pc:sldMk cId="3425529181" sldId="480"/>
            <ac:spMk id="17410" creationId="{0BD9BFB3-3064-465C-971E-D814D59EA7DE}"/>
          </ac:spMkLst>
        </pc:spChg>
      </pc:sldChg>
      <pc:sldChg chg="modSp">
        <pc:chgData name="Doyle, Grace (OSS)" userId="S::grace.doyle@state.mn.us::cda4e9ee-13b8-4227-b6c2-aea2ea5c28ca" providerId="AD" clId="Web-{B0B0A579-C065-43AF-84E0-EAC4AF51292A}" dt="2022-04-13T13:06:18.987" v="224" actId="20577"/>
        <pc:sldMkLst>
          <pc:docMk/>
          <pc:sldMk cId="533503448" sldId="483"/>
        </pc:sldMkLst>
        <pc:spChg chg="mod">
          <ac:chgData name="Doyle, Grace (OSS)" userId="S::grace.doyle@state.mn.us::cda4e9ee-13b8-4227-b6c2-aea2ea5c28ca" providerId="AD" clId="Web-{B0B0A579-C065-43AF-84E0-EAC4AF51292A}" dt="2022-04-13T13:06:18.987" v="224" actId="20577"/>
          <ac:spMkLst>
            <pc:docMk/>
            <pc:sldMk cId="533503448" sldId="483"/>
            <ac:spMk id="3" creationId="{7841978A-6F69-C06B-DE33-C017D3A4C52A}"/>
          </ac:spMkLst>
        </pc:spChg>
      </pc:sldChg>
      <pc:sldChg chg="ord">
        <pc:chgData name="Doyle, Grace (OSS)" userId="S::grace.doyle@state.mn.us::cda4e9ee-13b8-4227-b6c2-aea2ea5c28ca" providerId="AD" clId="Web-{B0B0A579-C065-43AF-84E0-EAC4AF51292A}" dt="2022-04-13T12:51:41.510" v="123"/>
        <pc:sldMkLst>
          <pc:docMk/>
          <pc:sldMk cId="3709521596" sldId="485"/>
        </pc:sldMkLst>
      </pc:sldChg>
      <pc:sldChg chg="modSp new">
        <pc:chgData name="Doyle, Grace (OSS)" userId="S::grace.doyle@state.mn.us::cda4e9ee-13b8-4227-b6c2-aea2ea5c28ca" providerId="AD" clId="Web-{B0B0A579-C065-43AF-84E0-EAC4AF51292A}" dt="2022-04-13T13:08:22.895" v="233" actId="20577"/>
        <pc:sldMkLst>
          <pc:docMk/>
          <pc:sldMk cId="4215335372" sldId="486"/>
        </pc:sldMkLst>
        <pc:spChg chg="mod">
          <ac:chgData name="Doyle, Grace (OSS)" userId="S::grace.doyle@state.mn.us::cda4e9ee-13b8-4227-b6c2-aea2ea5c28ca" providerId="AD" clId="Web-{B0B0A579-C065-43AF-84E0-EAC4AF51292A}" dt="2022-04-13T13:08:22.895" v="233" actId="20577"/>
          <ac:spMkLst>
            <pc:docMk/>
            <pc:sldMk cId="4215335372" sldId="486"/>
            <ac:spMk id="2" creationId="{DA01F532-3F64-8E58-3EE8-85F9C8D2A0E2}"/>
          </ac:spMkLst>
        </pc:spChg>
      </pc:sldChg>
    </pc:docChg>
  </pc:docChgLst>
  <pc:docChgLst>
    <pc:chgData name="Dunford, Justin (OSS)" userId="S::justin.dunford@state.mn.us::3fd9d0b6-360c-452d-b42a-dd5fa21e16ff" providerId="AD" clId="Web-{32DC00A5-3033-4728-8263-0BE5B92494A4}"/>
    <pc:docChg chg="modSld">
      <pc:chgData name="Dunford, Justin (OSS)" userId="S::justin.dunford@state.mn.us::3fd9d0b6-360c-452d-b42a-dd5fa21e16ff" providerId="AD" clId="Web-{32DC00A5-3033-4728-8263-0BE5B92494A4}" dt="2022-04-14T13:08:06.788" v="1" actId="20577"/>
      <pc:docMkLst>
        <pc:docMk/>
      </pc:docMkLst>
      <pc:sldChg chg="modSp">
        <pc:chgData name="Dunford, Justin (OSS)" userId="S::justin.dunford@state.mn.us::3fd9d0b6-360c-452d-b42a-dd5fa21e16ff" providerId="AD" clId="Web-{32DC00A5-3033-4728-8263-0BE5B92494A4}" dt="2022-04-14T13:08:06.788" v="1" actId="20577"/>
        <pc:sldMkLst>
          <pc:docMk/>
          <pc:sldMk cId="4215335372" sldId="486"/>
        </pc:sldMkLst>
        <pc:spChg chg="mod">
          <ac:chgData name="Dunford, Justin (OSS)" userId="S::justin.dunford@state.mn.us::3fd9d0b6-360c-452d-b42a-dd5fa21e16ff" providerId="AD" clId="Web-{32DC00A5-3033-4728-8263-0BE5B92494A4}" dt="2022-04-14T13:08:06.788" v="1" actId="20577"/>
          <ac:spMkLst>
            <pc:docMk/>
            <pc:sldMk cId="4215335372" sldId="486"/>
            <ac:spMk id="3" creationId="{C8B927BB-D6E9-08B0-CB18-31D6A1CB485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>
            <a:extLst>
              <a:ext uri="{FF2B5EF4-FFF2-40B4-BE49-F238E27FC236}">
                <a16:creationId xmlns:a16="http://schemas.microsoft.com/office/drawing/2014/main" id="{DF05219D-7990-4A5B-8997-51357C90ED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7" tIns="45184" rIns="90367" bIns="45184" numCol="1" anchor="t" anchorCtr="0" compatLnSpc="1">
            <a:prstTxWarp prst="textNoShape">
              <a:avLst/>
            </a:prstTxWarp>
          </a:bodyPr>
          <a:lstStyle>
            <a:lvl1pPr defTabSz="903176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02EAA733-51F3-49BC-B7EA-8DEF105CE47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7" tIns="45184" rIns="90367" bIns="45184" numCol="1" anchor="t" anchorCtr="0" compatLnSpc="1">
            <a:prstTxWarp prst="textNoShape">
              <a:avLst/>
            </a:prstTxWarp>
          </a:bodyPr>
          <a:lstStyle>
            <a:lvl1pPr algn="r" defTabSz="903176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8" name="Rectangle 4">
            <a:extLst>
              <a:ext uri="{FF2B5EF4-FFF2-40B4-BE49-F238E27FC236}">
                <a16:creationId xmlns:a16="http://schemas.microsoft.com/office/drawing/2014/main" id="{E65BE45B-704D-4220-8F8D-172F064D653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7" tIns="45184" rIns="90367" bIns="45184" numCol="1" anchor="b" anchorCtr="0" compatLnSpc="1">
            <a:prstTxWarp prst="textNoShape">
              <a:avLst/>
            </a:prstTxWarp>
          </a:bodyPr>
          <a:lstStyle>
            <a:lvl1pPr defTabSz="903176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9" name="Rectangle 5">
            <a:extLst>
              <a:ext uri="{FF2B5EF4-FFF2-40B4-BE49-F238E27FC236}">
                <a16:creationId xmlns:a16="http://schemas.microsoft.com/office/drawing/2014/main" id="{083C1D3F-FA43-4444-9272-D52C2D1A20E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7" tIns="45184" rIns="90367" bIns="45184" numCol="1" anchor="b" anchorCtr="0" compatLnSpc="1">
            <a:prstTxWarp prst="textNoShape">
              <a:avLst/>
            </a:prstTxWarp>
          </a:bodyPr>
          <a:lstStyle>
            <a:lvl1pPr algn="r" defTabSz="901700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68E0746-E583-4875-8825-0638797FCE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4F1B702-6BB2-4573-AEDB-72F423C1BB7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4" tIns="46132" rIns="92264" bIns="46132" numCol="1" anchor="t" anchorCtr="0" compatLnSpc="1">
            <a:prstTxWarp prst="textNoShape">
              <a:avLst/>
            </a:prstTxWarp>
          </a:bodyPr>
          <a:lstStyle>
            <a:lvl1pPr defTabSz="923810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6A6122E-A3D8-49A5-8518-65FACB8F110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4" tIns="46132" rIns="92264" bIns="46132" numCol="1" anchor="t" anchorCtr="0" compatLnSpc="1">
            <a:prstTxWarp prst="textNoShape">
              <a:avLst/>
            </a:prstTxWarp>
          </a:bodyPr>
          <a:lstStyle>
            <a:lvl1pPr algn="r" defTabSz="923810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E33A24A-D312-47D3-A06E-75A499B408F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46E215A-F26A-4881-A1AE-08C53775F0B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4838"/>
            <a:ext cx="5486400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4" tIns="46132" rIns="92264" bIns="461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2CE44F34-EEB0-4018-967F-6C2931C162B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4" tIns="46132" rIns="92264" bIns="46132" numCol="1" anchor="b" anchorCtr="0" compatLnSpc="1">
            <a:prstTxWarp prst="textNoShape">
              <a:avLst/>
            </a:prstTxWarp>
          </a:bodyPr>
          <a:lstStyle>
            <a:lvl1pPr defTabSz="923810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CBDE4F01-A4C5-4BEB-9E51-1D4547733D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4" tIns="46132" rIns="92264" bIns="46132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88A5B6E-5EEB-4F89-BA73-0E1A4A4627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609437D-DA0D-49FE-AA0E-C68D72ADC8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3527C2AA-60D5-45B4-B4B1-E7466621A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E9287D31-D2D7-4D9E-B37C-9A813EAF89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08025" indent="-271463" defTabSz="922338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090613" indent="-217488" defTabSz="922338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527175" indent="-217488" defTabSz="922338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963738" indent="-217488" defTabSz="922338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420938" indent="-217488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878138" indent="-217488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335338" indent="-217488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792538" indent="-217488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7F20FB1-DB0B-4EB7-899B-EC7F2DEA832B}" type="slidenum">
              <a:rPr lang="en-US" altLang="en-US" smtClean="0">
                <a:latin typeface="Arial" panose="020B0604020202020204" pitchFamily="34" charset="0"/>
              </a:rPr>
              <a:pPr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id="{F2497D51-1056-47B6-BFED-1AC6B1DDCDA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425E0D27-A404-4326-86B0-31C18A9A911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A4E1251D-7F04-4DB4-BAE2-200FF9027C4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ED2C946B-551C-40E2-AE93-6E99FB905D9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981B9D-ED0E-4BB7-942C-8D69996E8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AFC6A54D-2861-4AAF-BF79-628BFCBC76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40E56F-8490-4B04-99EF-B9A8C2CBC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13790B-BF99-493B-9B33-5814EEC87573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BED0CD4-40CD-44B8-A831-8F8EFA2E04C7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27">
            <a:extLst>
              <a:ext uri="{FF2B5EF4-FFF2-40B4-BE49-F238E27FC236}">
                <a16:creationId xmlns:a16="http://schemas.microsoft.com/office/drawing/2014/main" id="{0ED9CCAA-052C-45B7-9FBA-CDF8FB58A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16">
            <a:extLst>
              <a:ext uri="{FF2B5EF4-FFF2-40B4-BE49-F238E27FC236}">
                <a16:creationId xmlns:a16="http://schemas.microsoft.com/office/drawing/2014/main" id="{05C1BB48-3BF7-4368-BEE3-E044667A2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>
            <a:extLst>
              <a:ext uri="{FF2B5EF4-FFF2-40B4-BE49-F238E27FC236}">
                <a16:creationId xmlns:a16="http://schemas.microsoft.com/office/drawing/2014/main" id="{402BB005-7DB6-471F-8A2F-D3DC7F0BB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6BFA-ECEA-4CC2-B436-F969904573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4335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2F014-4F5F-4A9E-B5D2-4EAE27389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F79EC-8D30-4D56-A307-5FB88DFC3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E79DC-584C-43CE-AB8C-46BD01869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9D76E-A1C9-4D85-B5A3-6535524C3B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826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id="{FA013488-E39B-4C10-8E28-DF77B9CB9C7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2984E449-BBD2-496F-A06C-EC401764A4F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0A01E7F4-56DD-4A25-8F8E-1AC8A311A39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A2C35C4A-B8A9-491A-A977-A902B239B88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E9B5C6-7EA7-4A75-A938-2E3C97F0F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04A547-9020-417A-8BF9-366550918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74DF2AA6-896E-4999-A175-8D793FB67C9B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6659289-07C6-4DD9-9708-48EF965F4910}"/>
              </a:ext>
            </a:extLst>
          </p:cNvPr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03BB286-A736-4092-9F5E-EEB3F492D9E2}"/>
              </a:ext>
            </a:extLst>
          </p:cNvPr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F90F837-E7C5-4FC5-9F37-9E03F327EA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A08F0-1E54-4EBE-AE3E-97DCCA3A3E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70487C70-E0AD-4C30-A701-600CBBFB5AE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0F973AB8-BAC4-4F5A-9C23-412B8F26303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6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buSzPct val="125000"/>
              <a:defRPr/>
            </a:lvl1pPr>
            <a:lvl2pPr marL="547688" indent="-273050">
              <a:buClr>
                <a:srgbClr val="00B0F0"/>
              </a:buClr>
              <a:buSzPct val="9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marL="822325" indent="-228600">
              <a:buClr>
                <a:schemeClr val="accent1"/>
              </a:buClr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096963" indent="-228600">
              <a:buClr>
                <a:srgbClr val="00B0F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9D95C-B7B0-465D-B4ED-856B9478A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BCB41-4AAC-47B6-9EA1-3A6947FC3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84185-CA8F-4BD2-AB86-5810F6F58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0FB26-0B44-417F-B7D0-7594CD7AE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900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id="{8B0EC015-9653-47BC-A4D5-25BF8F6C737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F71F4A56-9CE8-4D79-8B67-87F27360F0C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3">
            <a:extLst>
              <a:ext uri="{FF2B5EF4-FFF2-40B4-BE49-F238E27FC236}">
                <a16:creationId xmlns:a16="http://schemas.microsoft.com/office/drawing/2014/main" id="{AEDC1548-D261-4ED2-8191-F5010704DCD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4BF94CE4-527E-4F7B-B70C-4AB40007B88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4CF09049-8239-46FF-A101-28AF1CECF7F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A026EDC7-4396-4DDA-8000-F86F0D4F3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5A71F5-9CE6-4E3C-8691-E08442AE8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F3625F-FB4A-4780-A38F-C42FB3B25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0EC6FAF8-078C-41DA-8EDD-0DFB2C2E5D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55E35A-4BFD-4868-8C1A-8B52C1F12D99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4528E2F-6A81-476D-B95D-73C72539C722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75E64D73-6BC5-4F58-A91E-321C3EE996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204157EC-D39E-4608-A4D8-A837911C0DF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157BCBFE-7F63-4B87-9DCA-43C2C9264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AF605-8821-4311-965F-29DC46153C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9156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>
            <a:extLst>
              <a:ext uri="{FF2B5EF4-FFF2-40B4-BE49-F238E27FC236}">
                <a16:creationId xmlns:a16="http://schemas.microsoft.com/office/drawing/2014/main" id="{49F7D1E9-0FB6-4385-83AC-6860683D3C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4FE2E9C-A228-4562-9E20-136F15B320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21A3A77E-BC45-436C-BFA9-CD04599FA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96E42BD-E87E-45D5-BF59-F82BA6F7B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12A36-51A6-422F-BC6F-9DB80AA617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8185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>
            <a:extLst>
              <a:ext uri="{FF2B5EF4-FFF2-40B4-BE49-F238E27FC236}">
                <a16:creationId xmlns:a16="http://schemas.microsoft.com/office/drawing/2014/main" id="{C53A821B-B8B8-4A24-B25D-681CD50546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>
            <a:extLst>
              <a:ext uri="{FF2B5EF4-FFF2-40B4-BE49-F238E27FC236}">
                <a16:creationId xmlns:a16="http://schemas.microsoft.com/office/drawing/2014/main" id="{6AF3443A-9421-4AA1-88ED-D96D5764270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23">
            <a:extLst>
              <a:ext uri="{FF2B5EF4-FFF2-40B4-BE49-F238E27FC236}">
                <a16:creationId xmlns:a16="http://schemas.microsoft.com/office/drawing/2014/main" id="{A6E5263B-1E33-48AD-B74E-D984BDE0C3B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24">
            <a:extLst>
              <a:ext uri="{FF2B5EF4-FFF2-40B4-BE49-F238E27FC236}">
                <a16:creationId xmlns:a16="http://schemas.microsoft.com/office/drawing/2014/main" id="{6C2CEEF3-9806-44A8-86C5-D229BF7B4E3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25">
            <a:extLst>
              <a:ext uri="{FF2B5EF4-FFF2-40B4-BE49-F238E27FC236}">
                <a16:creationId xmlns:a16="http://schemas.microsoft.com/office/drawing/2014/main" id="{295C9C64-899A-4BCA-BE19-CF8E5324908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404FCC-378A-4B64-A264-8C8A2A3AD318}"/>
              </a:ext>
            </a:extLst>
          </p:cNvPr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32B4F1-8934-46AB-9251-AA53E192E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>
            <a:extLst>
              <a:ext uri="{FF2B5EF4-FFF2-40B4-BE49-F238E27FC236}">
                <a16:creationId xmlns:a16="http://schemas.microsoft.com/office/drawing/2014/main" id="{E1388A95-A525-430C-9876-7AC09ED61F6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7D5DC4-F4CC-48C7-BC89-90B5A8424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1828816-143F-4817-9F71-BECCE0091968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4B1D2FB-B4E9-4CC2-AF54-AA7B896943F0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Date Placeholder 6">
            <a:extLst>
              <a:ext uri="{FF2B5EF4-FFF2-40B4-BE49-F238E27FC236}">
                <a16:creationId xmlns:a16="http://schemas.microsoft.com/office/drawing/2014/main" id="{95718A10-B578-4C65-BA84-6C1130EC8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E1D3B896-309B-44F9-9970-FADA6F6A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>
            <a:extLst>
              <a:ext uri="{FF2B5EF4-FFF2-40B4-BE49-F238E27FC236}">
                <a16:creationId xmlns:a16="http://schemas.microsoft.com/office/drawing/2014/main" id="{BA4E0C12-7696-4F86-A909-C777D9DE6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A9F10-7BD7-4409-B569-5F6D48C078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3094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92B079-45DB-4369-AFE0-5EE1AF0BD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16AA09-F84C-4FD6-970A-8D0C7283B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A85F40-C0DF-4E33-B2DD-6CB500F95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A6A6D-D0C9-4A47-ACA0-A1D8E081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956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5A432F9F-CA8B-477D-A5E0-4D106C4859C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96B9B722-1869-47C2-AC06-9CBB54DA460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060D1EB7-EBA7-4DA3-9E73-731C6348C8B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4EDDF91E-6B10-442C-A8CA-E359F6E90AD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EB0E2-1CC4-4EAE-85FE-9B5CD3BA0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959FBC-2FDB-4FF8-B400-23D57C121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974BA324-AC35-4A49-9A53-2A38B30FB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AF280E82-FF5F-4FBB-8B07-14EFB6298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DA06EF2B-B043-4F3C-AE8A-D32245CFD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22B7DCE-E45F-4F86-8062-222C67CA7B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22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6964858-8584-4D07-BD20-83C80D3B6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22358104-468B-4931-9640-C684F0F91E6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ECFAA2F4-DA56-4632-AA26-A07AFA31176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BF464F91-C8DD-45C8-AF16-EBEFBB366D8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id="{60BC207C-0B68-42F0-9610-A3BA3FE0B4C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74F807-80D8-486E-A40F-A388DE741405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DACFBF-0788-435F-8571-13C64BEB6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72129B83-B7AB-4F78-87DB-213B3A3C41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CC4775F-4F87-4050-9002-B89165D1C0E1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171B5C3-610C-4B97-93C5-5FA38155C6D1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52D35-2BC7-4EED-8FCE-D387F3E12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F9EC8564-D894-4DA9-AB7F-C6813E51E8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84E8F-6B6C-41A6-92C6-8392D34821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F34CB7A2-3682-40AF-B59F-E6C78E417F8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E403A22B-0B55-46C8-BEB9-B16F8793DD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90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4B973602-A6B9-478D-8134-1886681E17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236CD456-69D8-4F22-A153-AD67EA1B716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5CAAA03B-74D3-449B-AD15-08C3480640F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B017942E-EB53-4562-82E7-8311C68B62A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id="{E5FCFB46-0203-400A-954E-2E6BA4DA01B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8D6989D-FC53-4C6C-84D4-A29AF3AC0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AAD6549-4956-4D30-8D05-DA97F8C574D6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F4ADF1-2C4D-4D7C-BDE6-3DE123AF1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11C2879-1FA5-42A8-9D64-55E5E0FCF157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177E4E-E626-4066-BE24-A7DFDA45D0FC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0B2FC0A-8B89-46B4-AF30-E942C573D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516F0D7E-3792-4720-B7F0-FD61CC1543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683D0-03DD-4431-B298-42B1A487A9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5C926613-4632-4FA1-917E-40B5B883529B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E0A6CF13-30C0-40CC-AB91-1A95CF81659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4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>
            <a:extLst>
              <a:ext uri="{FF2B5EF4-FFF2-40B4-BE49-F238E27FC236}">
                <a16:creationId xmlns:a16="http://schemas.microsoft.com/office/drawing/2014/main" id="{7C461A83-4540-474D-8B2D-469F6812FF7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Rectangle 15">
            <a:extLst>
              <a:ext uri="{FF2B5EF4-FFF2-40B4-BE49-F238E27FC236}">
                <a16:creationId xmlns:a16="http://schemas.microsoft.com/office/drawing/2014/main" id="{16BD2DE6-A064-4102-A366-B277161519E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8" name="Rectangle 17">
            <a:extLst>
              <a:ext uri="{FF2B5EF4-FFF2-40B4-BE49-F238E27FC236}">
                <a16:creationId xmlns:a16="http://schemas.microsoft.com/office/drawing/2014/main" id="{F3E593C6-7F31-45D4-930E-BF972B3E8ED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18">
            <a:extLst>
              <a:ext uri="{FF2B5EF4-FFF2-40B4-BE49-F238E27FC236}">
                <a16:creationId xmlns:a16="http://schemas.microsoft.com/office/drawing/2014/main" id="{BBDA4E66-4033-4F16-948B-39B0BFC5B12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7DCDDB-2D03-43D0-83A2-F207BFC27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C91A9236-32FD-4316-8A4A-2EA0C053FC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640899-7084-4DE8-8A98-BE853AFED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1E6BF7-6FCE-4BC2-8481-619BC1FC7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9B4A87ED-78C3-4F22-8E4F-90802532CA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712BC1D-C902-476D-8E13-7D67DD853BF3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3206C3D-79F1-4424-A3EB-B517E2B397B7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E103F063-369C-4510-B439-27F151270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</a:defRPr>
            </a:lvl1pPr>
          </a:lstStyle>
          <a:p>
            <a:pPr>
              <a:defRPr/>
            </a:pPr>
            <a:fld id="{CDA3FECB-09D3-487D-A93A-011ECA8619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8" name="Title Placeholder 21">
            <a:extLst>
              <a:ext uri="{FF2B5EF4-FFF2-40B4-BE49-F238E27FC236}">
                <a16:creationId xmlns:a16="http://schemas.microsoft.com/office/drawing/2014/main" id="{3C6235EB-A961-407B-9D0E-7BB05C94C8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9" name="Text Placeholder 12">
            <a:extLst>
              <a:ext uri="{FF2B5EF4-FFF2-40B4-BE49-F238E27FC236}">
                <a16:creationId xmlns:a16="http://schemas.microsoft.com/office/drawing/2014/main" id="{63F6886F-6D8F-4818-B797-2BBF89102E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grace.doyle@state.mn.u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hyperlink" Target="mailto:&#8203;justin.dunford@state.mn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visor.mn.gov/statutes/cite/203B.11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visor.mn.gov/statutes/cite/203B.01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hyperlink" Target="https://www.revisor.mn.gov/statutes/cite/201.01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visor.mn.gov/statutes/cite/203B.11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visor.mn.gov/rules/8240.1800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hyperlink" Target="https://www.sos.state.mn.us/media/2092/absentee-voting-administration-guid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8584804D-9FD4-45B5-9C78-81114B61EE0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34963" y="1524000"/>
            <a:ext cx="8474075" cy="4572000"/>
          </a:xfrm>
        </p:spPr>
        <p:txBody>
          <a:bodyPr/>
          <a:lstStyle/>
          <a:p>
            <a:pPr algn="ctr" eaLnBrk="1" hangingPunct="1">
              <a:buNone/>
            </a:pPr>
            <a:endParaRPr lang="en-US" altLang="en-US" sz="4400" b="1" dirty="0">
              <a:latin typeface="Times New Roman"/>
              <a:cs typeface="Times New Roman"/>
            </a:endParaRPr>
          </a:p>
          <a:p>
            <a:pPr algn="ctr" eaLnBrk="1" hangingPunct="1">
              <a:buNone/>
            </a:pPr>
            <a:r>
              <a:rPr lang="en-US" altLang="en-US" sz="4400" b="1" dirty="0">
                <a:latin typeface="Times New Roman"/>
                <a:cs typeface="Times New Roman"/>
              </a:rPr>
              <a:t>Healthcare Facility Voting</a:t>
            </a:r>
            <a:endParaRPr lang="en-US" altLang="en-US" sz="2800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b="1" dirty="0">
              <a:latin typeface="Times New Roman"/>
              <a:cs typeface="Times New Roman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b="1" dirty="0">
              <a:latin typeface="Times New Roman"/>
              <a:cs typeface="Times New Roman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b="1" dirty="0">
              <a:latin typeface="Times New Roman"/>
              <a:cs typeface="Times New Roman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 dirty="0">
                <a:latin typeface="Times New Roman"/>
                <a:cs typeface="Times New Roman"/>
              </a:rPr>
              <a:t>2022 County Election Administration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 dirty="0">
                <a:latin typeface="Times New Roman"/>
                <a:cs typeface="Times New Roman"/>
              </a:rPr>
              <a:t>Training Conference</a:t>
            </a:r>
            <a:endParaRPr lang="en-US" altLang="en-US" sz="2800" dirty="0">
              <a:latin typeface="Times New Roman" panose="02020603050405020304" pitchFamily="18" charset="0"/>
              <a:cs typeface="Times New Roman"/>
            </a:endParaRPr>
          </a:p>
        </p:txBody>
      </p:sp>
      <p:pic>
        <p:nvPicPr>
          <p:cNvPr id="15363" name="Picture 8" descr="Color State Seal">
            <a:extLst>
              <a:ext uri="{FF2B5EF4-FFF2-40B4-BE49-F238E27FC236}">
                <a16:creationId xmlns:a16="http://schemas.microsoft.com/office/drawing/2014/main" id="{D44C4322-5C75-48E4-8BDC-973622EE7C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265613"/>
            <a:ext cx="2027238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1F532-3F64-8E58-3EE8-85F9C8D2A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Clerk Duties and Outreach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927BB-D6E9-08B0-CB18-31D6A1CB485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5020102010507070707" pitchFamily="18" charset="2"/>
              <a:buChar char="•"/>
            </a:pPr>
            <a:r>
              <a:rPr lang="en-US" dirty="0">
                <a:ea typeface="+mn-lt"/>
                <a:cs typeface="+mn-lt"/>
              </a:rPr>
              <a:t>Must</a:t>
            </a:r>
            <a:r>
              <a:rPr lang="en-US" dirty="0"/>
              <a:t> be administered during 20 days before election</a:t>
            </a:r>
            <a:endParaRPr lang="en-US" dirty="0">
              <a:ea typeface="+mn-lt"/>
              <a:cs typeface="+mn-lt"/>
            </a:endParaRPr>
          </a:p>
          <a:p>
            <a:pPr marL="547370" lvl="1">
              <a:buFont typeface="Arial" panose="05020102010507070707" pitchFamily="18" charset="2"/>
              <a:buChar char="•"/>
            </a:pPr>
            <a:r>
              <a:rPr lang="en-US" dirty="0"/>
              <a:t>Auditor or full time Clerk</a:t>
            </a:r>
          </a:p>
          <a:p>
            <a:pPr>
              <a:buFont typeface="Arial" panose="05020102010507070707" pitchFamily="18" charset="2"/>
              <a:buChar char="•"/>
            </a:pPr>
            <a:r>
              <a:rPr lang="en-US" dirty="0"/>
              <a:t>Initiate outreach</a:t>
            </a:r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dirty="0"/>
              <a:t>Identify all the licensed Health Care Facilities (HCF) in jurisdiction that meet legal requirement.</a:t>
            </a:r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dirty="0"/>
              <a:t>Schedule dates and times</a:t>
            </a:r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dirty="0"/>
              <a:t>Work with Health Care Facility Staff to prepare voting activities</a:t>
            </a:r>
          </a:p>
          <a:p>
            <a:pPr>
              <a:buFont typeface="Arial" panose="05020102010507070707" pitchFamily="18" charset="2"/>
              <a:buChar char="•"/>
            </a:pPr>
            <a:r>
              <a:rPr lang="en-US" sz="2400" dirty="0">
                <a:ea typeface="+mn-lt"/>
                <a:cs typeface="+mn-lt"/>
              </a:rPr>
              <a:t>Conduct an outreach day ahead of time to the HCF to have residents fill out Absentee Ballot Application and Voter Registration Cards</a:t>
            </a:r>
            <a:endParaRPr lang="en-US" sz="2400" dirty="0"/>
          </a:p>
          <a:p>
            <a:pPr marL="547370" lvl="1"/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547370"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335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CFE35-F5CD-BB84-A848-66DADB016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Clerk Duties and Outreach Cont.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F1D1C-4A18-28EF-44F4-1FD1CFE9944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5020102010507070707" pitchFamily="18" charset="2"/>
              <a:buChar char="•"/>
            </a:pPr>
            <a:r>
              <a:rPr lang="en-US" dirty="0"/>
              <a:t>Create ballot packages or kits for the Election Judges: </a:t>
            </a:r>
            <a:endParaRPr lang="en-US"/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dirty="0"/>
              <a:t>Pre-Registered Packet: Ballots, Secrecy Envelopes &amp; Return Envelopes </a:t>
            </a:r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dirty="0"/>
              <a:t>Non-Registered Packet: Applications, Voter Register Cards, Ballots, Secrecy Envelopes &amp; Return Envelopes </a:t>
            </a:r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dirty="0"/>
              <a:t>Extra materials: ballots, applications, VR Cards, secrecy envelopes, return envelopes</a:t>
            </a:r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dirty="0"/>
              <a:t>Sealed Ballot Box</a:t>
            </a:r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dirty="0"/>
              <a:t>Labels</a:t>
            </a:r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dirty="0"/>
              <a:t>Master lists (obtained through County Auditor) </a:t>
            </a:r>
          </a:p>
        </p:txBody>
      </p:sp>
    </p:spTree>
    <p:extLst>
      <p:ext uri="{BB962C8B-B14F-4D97-AF65-F5344CB8AC3E}">
        <p14:creationId xmlns:p14="http://schemas.microsoft.com/office/powerpoint/2010/main" val="2403656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CFE35-F5CD-BB84-A848-66DADB016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Clerk Duties and Outreach Cont.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F1D1C-4A18-28EF-44F4-1FD1CFE9944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5020102010507070707" pitchFamily="18" charset="2"/>
              <a:buChar char="•"/>
            </a:pPr>
            <a:r>
              <a:rPr lang="en-US" dirty="0">
                <a:ea typeface="+mn-lt"/>
                <a:cs typeface="+mn-lt"/>
              </a:rPr>
              <a:t>Send HCF Election Judges on Election Day to the health care facility when one of the following occurs: </a:t>
            </a:r>
            <a:endParaRPr lang="en-US" dirty="0"/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dirty="0">
                <a:ea typeface="+mn-lt"/>
                <a:cs typeface="+mn-lt"/>
              </a:rPr>
              <a:t>A citizen wishing to vote became a resident or patient on the day before the election</a:t>
            </a:r>
            <a:endParaRPr lang="en-US" dirty="0"/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dirty="0">
                <a:ea typeface="+mn-lt"/>
                <a:cs typeface="+mn-lt"/>
              </a:rPr>
              <a:t>A patient asked the county auditor or clerk for an absentee ballot by 5:00 p.m. on the day before the election</a:t>
            </a:r>
            <a:endParaRPr lang="en-US" dirty="0"/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dirty="0">
                <a:ea typeface="+mn-lt"/>
                <a:cs typeface="+mn-lt"/>
              </a:rPr>
              <a:t>A patient submits an application to the HCF Election Judges who deliver the absentee ballots.</a:t>
            </a:r>
            <a:endParaRPr lang="en-US" dirty="0"/>
          </a:p>
          <a:p>
            <a:pPr>
              <a:spcBef>
                <a:spcPts val="1400"/>
              </a:spcBef>
              <a:spcAft>
                <a:spcPts val="600"/>
              </a:spcAft>
              <a:buFont typeface="Arial" panose="05020102010507070707" pitchFamily="18" charset="2"/>
              <a:buChar char="•"/>
            </a:pPr>
            <a:r>
              <a:rPr lang="en-US" dirty="0"/>
              <a:t>Absentee Applications</a:t>
            </a:r>
          </a:p>
          <a:p>
            <a:pPr>
              <a:spcBef>
                <a:spcPts val="1400"/>
              </a:spcBef>
              <a:spcAft>
                <a:spcPts val="600"/>
              </a:spcAft>
              <a:buFont typeface="Arial" panose="05020102010507070707" pitchFamily="18" charset="2"/>
              <a:buChar char="•"/>
            </a:pPr>
            <a:r>
              <a:rPr lang="en-US" dirty="0"/>
              <a:t>Determining Voter Registration Status</a:t>
            </a:r>
          </a:p>
          <a:p>
            <a:pPr marL="547370"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624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CFE35-F5CD-BB84-A848-66DADB016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Clerk Duties and Outreach Cont.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F1D1C-4A18-28EF-44F4-1FD1CFE9944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47324" y="1418190"/>
            <a:ext cx="8503920" cy="4572000"/>
          </a:xfrm>
        </p:spPr>
        <p:txBody>
          <a:bodyPr/>
          <a:lstStyle/>
          <a:p>
            <a:pPr>
              <a:buFont typeface="Arial" panose="05020102010507070707" pitchFamily="18" charset="2"/>
              <a:buChar char="•"/>
            </a:pPr>
            <a:r>
              <a:rPr lang="en-US" sz="2400" dirty="0">
                <a:ea typeface="+mn-lt"/>
                <a:cs typeface="+mn-lt"/>
              </a:rPr>
              <a:t>Two judges of different major parties may assist marking a ballot according to the voter’s direction.</a:t>
            </a:r>
            <a:endParaRPr lang="en-US" sz="2400" dirty="0"/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sz="2000" dirty="0">
                <a:ea typeface="+mn-lt"/>
                <a:cs typeface="+mn-lt"/>
              </a:rPr>
              <a:t>An election judge team does not have a limit to the number of voters they can assist.</a:t>
            </a:r>
            <a:endParaRPr lang="en-US" sz="2000"/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sz="2000" dirty="0">
                <a:ea typeface="+mn-lt"/>
                <a:cs typeface="+mn-lt"/>
              </a:rPr>
              <a:t>Judges should always ask before helping a voter.</a:t>
            </a:r>
            <a:endParaRPr lang="en-US" sz="2000"/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sz="2000" dirty="0">
                <a:ea typeface="+mn-lt"/>
                <a:cs typeface="+mn-lt"/>
              </a:rPr>
              <a:t>A voter must “consent” to assistance with marking their ballot</a:t>
            </a:r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sz="2000" dirty="0">
                <a:ea typeface="+mn-lt"/>
                <a:cs typeface="+mn-lt"/>
              </a:rPr>
              <a:t>All questions should be directed to the voter themselves, not to others who may be with the voter.  </a:t>
            </a:r>
            <a:endParaRPr lang="en-US" sz="2000"/>
          </a:p>
          <a:p>
            <a:pPr>
              <a:buFont typeface="Arial" panose="05020102010507070707" pitchFamily="18" charset="2"/>
              <a:buChar char="•"/>
            </a:pPr>
            <a:r>
              <a:rPr lang="en-US" sz="2400" dirty="0">
                <a:ea typeface="+mn-lt"/>
                <a:cs typeface="+mn-lt"/>
              </a:rPr>
              <a:t>A voter may also obtain assistance from another person instead of asking the HCF election judges.</a:t>
            </a:r>
            <a:endParaRPr lang="en-US" sz="2400" dirty="0"/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sz="2000" dirty="0">
                <a:ea typeface="+mn-lt"/>
                <a:cs typeface="+mn-lt"/>
              </a:rPr>
              <a:t>An individual assisting in marking a ballot can do so for an unlimited amount of voters</a:t>
            </a:r>
            <a:endParaRPr lang="en-US" sz="2000" dirty="0"/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sz="2000" dirty="0">
                <a:ea typeface="+mn-lt"/>
                <a:cs typeface="+mn-lt"/>
              </a:rPr>
              <a:t>The individual selected by the voter cannot be the voter’s employer, or an officer of the voter’s union.</a:t>
            </a:r>
            <a:endParaRPr lang="en-US" sz="2000"/>
          </a:p>
          <a:p>
            <a:endParaRPr lang="en-US" dirty="0"/>
          </a:p>
          <a:p>
            <a:pPr marL="547370"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454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0BD9BFB3-3064-465C-971E-D814D59EA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SVRS Screens and Processes 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28722ACE-AE1A-469C-9DE4-AE39BE210C6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7175" y="1959051"/>
            <a:ext cx="8328161" cy="44417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Tracking facility information​</a:t>
            </a:r>
          </a:p>
          <a:p>
            <a:pPr marL="547370" lvl="1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Entry for residential facilities for jurisdictions to track information on locations, employees, and other administrative details​</a:t>
            </a:r>
          </a:p>
          <a:p>
            <a:pPr marL="547370" lvl="1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This can be used to check back and schedule time before the elections ​</a:t>
            </a:r>
          </a:p>
          <a:p>
            <a:pPr marL="547370" lvl="1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There is a module in SVRS, Residential Facility, and two Reports you can run to assist with your administration.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en-US" sz="2800" dirty="0">
              <a:highlight>
                <a:srgbClr val="FFFF00"/>
              </a:highlight>
            </a:endParaRPr>
          </a:p>
          <a:p>
            <a:pPr marL="0" indent="0">
              <a:buNone/>
              <a:defRPr/>
            </a:pPr>
            <a:endParaRPr lang="en-US" altLang="en-US" dirty="0">
              <a:highlight>
                <a:srgbClr val="FFFF00"/>
              </a:highlight>
            </a:endParaRPr>
          </a:p>
          <a:p>
            <a:pPr>
              <a:defRPr/>
            </a:pPr>
            <a:endParaRPr lang="en-US" altLang="en-US" dirty="0">
              <a:highlight>
                <a:srgbClr val="FFFF00"/>
              </a:highligh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6169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4D034-3A4D-2797-2A01-3BBB9373F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Residential Facility Module</a:t>
            </a:r>
          </a:p>
        </p:txBody>
      </p:sp>
      <p:pic>
        <p:nvPicPr>
          <p:cNvPr id="8" name="Picture 8" descr="SVRS search field screenshot">
            <a:extLst>
              <a:ext uri="{FF2B5EF4-FFF2-40B4-BE49-F238E27FC236}">
                <a16:creationId xmlns:a16="http://schemas.microsoft.com/office/drawing/2014/main" id="{07270C1E-E0A5-63BA-6618-91F0913D37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992" y="1567789"/>
            <a:ext cx="6499972" cy="1550265"/>
          </a:xfrm>
          <a:prstGeom prst="rect">
            <a:avLst/>
          </a:prstGeom>
        </p:spPr>
      </p:pic>
      <p:pic>
        <p:nvPicPr>
          <p:cNvPr id="9" name="Picture 9" descr="SVRS residential facility list screenshot">
            <a:extLst>
              <a:ext uri="{FF2B5EF4-FFF2-40B4-BE49-F238E27FC236}">
                <a16:creationId xmlns:a16="http://schemas.microsoft.com/office/drawing/2014/main" id="{CBFB09C9-FA40-00D7-DD8D-B0B6E36214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172" y="3218503"/>
            <a:ext cx="6659655" cy="1465433"/>
          </a:xfrm>
          <a:prstGeom prst="rect">
            <a:avLst/>
          </a:prstGeom>
        </p:spPr>
      </p:pic>
      <p:pic>
        <p:nvPicPr>
          <p:cNvPr id="11" name="Picture 11" descr="SVRS precinct list screenshot">
            <a:extLst>
              <a:ext uri="{FF2B5EF4-FFF2-40B4-BE49-F238E27FC236}">
                <a16:creationId xmlns:a16="http://schemas.microsoft.com/office/drawing/2014/main" id="{86DA7A5F-2E5E-B45A-F2C7-58CCC93368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290" y="4770346"/>
            <a:ext cx="7743825" cy="181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184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07202-6C9F-A079-F05D-546FF3AB3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SVRS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37FA6-2D39-1666-E72B-771A184F7EF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661519"/>
            <a:ext cx="8503920" cy="4572000"/>
          </a:xfrm>
        </p:spPr>
        <p:txBody>
          <a:bodyPr/>
          <a:lstStyle/>
          <a:p>
            <a:r>
              <a:rPr lang="en-US" sz="2800" dirty="0"/>
              <a:t>Residential HCFs for Excel under Absentee Ballot</a:t>
            </a:r>
          </a:p>
          <a:p>
            <a:pPr marL="547370" lvl="1">
              <a:spcBef>
                <a:spcPts val="1400"/>
              </a:spcBef>
              <a:spcAft>
                <a:spcPts val="600"/>
              </a:spcAft>
              <a:buFont typeface="Arial" panose="05020102010507070707" pitchFamily="18" charset="2"/>
              <a:buChar char="•"/>
            </a:pPr>
            <a:r>
              <a:rPr lang="en-US" sz="2400" dirty="0"/>
              <a:t>This is a helpful Excel report that you can save as a quick reference. The report houses facility information, which includes districts, and contact info for a staff member, if listed.</a:t>
            </a:r>
          </a:p>
          <a:p>
            <a:r>
              <a:rPr lang="en-US" sz="2800" dirty="0"/>
              <a:t>Residential Facility Employees under Administration</a:t>
            </a:r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sz="2400" dirty="0"/>
              <a:t>This report is aptly named, as you can run a report through SVRS to gather the names you currently have through the Residential Facility Module. </a:t>
            </a:r>
          </a:p>
        </p:txBody>
      </p:sp>
    </p:spTree>
    <p:extLst>
      <p:ext uri="{BB962C8B-B14F-4D97-AF65-F5344CB8AC3E}">
        <p14:creationId xmlns:p14="http://schemas.microsoft.com/office/powerpoint/2010/main" val="3344384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0BD9BFB3-3064-465C-971E-D814D59EA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Discussion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28722ACE-AE1A-469C-9DE4-AE39BE210C6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7175" y="1959051"/>
            <a:ext cx="8658225" cy="4441749"/>
          </a:xfrm>
        </p:spPr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262626"/>
                </a:solidFill>
                <a:effectLst/>
              </a:rPr>
              <a:t>Questions, comments, and concerns from your experiences with HCF Voting </a:t>
            </a:r>
            <a:r>
              <a:rPr lang="en-US" sz="28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262626"/>
                </a:solidFill>
                <a:effectLst/>
              </a:rPr>
              <a:t>Advice for other administrators</a:t>
            </a:r>
            <a:endParaRPr lang="en-US" sz="2800" dirty="0">
              <a:solidFill>
                <a:srgbClr val="26262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262626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262626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26262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Presenter Contact Information:</a:t>
            </a:r>
          </a:p>
          <a:p>
            <a:pPr marL="547370"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Grace Doyle </a:t>
            </a:r>
            <a:r>
              <a:rPr lang="en-US" sz="2400" dirty="0">
                <a:solidFill>
                  <a:srgbClr val="000000"/>
                </a:solidFill>
                <a:hlinkClick r:id="rId3"/>
              </a:rPr>
              <a:t>grace.doyle@state.mn.us</a:t>
            </a:r>
            <a:r>
              <a:rPr lang="en-US" sz="2400" dirty="0">
                <a:solidFill>
                  <a:srgbClr val="000000"/>
                </a:solidFill>
              </a:rPr>
              <a:t> 651-556-0645</a:t>
            </a:r>
          </a:p>
          <a:p>
            <a:pPr marL="547370"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Justin Dunford </a:t>
            </a:r>
            <a:r>
              <a:rPr lang="en-US" sz="2400" b="0" i="0" dirty="0">
                <a:solidFill>
                  <a:srgbClr val="000000"/>
                </a:solidFill>
                <a:effectLst/>
                <a:hlinkClick r:id="rId4"/>
              </a:rPr>
              <a:t>​</a:t>
            </a:r>
            <a:r>
              <a:rPr lang="en-US" sz="2400" dirty="0">
                <a:solidFill>
                  <a:srgbClr val="000000"/>
                </a:solidFill>
                <a:hlinkClick r:id="rId4"/>
              </a:rPr>
              <a:t>justin.dunford@state.mn.us</a:t>
            </a:r>
            <a:r>
              <a:rPr lang="en-US" sz="2400" dirty="0">
                <a:solidFill>
                  <a:srgbClr val="000000"/>
                </a:solidFill>
              </a:rPr>
              <a:t> 651-556-0617</a:t>
            </a:r>
            <a:endParaRPr lang="en-US" sz="2400" dirty="0"/>
          </a:p>
          <a:p>
            <a:pPr marL="0" indent="0" algn="l" rtl="0" fontAlgn="base">
              <a:buNone/>
            </a:pPr>
            <a:endParaRPr lang="en-US" sz="2800" b="0" i="0" dirty="0">
              <a:solidFill>
                <a:srgbClr val="000000"/>
              </a:solidFill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25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0BD9BFB3-3064-465C-971E-D814D59EA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Agenda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28722ACE-AE1A-469C-9DE4-AE39BE210C6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89650" y="1543752"/>
            <a:ext cx="7353056" cy="46449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600" dirty="0"/>
              <a:t>What is Healthcare Facility Voting?​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600" dirty="0"/>
              <a:t>Eligibility 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600" dirty="0"/>
              <a:t>Agent Delivery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600" dirty="0"/>
              <a:t>HCF Voting Requirements 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ea typeface="+mn-lt"/>
                <a:cs typeface="+mn-lt"/>
              </a:rPr>
              <a:t>Changes in COVID Policies </a:t>
            </a:r>
            <a:endParaRPr lang="en-US" altLang="en-US" sz="2600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600" dirty="0"/>
              <a:t>Roles of Administrators and HCF Staff​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600" dirty="0"/>
              <a:t>Training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600" dirty="0"/>
              <a:t>Clerk Duties and Outreach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600" dirty="0"/>
              <a:t>SVRS Screens and Processes​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600" dirty="0"/>
              <a:t>Discussion </a:t>
            </a:r>
          </a:p>
          <a:p>
            <a:pPr marL="0" indent="0">
              <a:buNone/>
              <a:defRPr/>
            </a:pPr>
            <a:endParaRPr lang="en-US" altLang="en-US" sz="2400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0BD9BFB3-3064-465C-971E-D814D59EA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What is Healthcare Facility Voting? 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28722ACE-AE1A-469C-9DE4-AE39BE210C6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0139" y="1482671"/>
            <a:ext cx="8658225" cy="4441749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en-US" sz="2200" dirty="0"/>
          </a:p>
          <a:p>
            <a:pPr>
              <a:buFont typeface="Arial" panose="05020102010507070707" pitchFamily="18" charset="2"/>
              <a:buChar char="•"/>
              <a:defRPr/>
            </a:pPr>
            <a:r>
              <a:rPr lang="en-US" sz="2400" dirty="0">
                <a:ea typeface="+mn-lt"/>
                <a:cs typeface="+mn-lt"/>
              </a:rPr>
              <a:t>Minnesota election law (</a:t>
            </a:r>
            <a:r>
              <a:rPr lang="en-US" sz="1800" i="1" dirty="0">
                <a:ea typeface="+mn-lt"/>
                <a:cs typeface="+mn-lt"/>
                <a:hlinkClick r:id="rId3"/>
              </a:rPr>
              <a:t>MS 203B.11</a:t>
            </a:r>
            <a:r>
              <a:rPr lang="en-US" sz="2400" dirty="0">
                <a:ea typeface="+mn-lt"/>
                <a:cs typeface="+mn-lt"/>
              </a:rPr>
              <a:t>) provides several processes for hospital patients, residents of health care facilities and other who have difficulty getting to the polls to receive an absentee ballot. These processes are: </a:t>
            </a:r>
          </a:p>
          <a:p>
            <a:pPr marL="547370" lvl="1">
              <a:buFont typeface="Arial" panose="05000000000000000000" pitchFamily="2" charset="2"/>
              <a:buChar char="•"/>
              <a:defRPr/>
            </a:pPr>
            <a:r>
              <a:rPr lang="en-US" sz="2000" dirty="0">
                <a:ea typeface="+mn-lt"/>
                <a:cs typeface="+mn-lt"/>
              </a:rPr>
              <a:t>20-day health care facility outreach  </a:t>
            </a:r>
            <a:endParaRPr lang="en-US" altLang="en-US" sz="2000">
              <a:ea typeface="+mn-lt"/>
              <a:cs typeface="+mn-lt"/>
            </a:endParaRPr>
          </a:p>
          <a:p>
            <a:pPr marL="547370" lvl="1">
              <a:buFont typeface="Arial" panose="05000000000000000000" pitchFamily="2" charset="2"/>
              <a:buChar char="•"/>
              <a:defRPr/>
            </a:pPr>
            <a:r>
              <a:rPr lang="en-US" sz="2000" dirty="0">
                <a:ea typeface="+mn-lt"/>
                <a:cs typeface="+mn-lt"/>
              </a:rPr>
              <a:t>Election day health care facility outreach </a:t>
            </a:r>
          </a:p>
          <a:p>
            <a:pPr marL="547370" lvl="1">
              <a:buFont typeface="Arial" panose="05000000000000000000" pitchFamily="2" charset="2"/>
              <a:buChar char="•"/>
              <a:defRPr/>
            </a:pPr>
            <a:r>
              <a:rPr lang="en-US" sz="2000" dirty="0">
                <a:ea typeface="+mn-lt"/>
                <a:cs typeface="+mn-lt"/>
              </a:rPr>
              <a:t>Agent pick-up and return </a:t>
            </a:r>
            <a:endParaRPr lang="en-US" altLang="en-US" sz="2000" dirty="0">
              <a:ea typeface="+mn-lt"/>
              <a:cs typeface="+mn-lt"/>
            </a:endParaRPr>
          </a:p>
          <a:p>
            <a:pPr>
              <a:spcBef>
                <a:spcPts val="2000"/>
              </a:spcBef>
              <a:spcAft>
                <a:spcPts val="0"/>
              </a:spcAft>
              <a:buFont typeface="Arial" panose="05020102010507070707" pitchFamily="18" charset="2"/>
              <a:buChar char="•"/>
              <a:defRPr/>
            </a:pPr>
            <a:r>
              <a:rPr lang="en-US" sz="2400" dirty="0">
                <a:ea typeface="+mn-lt"/>
                <a:cs typeface="+mn-lt"/>
              </a:rPr>
              <a:t>The official carrying out the duties of Minnesota Statutes Chapter 203B is responsible for administering these processes.</a:t>
            </a:r>
            <a:r>
              <a:rPr lang="en-US" sz="2400" i="1" dirty="0">
                <a:ea typeface="+mn-lt"/>
                <a:cs typeface="+mn-lt"/>
              </a:rPr>
              <a:t> M.S. 203B.04, </a:t>
            </a:r>
            <a:r>
              <a:rPr lang="en-US" sz="2400" i="1" dirty="0" err="1">
                <a:ea typeface="+mn-lt"/>
                <a:cs typeface="+mn-lt"/>
              </a:rPr>
              <a:t>subd</a:t>
            </a:r>
            <a:r>
              <a:rPr lang="en-US" sz="2400" i="1" dirty="0">
                <a:ea typeface="+mn-lt"/>
                <a:cs typeface="+mn-lt"/>
              </a:rPr>
              <a:t>. 2 </a:t>
            </a:r>
            <a:endParaRPr lang="en-US" sz="24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1943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0BD9BFB3-3064-465C-971E-D814D59EA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Eligibility 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28722ACE-AE1A-469C-9DE4-AE39BE210C6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7800" y="1752600"/>
            <a:ext cx="8658225" cy="44417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Health Care Facility Definition </a:t>
            </a:r>
          </a:p>
          <a:p>
            <a:pPr marL="547370" lvl="1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ea typeface="+mn-lt"/>
                <a:cs typeface="+mn-lt"/>
              </a:rPr>
              <a:t>Health care facilities (HCFs) mean hospitals, residential treatment centers and nursing homes governed by M.S. 144.50. </a:t>
            </a:r>
            <a:r>
              <a:rPr lang="en-US" sz="1800" i="1" dirty="0">
                <a:ea typeface="+mn-lt"/>
                <a:cs typeface="+mn-lt"/>
                <a:hlinkClick r:id="rId3"/>
              </a:rPr>
              <a:t>M.S. 203B.01, subd 4</a:t>
            </a:r>
            <a:endParaRPr lang="en-US" sz="1800" i="1">
              <a:ea typeface="+mn-lt"/>
              <a:cs typeface="+mn-lt"/>
            </a:endParaRPr>
          </a:p>
          <a:p>
            <a:pPr marL="547370"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ea typeface="+mn-lt"/>
                <a:cs typeface="+mn-lt"/>
              </a:rPr>
              <a:t>Confirm a facility’s status by calling its administrator or by checking the Minnesota Department of Health’s Directory of Licensed and Certified Health Care Facilities  </a:t>
            </a:r>
            <a:endParaRPr lang="en-US" sz="1800" i="1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Potential reasons for voter ineligibility </a:t>
            </a:r>
            <a:r>
              <a:rPr lang="en-US" altLang="en-US" sz="2400" i="1" dirty="0">
                <a:hlinkClick r:id="rId4"/>
              </a:rPr>
              <a:t>MS 201.014</a:t>
            </a:r>
            <a:endParaRPr lang="en-US" altLang="en-US" sz="2400" i="1" dirty="0"/>
          </a:p>
          <a:p>
            <a:pPr marL="547370" lvl="1"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Temporary resident lives outside the district</a:t>
            </a:r>
          </a:p>
          <a:p>
            <a:pPr marL="547370" lvl="1"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Resident under a guardianship 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1800" dirty="0"/>
              <a:t>HCF staff might communicate these situations to you with permission</a:t>
            </a:r>
          </a:p>
          <a:p>
            <a:pPr lvl="2">
              <a:defRPr/>
            </a:pPr>
            <a:r>
              <a:rPr lang="en-US" altLang="en-US" sz="1800" dirty="0"/>
              <a:t>With HIPAA laws they cannot automatically provide this information</a:t>
            </a:r>
            <a:endParaRPr lang="en-US" sz="1800"/>
          </a:p>
          <a:p>
            <a:pPr>
              <a:defRPr/>
            </a:pPr>
            <a:endParaRPr lang="en-US" altLang="en-US" dirty="0">
              <a:highlight>
                <a:srgbClr val="FFFF00"/>
              </a:highligh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7192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1DE16-A110-48DE-94C9-7947A35BC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Agent Delivery Voting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1978A-6F69-C06B-DE33-C017D3A4C52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5020102010507070707" pitchFamily="18" charset="2"/>
              <a:buChar char="•"/>
            </a:pPr>
            <a:r>
              <a:rPr lang="en-US" dirty="0">
                <a:ea typeface="+mn-lt"/>
                <a:cs typeface="+mn-lt"/>
              </a:rPr>
              <a:t>Available for temporary residents who are not eligible for HCF Voting</a:t>
            </a:r>
            <a:endParaRPr lang="en-US"/>
          </a:p>
          <a:p>
            <a:pPr>
              <a:buFont typeface="Arial" panose="05020102010507070707" pitchFamily="18" charset="2"/>
              <a:buChar char="•"/>
            </a:pPr>
            <a:r>
              <a:rPr lang="en-US" dirty="0">
                <a:ea typeface="+mn-lt"/>
                <a:cs typeface="+mn-lt"/>
              </a:rPr>
              <a:t>Process:</a:t>
            </a:r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dirty="0">
                <a:ea typeface="+mn-lt"/>
                <a:cs typeface="+mn-lt"/>
              </a:rPr>
              <a:t>An agent can pickup and return an absentee ballot for a patient during the four days preceding an election, and until 2 p.m. on Election Day </a:t>
            </a:r>
          </a:p>
          <a:p>
            <a:pPr marL="547370" lvl="1">
              <a:buFont typeface="Arial" panose="05000000000000000000" pitchFamily="2" charset="2"/>
              <a:buChar char="•"/>
            </a:pPr>
            <a:r>
              <a:rPr lang="en-US" dirty="0">
                <a:ea typeface="+mn-lt"/>
                <a:cs typeface="+mn-lt"/>
              </a:rPr>
              <a:t>The voter must authorize the agent in writing; the authorization can be combined with the application.  </a:t>
            </a:r>
          </a:p>
          <a:p>
            <a:pPr lvl="2"/>
            <a:r>
              <a:rPr lang="en-US" dirty="0">
                <a:ea typeface="+mn-lt"/>
                <a:cs typeface="+mn-lt"/>
              </a:rPr>
              <a:t>You may email/fax the application to the voter, and the voter may return it by email/fax.  </a:t>
            </a:r>
          </a:p>
          <a:p>
            <a:pPr lvl="2"/>
            <a:r>
              <a:rPr lang="en-US" dirty="0">
                <a:ea typeface="+mn-lt"/>
                <a:cs typeface="+mn-lt"/>
              </a:rPr>
              <a:t>Ballots returned under this provision must arrive back by 3:00 p.m. on Election Day.   </a:t>
            </a:r>
            <a:r>
              <a:rPr lang="en-US" i="1" dirty="0">
                <a:ea typeface="+mn-lt"/>
                <a:cs typeface="+mn-lt"/>
              </a:rPr>
              <a:t>(M.S. 203B.11)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03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0BD9BFB3-3064-465C-971E-D814D59EA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HCF Voting Requirements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28722ACE-AE1A-469C-9DE4-AE39BE210C6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7239" y="1513420"/>
            <a:ext cx="8535980" cy="44417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Resident’s AB application must be received before an AB Ballot can be delivered</a:t>
            </a:r>
          </a:p>
          <a:p>
            <a:pPr marL="547370"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This process takes place within 20 days prior to Election </a:t>
            </a:r>
            <a:r>
              <a:rPr lang="en-US" altLang="en-US" sz="2000" i="1" dirty="0">
                <a:hlinkClick r:id="rId3"/>
              </a:rPr>
              <a:t>MS 203B.11, sub. 2</a:t>
            </a:r>
            <a:endParaRPr lang="en-US" altLang="en-US" sz="2000" i="1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Election Judges must go to facilities at least once during the time period </a:t>
            </a:r>
          </a:p>
          <a:p>
            <a:pPr marL="547370"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Even if applications are not on file yet</a:t>
            </a:r>
          </a:p>
          <a:p>
            <a:pPr marL="547370"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Even if facilities have stated no one is going to vote</a:t>
            </a:r>
          </a:p>
          <a:p>
            <a:pPr marL="547370"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Must go and sit, making announcement that voting is available </a:t>
            </a:r>
          </a:p>
          <a:p>
            <a:pPr>
              <a:spcBef>
                <a:spcPts val="2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Must ensure voters can vote in private</a:t>
            </a:r>
          </a:p>
          <a:p>
            <a:pPr marL="547370" lvl="1"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Can be set up in a lobby type situation with good air flow, etc. – as long as people are able to vote in private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5529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0BD9BFB3-3064-465C-971E-D814D59EA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Changes in 2020 COVID-19 Policies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28722ACE-AE1A-469C-9DE4-AE39BE210C6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79639" y="1891015"/>
            <a:ext cx="7950654" cy="44417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HCF Voting Staff cannot be used to administer elections, like 2020 ​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b="0" i="0" u="none" strike="noStrike" dirty="0">
                <a:solidFill>
                  <a:srgbClr val="262626"/>
                </a:solidFill>
                <a:effectLst/>
              </a:rPr>
              <a:t>Previously had training to administer residential balloting, but this is no longer the case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The legislation that allowed this expired with the 2020 elections </a:t>
            </a:r>
          </a:p>
          <a:p>
            <a:pPr marL="274638" lvl="1" indent="0">
              <a:buNone/>
              <a:defRPr/>
            </a:pPr>
            <a:endParaRPr lang="en-US" sz="2400" b="0" i="0" dirty="0">
              <a:solidFill>
                <a:srgbClr val="000000"/>
              </a:solidFill>
              <a:effectLst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>
              <a:highlight>
                <a:srgbClr val="FFFF00"/>
              </a:highligh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1414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0BD9BFB3-3064-465C-971E-D814D59EA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Roles of Administrators and HCF Staff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28722ACE-AE1A-469C-9DE4-AE39BE210C6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5307" y="1538262"/>
            <a:ext cx="8534400" cy="4441749"/>
          </a:xfrm>
        </p:spPr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Municipalities</a:t>
            </a:r>
            <a:r>
              <a:rPr lang="en-US" sz="28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547370" lvl="1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62626"/>
                </a:solidFill>
                <a:effectLst/>
              </a:rPr>
              <a:t>Municipal clerks are the primary administrator of HCF Voting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547370" lvl="1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62626"/>
                </a:solidFill>
                <a:effectLst/>
              </a:rPr>
              <a:t>This includes communicating with the facility, planning, and sending election judges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Counties</a:t>
            </a:r>
            <a:r>
              <a:rPr lang="en-US" sz="28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547370" lvl="1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62626"/>
                </a:solidFill>
                <a:effectLst/>
              </a:rPr>
              <a:t>If the city has an agreement with the county, they may provide assistance with teams of election judges 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School Districts </a:t>
            </a:r>
            <a:r>
              <a:rPr lang="en-US" sz="28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547370" lvl="1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62626"/>
                </a:solidFill>
                <a:effectLst/>
              </a:rPr>
              <a:t>In off year school board races, the School District Clerk would administer HCF Voting 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HCF Staff </a:t>
            </a:r>
            <a:r>
              <a:rPr lang="en-US" sz="28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547370" lvl="1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62626"/>
                </a:solidFill>
                <a:effectLst/>
              </a:rPr>
              <a:t>Attest to a voter’s residence </a:t>
            </a:r>
            <a:endParaRPr lang="en-US" sz="2000" b="0" i="0" dirty="0">
              <a:solidFill>
                <a:srgbClr val="000000"/>
              </a:solidFill>
              <a:effectLst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altLang="en-US" dirty="0">
              <a:highlight>
                <a:srgbClr val="FFFF00"/>
              </a:highlight>
            </a:endParaRPr>
          </a:p>
          <a:p>
            <a:pPr>
              <a:defRPr/>
            </a:pPr>
            <a:endParaRPr lang="en-US" altLang="en-US" dirty="0">
              <a:highlight>
                <a:srgbClr val="FFFF00"/>
              </a:highligh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6750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0BD9BFB3-3064-465C-971E-D814D59EA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Training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28722ACE-AE1A-469C-9DE4-AE39BE210C6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39712" y="1566379"/>
            <a:ext cx="8658225" cy="44417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ea typeface="+mn-lt"/>
                <a:cs typeface="+mn-lt"/>
              </a:rPr>
              <a:t>Health Care Facility Election Judge </a:t>
            </a:r>
            <a:r>
              <a:rPr lang="en-US" sz="2800" b="0" i="0" u="none" strike="noStrike" dirty="0">
                <a:effectLst/>
                <a:ea typeface="+mn-lt"/>
                <a:cs typeface="+mn-lt"/>
              </a:rPr>
              <a:t>Training</a:t>
            </a:r>
            <a:r>
              <a:rPr lang="en-US" sz="2800" dirty="0">
                <a:ea typeface="+mn-lt"/>
                <a:cs typeface="+mn-lt"/>
              </a:rPr>
              <a:t> Requirements</a:t>
            </a:r>
            <a:endParaRPr lang="en-US" sz="2800" b="0" i="0" dirty="0">
              <a:effectLst/>
            </a:endParaRPr>
          </a:p>
          <a:p>
            <a:pPr marL="547370" lvl="1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</a:rPr>
              <a:t>Health Care Facility Election Judge Training is covered in </a:t>
            </a:r>
            <a:r>
              <a:rPr lang="en-US" sz="2300" i="1" dirty="0">
                <a:solidFill>
                  <a:srgbClr val="000000"/>
                </a:solidFill>
                <a:hlinkClick r:id="rId3"/>
              </a:rPr>
              <a:t>Minnesota Rule 8240.1800</a:t>
            </a:r>
            <a:endParaRPr lang="en-US" sz="2300" i="1" dirty="0">
              <a:solidFill>
                <a:srgbClr val="000000"/>
              </a:solidFill>
            </a:endParaRPr>
          </a:p>
          <a:p>
            <a:pPr marL="547370" lvl="1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</a:rPr>
              <a:t>I</a:t>
            </a:r>
            <a:r>
              <a:rPr lang="en-US" sz="2300" b="0" dirty="0">
                <a:solidFill>
                  <a:srgbClr val="000000"/>
                </a:solidFill>
                <a:effectLst/>
              </a:rPr>
              <a:t>nformation regarding </a:t>
            </a:r>
            <a:r>
              <a:rPr lang="en-US" sz="2300" dirty="0">
                <a:solidFill>
                  <a:srgbClr val="000000"/>
                </a:solidFill>
              </a:rPr>
              <a:t>Health Care</a:t>
            </a:r>
            <a:r>
              <a:rPr lang="en-US" sz="2300" b="0" dirty="0">
                <a:solidFill>
                  <a:srgbClr val="000000"/>
                </a:solidFill>
                <a:effectLst/>
              </a:rPr>
              <a:t> Facility </a:t>
            </a:r>
            <a:r>
              <a:rPr lang="en-US" sz="2300" dirty="0">
                <a:solidFill>
                  <a:srgbClr val="000000"/>
                </a:solidFill>
              </a:rPr>
              <a:t>V</a:t>
            </a:r>
            <a:r>
              <a:rPr lang="en-US" sz="2300" b="0" dirty="0">
                <a:solidFill>
                  <a:srgbClr val="000000"/>
                </a:solidFill>
                <a:effectLst/>
              </a:rPr>
              <a:t>oting can be found on page 23 of the </a:t>
            </a:r>
            <a:r>
              <a:rPr lang="en-US" sz="2300" b="0" dirty="0">
                <a:solidFill>
                  <a:srgbClr val="000000"/>
                </a:solidFill>
                <a:effectLst/>
                <a:hlinkClick r:id="rId4"/>
              </a:rPr>
              <a:t>Absentee Voting Administration Guide</a:t>
            </a:r>
          </a:p>
          <a:p>
            <a:pPr>
              <a:buNone/>
            </a:pPr>
            <a:endParaRPr lang="en-US" sz="2000" dirty="0">
              <a:highlight>
                <a:srgbClr val="FFFF00"/>
              </a:highlight>
              <a:ea typeface="+mn-lt"/>
              <a:cs typeface="+mn-lt"/>
            </a:endParaRPr>
          </a:p>
          <a:p>
            <a:pPr>
              <a:buNone/>
            </a:pPr>
            <a:endParaRPr lang="en-US" sz="2000" b="1" dirty="0">
              <a:highlight>
                <a:srgbClr val="FFFF00"/>
              </a:highlight>
              <a:ea typeface="+mn-lt"/>
              <a:cs typeface="+mn-lt"/>
            </a:endParaRPr>
          </a:p>
          <a:p>
            <a:pPr marL="742950" lvl="1" indent="-285750">
              <a:buFont typeface="Arial,Sans-Serif"/>
              <a:buChar char="•"/>
            </a:pPr>
            <a:endParaRPr lang="en-US" sz="2000" dirty="0">
              <a:highlight>
                <a:srgbClr val="FFFF00"/>
              </a:highlight>
              <a:ea typeface="+mn-lt"/>
              <a:cs typeface="+mn-lt"/>
            </a:endParaRPr>
          </a:p>
          <a:p>
            <a:pPr>
              <a:buNone/>
            </a:pPr>
            <a:endParaRPr lang="en-US" sz="2000" b="1" dirty="0">
              <a:highlight>
                <a:srgbClr val="FFFF00"/>
              </a:highlight>
              <a:ea typeface="+mn-lt"/>
              <a:cs typeface="+mn-lt"/>
            </a:endParaRPr>
          </a:p>
          <a:p>
            <a:pPr marL="800100" lvl="1" indent="-342900">
              <a:spcBef>
                <a:spcPts val="0"/>
              </a:spcBef>
              <a:buFont typeface="Arial,Sans-Serif"/>
              <a:buChar char="•"/>
            </a:pPr>
            <a:endParaRPr lang="en-US" sz="2800" dirty="0">
              <a:highlight>
                <a:srgbClr val="FFFF00"/>
              </a:highlight>
            </a:endParaRPr>
          </a:p>
          <a:p>
            <a:pPr marL="0" indent="0" algn="l">
              <a:buNone/>
            </a:pPr>
            <a:endParaRPr lang="en-US" altLang="en-US" sz="2800" dirty="0">
              <a:highlight>
                <a:srgbClr val="FFFF00"/>
              </a:highlight>
            </a:endParaRPr>
          </a:p>
          <a:p>
            <a:pPr marL="0" indent="0">
              <a:buNone/>
              <a:defRPr/>
            </a:pPr>
            <a:endParaRPr lang="en-US" altLang="en-US" sz="2800" dirty="0">
              <a:highlight>
                <a:srgbClr val="FFFF00"/>
              </a:highlight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7F6C3F5-95A5-D086-0553-FE38AC9AB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109521"/>
              </p:ext>
            </p:extLst>
          </p:nvPr>
        </p:nvGraphicFramePr>
        <p:xfrm>
          <a:off x="484322" y="4426703"/>
          <a:ext cx="8226653" cy="181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6421">
                  <a:extLst>
                    <a:ext uri="{9D8B030D-6E8A-4147-A177-3AD203B41FA5}">
                      <a16:colId xmlns:a16="http://schemas.microsoft.com/office/drawing/2014/main" val="2422551702"/>
                    </a:ext>
                  </a:extLst>
                </a:gridCol>
                <a:gridCol w="4260232">
                  <a:extLst>
                    <a:ext uri="{9D8B030D-6E8A-4147-A177-3AD203B41FA5}">
                      <a16:colId xmlns:a16="http://schemas.microsoft.com/office/drawing/2014/main" val="2807444641"/>
                    </a:ext>
                  </a:extLst>
                </a:gridCol>
              </a:tblGrid>
              <a:tr h="1811364">
                <a:tc>
                  <a:txBody>
                    <a:bodyPr/>
                    <a:lstStyle/>
                    <a:p>
                      <a:pPr algn="l" rtl="0" fontAlgn="base"/>
                      <a:endParaRPr lang="en-US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Health Care Facility Absentee Balloting </a:t>
                      </a:r>
                      <a:endParaRPr lang="en-US" sz="2400" b="0" i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Election Judge Certificate​</a:t>
                      </a:r>
                      <a:endParaRPr lang="en-US" sz="24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County Auditor or Municipal Clerk trains and certifies. ​</a:t>
                      </a:r>
                    </a:p>
                    <a:p>
                      <a:pPr marL="342900" lvl="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Certification: Additional hour of training beyond Election Judge Certificate​</a:t>
                      </a:r>
                    </a:p>
                    <a:p>
                      <a:pPr marL="342900" lvl="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Training is repeated every 2 years​</a:t>
                      </a:r>
                      <a:endParaRPr lang="en-US" b="0" i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51436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095215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8DC1BF587E340B121EDAE91348C42" ma:contentTypeVersion="2" ma:contentTypeDescription="Create a new document." ma:contentTypeScope="" ma:versionID="20c10fec31395c902815300a11b668bb">
  <xsd:schema xmlns:xsd="http://www.w3.org/2001/XMLSchema" xmlns:xs="http://www.w3.org/2001/XMLSchema" xmlns:p="http://schemas.microsoft.com/office/2006/metadata/properties" xmlns:ns2="e8f9d036-80bd-436e-8984-f09c6706b971" targetNamespace="http://schemas.microsoft.com/office/2006/metadata/properties" ma:root="true" ma:fieldsID="166983d78777e6c1324d4d83e62124c7" ns2:_="">
    <xsd:import namespace="e8f9d036-80bd-436e-8984-f09c6706b9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f9d036-80bd-436e-8984-f09c6706b9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EDE79D-B537-4B65-B67D-47FF3EB516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f9d036-80bd-436e-8984-f09c6706b9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884AB2-7E65-4DD0-8D1A-347BAD92B2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B77759-420E-416E-A75D-DE6B4D55A8A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6697</TotalTime>
  <Words>1211</Words>
  <Application>Microsoft Office PowerPoint</Application>
  <PresentationFormat>On-screen Show (4:3)</PresentationFormat>
  <Paragraphs>135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Arial,Sans-Serif</vt:lpstr>
      <vt:lpstr>Georgia</vt:lpstr>
      <vt:lpstr>Tahoma</vt:lpstr>
      <vt:lpstr>Times New Roman</vt:lpstr>
      <vt:lpstr>Wingdings</vt:lpstr>
      <vt:lpstr>Wingdings 2</vt:lpstr>
      <vt:lpstr>Civic</vt:lpstr>
      <vt:lpstr>PowerPoint Presentation</vt:lpstr>
      <vt:lpstr>Agenda</vt:lpstr>
      <vt:lpstr>What is Healthcare Facility Voting? </vt:lpstr>
      <vt:lpstr>Eligibility </vt:lpstr>
      <vt:lpstr>Agent Delivery Voting</vt:lpstr>
      <vt:lpstr>HCF Voting Requirements</vt:lpstr>
      <vt:lpstr>Changes in 2020 COVID-19 Policies</vt:lpstr>
      <vt:lpstr>Roles of Administrators and HCF Staff</vt:lpstr>
      <vt:lpstr>Training</vt:lpstr>
      <vt:lpstr>Clerk Duties and Outreach</vt:lpstr>
      <vt:lpstr>Clerk Duties and Outreach Cont. </vt:lpstr>
      <vt:lpstr>Clerk Duties and Outreach Cont. </vt:lpstr>
      <vt:lpstr>Clerk Duties and Outreach Cont. </vt:lpstr>
      <vt:lpstr>SVRS Screens and Processes </vt:lpstr>
      <vt:lpstr>Residential Facility Module</vt:lpstr>
      <vt:lpstr>SVRS Reports</vt:lpstr>
      <vt:lpstr>Discussion</vt:lpstr>
    </vt:vector>
  </TitlesOfParts>
  <Company>Secretary of State - MN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peevi01</dc:creator>
  <cp:lastModifiedBy>Doyle, Grace (OSS)</cp:lastModifiedBy>
  <cp:revision>844</cp:revision>
  <cp:lastPrinted>2016-05-27T20:23:45Z</cp:lastPrinted>
  <dcterms:created xsi:type="dcterms:W3CDTF">2006-07-31T17:21:45Z</dcterms:created>
  <dcterms:modified xsi:type="dcterms:W3CDTF">2022-05-07T15:37:14Z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86465BFA-2375-4E9F-AEBC-7391E8C0F153</vt:lpwstr>
  </property>
  <property fmtid="{D5CDD505-2E9C-101B-9397-08002B2CF9AE}" pid="3" name="ArticulatePath">
    <vt:lpwstr>Ballot Board Management Panel Discussion</vt:lpwstr>
  </property>
  <property fmtid="{D5CDD505-2E9C-101B-9397-08002B2CF9AE}" pid="4" name="ContentTypeId">
    <vt:lpwstr>0x010100A638DC1BF587E340B121EDAE91348C42</vt:lpwstr>
  </property>
</Properties>
</file>