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36" r:id="rId1"/>
    <p:sldMasterId id="2147483737" r:id="rId2"/>
  </p:sldMasterIdLst>
  <p:notesMasterIdLst>
    <p:notesMasterId r:id="rId7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</p:sldIdLst>
  <p:sldSz cx="9144000" cy="5143500" type="screen16x9"/>
  <p:notesSz cx="6858000" cy="9144000"/>
  <p:embeddedFontLst>
    <p:embeddedFont>
      <p:font typeface="Bangers" panose="020B0604020202020204" charset="0"/>
      <p:regular r:id="rId72"/>
    </p:embeddedFont>
    <p:embeddedFont>
      <p:font typeface="Cabin" panose="020B0604020202020204" charset="0"/>
      <p:regular r:id="rId73"/>
      <p:bold r:id="rId74"/>
      <p:italic r:id="rId75"/>
      <p:boldItalic r:id="rId76"/>
    </p:embeddedFont>
    <p:embeddedFont>
      <p:font typeface="Lora" panose="00000500000000000000" pitchFamily="2" charset="0"/>
      <p:regular r:id="rId77"/>
      <p:bold r:id="rId78"/>
      <p:italic r:id="rId79"/>
      <p:boldItalic r:id="rId80"/>
    </p:embeddedFont>
    <p:embeddedFont>
      <p:font typeface="Raleway" pitchFamily="2" charset="0"/>
      <p:regular r:id="rId81"/>
      <p:bold r:id="rId82"/>
      <p:italic r:id="rId83"/>
      <p:boldItalic r:id="rId84"/>
    </p:embeddedFont>
    <p:embeddedFont>
      <p:font typeface="Shadows Into Light" panose="020B0604020202020204" charset="0"/>
      <p:regular r:id="rId85"/>
    </p:embeddedFont>
    <p:embeddedFont>
      <p:font typeface="Work Sans" pitchFamily="2" charset="0"/>
      <p:regular r:id="rId86"/>
      <p:bold r:id="rId87"/>
      <p:italic r:id="rId88"/>
      <p:boldItalic r:id="rId89"/>
    </p:embeddedFont>
    <p:embeddedFont>
      <p:font typeface="Work Sans ExtraBold" pitchFamily="2" charset="0"/>
      <p:bold r:id="rId90"/>
      <p:boldItalic r:id="rId91"/>
    </p:embeddedFont>
    <p:embeddedFont>
      <p:font typeface="Work Sans Light" pitchFamily="2" charset="0"/>
      <p:regular r:id="rId92"/>
      <p:bold r:id="rId93"/>
      <p:italic r:id="rId94"/>
      <p:boldItalic r:id="rId95"/>
    </p:embeddedFont>
    <p:embeddedFont>
      <p:font typeface="Work Sans Medium" pitchFamily="2" charset="0"/>
      <p:regular r:id="rId96"/>
      <p:bold r:id="rId97"/>
      <p:italic r:id="rId98"/>
      <p:boldItalic r:id="rId9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6" d="100"/>
          <a:sy n="126" d="100"/>
        </p:scale>
        <p:origin x="864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font" Target="fonts/font13.fntdata"/><Relationship Id="rId89" Type="http://schemas.openxmlformats.org/officeDocument/2006/relationships/font" Target="fonts/font18.fntdata"/><Relationship Id="rId7" Type="http://schemas.openxmlformats.org/officeDocument/2006/relationships/slide" Target="slides/slide5.xml"/><Relationship Id="rId71" Type="http://schemas.openxmlformats.org/officeDocument/2006/relationships/notesMaster" Target="notesMasters/notesMaster1.xml"/><Relationship Id="rId92" Type="http://schemas.openxmlformats.org/officeDocument/2006/relationships/font" Target="fonts/font2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font" Target="fonts/font3.fntdata"/><Relationship Id="rId79" Type="http://schemas.openxmlformats.org/officeDocument/2006/relationships/font" Target="fonts/font8.fntdata"/><Relationship Id="rId87" Type="http://schemas.openxmlformats.org/officeDocument/2006/relationships/font" Target="fonts/font16.fntdata"/><Relationship Id="rId102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font" Target="fonts/font11.fntdata"/><Relationship Id="rId90" Type="http://schemas.openxmlformats.org/officeDocument/2006/relationships/font" Target="fonts/font19.fntdata"/><Relationship Id="rId95" Type="http://schemas.openxmlformats.org/officeDocument/2006/relationships/font" Target="fonts/font24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font" Target="fonts/font6.fntdata"/><Relationship Id="rId100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.fntdata"/><Relationship Id="rId80" Type="http://schemas.openxmlformats.org/officeDocument/2006/relationships/font" Target="fonts/font9.fntdata"/><Relationship Id="rId85" Type="http://schemas.openxmlformats.org/officeDocument/2006/relationships/font" Target="fonts/font14.fntdata"/><Relationship Id="rId93" Type="http://schemas.openxmlformats.org/officeDocument/2006/relationships/font" Target="fonts/font22.fntdata"/><Relationship Id="rId98" Type="http://schemas.openxmlformats.org/officeDocument/2006/relationships/font" Target="fonts/font27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font" Target="fonts/font4.fntdata"/><Relationship Id="rId83" Type="http://schemas.openxmlformats.org/officeDocument/2006/relationships/font" Target="fonts/font12.fntdata"/><Relationship Id="rId88" Type="http://schemas.openxmlformats.org/officeDocument/2006/relationships/font" Target="fonts/font17.fntdata"/><Relationship Id="rId91" Type="http://schemas.openxmlformats.org/officeDocument/2006/relationships/font" Target="fonts/font20.fntdata"/><Relationship Id="rId96" Type="http://schemas.openxmlformats.org/officeDocument/2006/relationships/font" Target="fonts/font2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font" Target="fonts/font2.fntdata"/><Relationship Id="rId78" Type="http://schemas.openxmlformats.org/officeDocument/2006/relationships/font" Target="fonts/font7.fntdata"/><Relationship Id="rId81" Type="http://schemas.openxmlformats.org/officeDocument/2006/relationships/font" Target="fonts/font10.fntdata"/><Relationship Id="rId86" Type="http://schemas.openxmlformats.org/officeDocument/2006/relationships/font" Target="fonts/font15.fntdata"/><Relationship Id="rId94" Type="http://schemas.openxmlformats.org/officeDocument/2006/relationships/font" Target="fonts/font23.fntdata"/><Relationship Id="rId99" Type="http://schemas.openxmlformats.org/officeDocument/2006/relationships/font" Target="fonts/font28.fntdata"/><Relationship Id="rId10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font" Target="fonts/font5.fntdata"/><Relationship Id="rId97" Type="http://schemas.openxmlformats.org/officeDocument/2006/relationships/font" Target="fonts/font2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circle.tufts.edu/latest-research/new-data-nearly-half-youth-voted-2024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rriam-webster.com/dictionary/political" TargetMode="External"/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merriam-webster.com/dictionary/partisan" TargetMode="Externa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ircle.tufts.edu/latest-research/new-data-nearly-half-youth-voted-2024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civicscenter.org/map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g306e93bb70b_0_3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6" name="Google Shape;806;g306e93bb70b_0_3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Beth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g387f7c539f0_0_1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4" name="Google Shape;1034;g387f7c539f0_0_13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Dotted lines - gap between the lowest turn and the highest turnout since 2006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g3e151184db8_0_25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2" name="Google Shape;1042;g3e151184db8_0_25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g3899d14d841_0_1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2" name="Google Shape;1052;g3899d14d841_0_12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g3e151184db8_0_25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2" name="Google Shape;1062;g3e151184db8_0_25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Google Shape;1073;g3ea1b83ea7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4" name="Google Shape;1074;g3ea1b83ea7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National average is between 30-40%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g3e151184db8_0_25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0" name="Google Shape;1090;g3e151184db8_0_25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" name="Google Shape;1095;g3a1f565ddce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6" name="Google Shape;1096;g3a1f565ddce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https://circle.tufts.edu/latest-research/new-data-nearly-half-youth-voted-2024</a:t>
            </a:r>
            <a:r>
              <a:rPr lang="en"/>
              <a:t> Animated slide, states appear in reverse order, % appear last.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National averages are not precise 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g3e151184db8_0_25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5" name="Google Shape;1265;g3e151184db8_0_25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" name="Google Shape;1270;g3e1ea33cef7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9874" y="1143000"/>
            <a:ext cx="5458500" cy="308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1" name="Google Shape;1271;g3e1ea33cef7_0_39:notes"/>
          <p:cNvSpPr txBox="1">
            <a:spLocks noGrp="1"/>
          </p:cNvSpPr>
          <p:nvPr>
            <p:ph type="body" idx="1"/>
          </p:nvPr>
        </p:nvSpPr>
        <p:spPr>
          <a:xfrm>
            <a:off x="685801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25" tIns="45650" rIns="91325" bIns="45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rgbClr val="002A86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272" name="Google Shape;1272;g3e1ea33cef7_0_39:notes"/>
          <p:cNvSpPr txBox="1">
            <a:spLocks noGrp="1"/>
          </p:cNvSpPr>
          <p:nvPr>
            <p:ph type="sldNum" idx="12"/>
          </p:nvPr>
        </p:nvSpPr>
        <p:spPr>
          <a:xfrm>
            <a:off x="3884614" y="8685214"/>
            <a:ext cx="29718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25" tIns="45650" rIns="91325" bIns="456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" name="Google Shape;1291;g3e151184db8_0_2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2" name="Google Shape;1292;g3e151184db8_0_25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g306e93bb70b_0_7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8" name="Google Shape;818;g306e93bb70b_0_7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7" name="Google Shape;1297;g3e151184db8_0_5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8" name="Google Shape;1298;g3e151184db8_0_5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#8- they should know that if they register before, they need an ID NUMBER, but when they vote, a physical ID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en">
                <a:solidFill>
                  <a:schemeClr val="dk1"/>
                </a:solidFill>
              </a:rPr>
              <a:t>Find your state’s secretary of state’s website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g3ea1b83ea77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4" name="Google Shape;1324;g3ea1b83ea77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9" name="Google Shape;1329;g3ea1b83ea77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0" name="Google Shape;1330;g3ea1b83ea77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g3895a676209_0_10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6" name="Google Shape;1336;g3895a676209_0_10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Include DAP copy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What’s your school’s context?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Who’re you going to ask?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Want our email templates?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Gather all emails &amp; websites in one document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Request your DIAB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2" name="Google Shape;1352;g3e151184db8_0_25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9874" y="1143000"/>
            <a:ext cx="5458500" cy="308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3" name="Google Shape;1353;g3e151184db8_0_2560:notes"/>
          <p:cNvSpPr txBox="1">
            <a:spLocks noGrp="1"/>
          </p:cNvSpPr>
          <p:nvPr>
            <p:ph type="body" idx="1"/>
          </p:nvPr>
        </p:nvSpPr>
        <p:spPr>
          <a:xfrm>
            <a:off x="685801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25" tIns="45650" rIns="91325" bIns="45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42"/>
              </a:spcAft>
              <a:buNone/>
            </a:pPr>
            <a:r>
              <a:rPr lang="en" sz="1800">
                <a:solidFill>
                  <a:srgbClr val="002A86"/>
                </a:solidFill>
                <a:latin typeface="Work Sans"/>
                <a:ea typeface="Work Sans"/>
                <a:cs typeface="Work Sans"/>
                <a:sym typeface="Work Sans"/>
              </a:rPr>
              <a:t>* Will go into more depth</a:t>
            </a:r>
            <a:endParaRPr sz="1800">
              <a:solidFill>
                <a:srgbClr val="002A86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354" name="Google Shape;1354;g3e151184db8_0_2560:notes"/>
          <p:cNvSpPr txBox="1">
            <a:spLocks noGrp="1"/>
          </p:cNvSpPr>
          <p:nvPr>
            <p:ph type="sldNum" idx="12"/>
          </p:nvPr>
        </p:nvSpPr>
        <p:spPr>
          <a:xfrm>
            <a:off x="3884614" y="8685214"/>
            <a:ext cx="29718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25" tIns="45650" rIns="91325" bIns="456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8" name="Google Shape;1368;g3895a676209_0_1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9" name="Google Shape;1369;g3895a676209_0_1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g3e151184db8_0_25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5" name="Google Shape;1385;g3e151184db8_0_25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g3e151184db8_0_3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1" name="Google Shape;1391;g3e151184db8_0_3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After students have time to reflect, ask as a group: Which approach seems easiest to do? Most effective? Most interesting for your school?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g3e1ea33cef7_0_3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9874" y="1143000"/>
            <a:ext cx="5458500" cy="308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02" name="Google Shape;1402;g3e1ea33cef7_0_367:notes"/>
          <p:cNvSpPr txBox="1">
            <a:spLocks noGrp="1"/>
          </p:cNvSpPr>
          <p:nvPr>
            <p:ph type="body" idx="1"/>
          </p:nvPr>
        </p:nvSpPr>
        <p:spPr>
          <a:xfrm>
            <a:off x="685801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25" tIns="45650" rIns="91325" bIns="45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rgbClr val="002A86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403" name="Google Shape;1403;g3e1ea33cef7_0_367:notes"/>
          <p:cNvSpPr txBox="1">
            <a:spLocks noGrp="1"/>
          </p:cNvSpPr>
          <p:nvPr>
            <p:ph type="sldNum" idx="12"/>
          </p:nvPr>
        </p:nvSpPr>
        <p:spPr>
          <a:xfrm>
            <a:off x="3884614" y="8685214"/>
            <a:ext cx="29718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25" tIns="45650" rIns="91325" bIns="456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5" name="Google Shape;1415;g3e394a2a71f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6" name="Google Shape;1416;g3e394a2a71f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g3e86360bcc5_0_6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9874" y="1143000"/>
            <a:ext cx="5458500" cy="308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1" name="Google Shape;831;g3e86360bcc5_0_641:notes"/>
          <p:cNvSpPr txBox="1">
            <a:spLocks noGrp="1"/>
          </p:cNvSpPr>
          <p:nvPr>
            <p:ph type="body" idx="1"/>
          </p:nvPr>
        </p:nvSpPr>
        <p:spPr>
          <a:xfrm>
            <a:off x="685801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25" tIns="45650" rIns="91325" bIns="45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rgbClr val="002A86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832" name="Google Shape;832;g3e86360bcc5_0_641:notes"/>
          <p:cNvSpPr txBox="1">
            <a:spLocks noGrp="1"/>
          </p:cNvSpPr>
          <p:nvPr>
            <p:ph type="sldNum" idx="12"/>
          </p:nvPr>
        </p:nvSpPr>
        <p:spPr>
          <a:xfrm>
            <a:off x="3884614" y="8685214"/>
            <a:ext cx="29718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25" tIns="45650" rIns="91325" bIns="456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" name="Google Shape;1423;g3e27b15c96a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9874" y="1143000"/>
            <a:ext cx="5458500" cy="308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4" name="Google Shape;1424;g3e27b15c96a_0_3:notes"/>
          <p:cNvSpPr txBox="1">
            <a:spLocks noGrp="1"/>
          </p:cNvSpPr>
          <p:nvPr>
            <p:ph type="body" idx="1"/>
          </p:nvPr>
        </p:nvSpPr>
        <p:spPr>
          <a:xfrm>
            <a:off x="685801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25" tIns="45650" rIns="91325" bIns="45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42"/>
              </a:spcAft>
              <a:buNone/>
            </a:pPr>
            <a:endParaRPr sz="1800">
              <a:solidFill>
                <a:srgbClr val="002A86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425" name="Google Shape;1425;g3e27b15c96a_0_3:notes"/>
          <p:cNvSpPr txBox="1">
            <a:spLocks noGrp="1"/>
          </p:cNvSpPr>
          <p:nvPr>
            <p:ph type="sldNum" idx="12"/>
          </p:nvPr>
        </p:nvSpPr>
        <p:spPr>
          <a:xfrm>
            <a:off x="3884614" y="8685214"/>
            <a:ext cx="29718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25" tIns="45650" rIns="91325" bIns="456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g3e27b15c96a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6" name="Google Shape;1436;g3e27b15c96a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g3e30d21ee04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2" name="Google Shape;1442;g3e30d21ee04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g3e30d21ee04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8" name="Google Shape;1448;g3e30d21ee04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g3e30d21ee04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74" y="685800"/>
            <a:ext cx="6095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4" name="Google Shape;1454;g3e30d21ee04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6" name="Google Shape;1466;g3e30d21ee04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9874" y="1143000"/>
            <a:ext cx="5458500" cy="308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7" name="Google Shape;1467;g3e30d21ee04_0_205:notes"/>
          <p:cNvSpPr txBox="1">
            <a:spLocks noGrp="1"/>
          </p:cNvSpPr>
          <p:nvPr>
            <p:ph type="body" idx="1"/>
          </p:nvPr>
        </p:nvSpPr>
        <p:spPr>
          <a:xfrm>
            <a:off x="685801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25" tIns="45650" rIns="91325" bIns="45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42"/>
              </a:spcAft>
              <a:buNone/>
            </a:pPr>
            <a:endParaRPr sz="1800">
              <a:solidFill>
                <a:srgbClr val="002A86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468" name="Google Shape;1468;g3e30d21ee04_0_205:notes"/>
          <p:cNvSpPr txBox="1">
            <a:spLocks noGrp="1"/>
          </p:cNvSpPr>
          <p:nvPr>
            <p:ph type="sldNum" idx="12"/>
          </p:nvPr>
        </p:nvSpPr>
        <p:spPr>
          <a:xfrm>
            <a:off x="3884614" y="8685214"/>
            <a:ext cx="29718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25" tIns="45650" rIns="91325" bIns="456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7" name="Google Shape;1477;g3e1ea33cef7_0_3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9874" y="1143000"/>
            <a:ext cx="5458500" cy="308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8" name="Google Shape;1478;g3e1ea33cef7_0_394:notes"/>
          <p:cNvSpPr txBox="1">
            <a:spLocks noGrp="1"/>
          </p:cNvSpPr>
          <p:nvPr>
            <p:ph type="body" idx="1"/>
          </p:nvPr>
        </p:nvSpPr>
        <p:spPr>
          <a:xfrm>
            <a:off x="685801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25" tIns="45650" rIns="91325" bIns="45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rgbClr val="002A86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479" name="Google Shape;1479;g3e1ea33cef7_0_394:notes"/>
          <p:cNvSpPr txBox="1">
            <a:spLocks noGrp="1"/>
          </p:cNvSpPr>
          <p:nvPr>
            <p:ph type="sldNum" idx="12"/>
          </p:nvPr>
        </p:nvSpPr>
        <p:spPr>
          <a:xfrm>
            <a:off x="3884614" y="8685214"/>
            <a:ext cx="29718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25" tIns="45650" rIns="91325" bIns="456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2" name="Google Shape;1492;g3e86360bcc5_0_10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3" name="Google Shape;1493;g3e86360bcc5_0_10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Animated Slided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https://www.merriam-webster.com/dictionary/political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https://www.merriam-webster.com/dictionary/partisan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Google Shape;1512;g3e30d21ee04_0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3" name="Google Shape;1513;g3e30d21ee04_0_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g3e86360bcc5_0_1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1" name="Google Shape;1521;g3e86360bcc5_0_1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g3e151184db8_0_16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6" name="Google Shape;846;g3e151184db8_0_16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g3e151184db8_0_3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7" name="Google Shape;1527;g3e151184db8_0_3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Revisit - point out that we know this trend exists, but we don’t know why. We’ve talked about how to remove barriers, so now we have to talk about engaging young people</a:t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g3e38d8ed26c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7" name="Google Shape;1537;g3e38d8ed26c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2" name="Google Shape;1542;g3e30d21ee04_0_2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3" name="Google Shape;1543;g3e30d21ee04_0_2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Follow up questions - what makes you more comfortable? What makes you nervous? </a:t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3" name="Google Shape;1553;g3e394a2a71f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4" name="Google Shape;1554;g3e394a2a71f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Keep it Local will be final session</a:t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" name="Google Shape;1566;g3e394a2a71f_0_2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7" name="Google Shape;1567;g3e394a2a71f_0_2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3" name="Google Shape;1573;g3ee89ac64ad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4" name="Google Shape;1574;g3ee89ac64ad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0" name="Google Shape;1580;g3ee89ac64a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1" name="Google Shape;1581;g3ee89ac64a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g3e86360bcc5_0_15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8" name="Google Shape;1598;g3e86360bcc5_0_15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g3e86360bcc5_0_15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9" name="Google Shape;1609;g3e86360bcc5_0_15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4" name="Google Shape;1614;g3e86360bcc5_0_15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5" name="Google Shape;1615;g3e86360bcc5_0_15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g3e151184db8_0_25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4" name="Google Shape;854;g3e151184db8_0_25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1" name="Google Shape;1621;g3e86360bcc5_0_15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2" name="Google Shape;1622;g3e86360bcc5_0_15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Pic is nothing in particular, using something light as an example</a:t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" name="Google Shape;1628;g3e86360bcc5_0_1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9" name="Google Shape;1629;g3e86360bcc5_0_1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4" name="Google Shape;1634;g3e86360bcc5_0_15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5" name="Google Shape;1635;g3e86360bcc5_0_15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1" name="Google Shape;1641;g3e1ea33cef7_0_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9874" y="1143000"/>
            <a:ext cx="5458500" cy="308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2" name="Google Shape;1642;g3e1ea33cef7_0_408:notes"/>
          <p:cNvSpPr txBox="1">
            <a:spLocks noGrp="1"/>
          </p:cNvSpPr>
          <p:nvPr>
            <p:ph type="body" idx="1"/>
          </p:nvPr>
        </p:nvSpPr>
        <p:spPr>
          <a:xfrm>
            <a:off x="685801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25" tIns="45650" rIns="91325" bIns="45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rgbClr val="002A86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643" name="Google Shape;1643;g3e1ea33cef7_0_408:notes"/>
          <p:cNvSpPr txBox="1">
            <a:spLocks noGrp="1"/>
          </p:cNvSpPr>
          <p:nvPr>
            <p:ph type="sldNum" idx="12"/>
          </p:nvPr>
        </p:nvSpPr>
        <p:spPr>
          <a:xfrm>
            <a:off x="3884614" y="8685214"/>
            <a:ext cx="2971800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25" tIns="45650" rIns="91325" bIns="456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7" name="Google Shape;1657;g3e86360bcc5_0_13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8" name="Google Shape;1658;g3e86360bcc5_0_13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3e86360bcc5_0_13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3e86360bcc5_0_13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values and beliefs on the government </a:t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1" name="Google Shape;1811;g3e151184db8_0_2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2" name="Google Shape;1812;g3e151184db8_0_24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7" name="Google Shape;1817;g3e86360bcc5_0_10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8" name="Google Shape;1818;g3e86360bcc5_0_10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presenter or slides should emphasize that unity does not equate to homogeneity, ideological or otherwise.</a:t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4" name="Google Shape;1824;g3e394a2a71f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5" name="Google Shape;1825;g3e394a2a71f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Animated Slide</a:t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2" name="Google Shape;1842;g3e30d21ee04_0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3" name="Google Shape;1843;g3e30d21ee04_0_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g3899d14d841_0_26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0" name="Google Shape;860;g3899d14d841_0_26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https://circle.tufts.edu/latest-research/new-data-nearly-half-youth-voted-2024</a:t>
            </a:r>
            <a:r>
              <a:rPr lang="en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Ohio: 8% to Trump in 2020, 6% to Vance in 2022</a:t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9" name="Google Shape;1849;g3e394a2a71f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0" name="Google Shape;1850;g3e394a2a71f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Animated Slide</a:t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5" name="Google Shape;1865;g3e394a2a71f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6" name="Google Shape;1866;g3e394a2a71f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2" name="Google Shape;1872;g3e394a2a71f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3" name="Google Shape;1873;g3e394a2a71f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Animated Slide</a:t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5" name="Google Shape;1885;g3e394a2a71f_0_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6" name="Google Shape;1886;g3e394a2a71f_0_1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After an opportunity to share, ask, which government were you thinking about?</a:t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7" name="Google Shape;1897;g3e86360bcc5_0_1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8" name="Google Shape;1898;g3e86360bcc5_0_1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 tribal governments in Minnesota. Ask, which level of government do you think is best equipped to deal with the issue you’ve focused on? What role can the local governments play?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 a second vibe check</a:t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6" name="Google Shape;1916;g3e394a2a71f_0_2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7" name="Google Shape;1917;g3e394a2a71f_0_2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2" name="Google Shape;1922;g3e86360bcc5_0_15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3" name="Google Shape;1923;g3e86360bcc5_0_15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Animated Slide</a:t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3" name="Google Shape;1933;g3e86360bcc5_0_15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4" name="Google Shape;1934;g3e86360bcc5_0_15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0" name="Google Shape;1940;g3ee89ac64ad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1" name="Google Shape;1941;g3ee89ac64ad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g3e151184db8_0_25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3" name="Google Shape;1003;g3e151184db8_0_25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g3899d14d841_0_1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0" name="Google Shape;1010;g3899d14d841_0_1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If you register before being able to legally vote, you’re basically put into the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200" u="sng">
                <a:solidFill>
                  <a:schemeClr val="hlink"/>
                </a:solidFill>
                <a:hlinkClick r:id="rId3"/>
              </a:rPr>
              <a:t>https://www.thecivicscenter.org/map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g3e421e69d5d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4" name="Google Shape;1024;g3e421e69d5d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Work Sans Medium"/>
              <a:buNone/>
              <a:defRPr sz="2800"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Work Sans Medium"/>
              <a:buNone/>
              <a:defRPr sz="2800">
                <a:latin typeface="Work Sans Medium"/>
                <a:ea typeface="Work Sans Medium"/>
                <a:cs typeface="Work Sans Medium"/>
                <a:sym typeface="Work Sans Mediu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Work Sans Medium"/>
              <a:buNone/>
              <a:defRPr sz="2800">
                <a:latin typeface="Work Sans Medium"/>
                <a:ea typeface="Work Sans Medium"/>
                <a:cs typeface="Work Sans Medium"/>
                <a:sym typeface="Work Sans Mediu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Work Sans Medium"/>
              <a:buNone/>
              <a:defRPr sz="2800">
                <a:latin typeface="Work Sans Medium"/>
                <a:ea typeface="Work Sans Medium"/>
                <a:cs typeface="Work Sans Medium"/>
                <a:sym typeface="Work Sans Mediu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Work Sans Medium"/>
              <a:buNone/>
              <a:defRPr sz="2800">
                <a:latin typeface="Work Sans Medium"/>
                <a:ea typeface="Work Sans Medium"/>
                <a:cs typeface="Work Sans Medium"/>
                <a:sym typeface="Work Sans Mediu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Work Sans Medium"/>
              <a:buNone/>
              <a:defRPr sz="2800">
                <a:latin typeface="Work Sans Medium"/>
                <a:ea typeface="Work Sans Medium"/>
                <a:cs typeface="Work Sans Medium"/>
                <a:sym typeface="Work Sans Mediu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Work Sans Medium"/>
              <a:buNone/>
              <a:defRPr sz="2800">
                <a:latin typeface="Work Sans Medium"/>
                <a:ea typeface="Work Sans Medium"/>
                <a:cs typeface="Work Sans Medium"/>
                <a:sym typeface="Work Sans Mediu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Work Sans Medium"/>
              <a:buNone/>
              <a:defRPr sz="2800">
                <a:latin typeface="Work Sans Medium"/>
                <a:ea typeface="Work Sans Medium"/>
                <a:cs typeface="Work Sans Medium"/>
                <a:sym typeface="Work Sans Mediu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Work Sans Medium"/>
              <a:buNone/>
              <a:defRPr sz="2800">
                <a:latin typeface="Work Sans Medium"/>
                <a:ea typeface="Work Sans Medium"/>
                <a:cs typeface="Work Sans Medium"/>
                <a:sym typeface="Work Sans Medium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3 2 1 1 1 1">
  <p:cSld name="TITLE_1_3_2_1_1_1_1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1"/>
          <p:cNvPicPr preferRelativeResize="0"/>
          <p:nvPr/>
        </p:nvPicPr>
        <p:blipFill rotWithShape="1">
          <a:blip r:embed="rId2">
            <a:alphaModFix/>
          </a:blip>
          <a:srcRect l="79235" b="61439"/>
          <a:stretch/>
        </p:blipFill>
        <p:spPr>
          <a:xfrm rot="7003786">
            <a:off x="691608" y="4189235"/>
            <a:ext cx="567650" cy="67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1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-7015895">
            <a:off x="232806" y="492321"/>
            <a:ext cx="263340" cy="271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1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-5400000">
            <a:off x="8274521" y="1724426"/>
            <a:ext cx="263340" cy="271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1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-5329533">
            <a:off x="8606365" y="149148"/>
            <a:ext cx="137818" cy="142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1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-10079378">
            <a:off x="906515" y="4713761"/>
            <a:ext cx="137819" cy="142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1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-10799982">
            <a:off x="7200090" y="4630873"/>
            <a:ext cx="137818" cy="142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1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9692047">
            <a:off x="8708915" y="4847073"/>
            <a:ext cx="137819" cy="142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1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-9355665">
            <a:off x="8769927" y="3478623"/>
            <a:ext cx="137819" cy="142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1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-7079218">
            <a:off x="6189190" y="219648"/>
            <a:ext cx="137818" cy="142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1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10162867">
            <a:off x="3590613" y="4891138"/>
            <a:ext cx="98248" cy="101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1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-10161311">
            <a:off x="8000437" y="924588"/>
            <a:ext cx="98248" cy="101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1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10799874">
            <a:off x="260938" y="3541313"/>
            <a:ext cx="98248" cy="101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1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-9775558">
            <a:off x="2236233" y="111575"/>
            <a:ext cx="91235" cy="94048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1"/>
          <p:cNvSpPr/>
          <p:nvPr/>
        </p:nvSpPr>
        <p:spPr>
          <a:xfrm rot="598870">
            <a:off x="537703" y="255993"/>
            <a:ext cx="408482" cy="357633"/>
          </a:xfrm>
          <a:prstGeom prst="star5">
            <a:avLst>
              <a:gd name="adj" fmla="val 18484"/>
              <a:gd name="hf" fmla="val 105146"/>
              <a:gd name="vf" fmla="val 110557"/>
            </a:avLst>
          </a:prstGeom>
          <a:solidFill>
            <a:srgbClr val="C2E2F6"/>
          </a:solidFill>
          <a:ln w="19050" cap="flat" cmpd="sng">
            <a:solidFill>
              <a:srgbClr val="C2E2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99" name="Google Shape;99;p11"/>
          <p:cNvSpPr/>
          <p:nvPr/>
        </p:nvSpPr>
        <p:spPr>
          <a:xfrm rot="560270">
            <a:off x="8222084" y="4606006"/>
            <a:ext cx="408615" cy="357568"/>
          </a:xfrm>
          <a:prstGeom prst="star5">
            <a:avLst>
              <a:gd name="adj" fmla="val 18484"/>
              <a:gd name="hf" fmla="val 105146"/>
              <a:gd name="vf" fmla="val 110557"/>
            </a:avLst>
          </a:prstGeom>
          <a:solidFill>
            <a:srgbClr val="C2E2F6"/>
          </a:solidFill>
          <a:ln w="19050" cap="flat" cmpd="sng">
            <a:solidFill>
              <a:srgbClr val="C2E2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0" name="Google Shape;100;p11"/>
          <p:cNvSpPr/>
          <p:nvPr/>
        </p:nvSpPr>
        <p:spPr>
          <a:xfrm rot="-466222">
            <a:off x="805327" y="3945470"/>
            <a:ext cx="148665" cy="130168"/>
          </a:xfrm>
          <a:prstGeom prst="star5">
            <a:avLst>
              <a:gd name="adj" fmla="val 18484"/>
              <a:gd name="hf" fmla="val 105146"/>
              <a:gd name="vf" fmla="val 110557"/>
            </a:avLst>
          </a:prstGeom>
          <a:solidFill>
            <a:srgbClr val="C2E2F6"/>
          </a:solidFill>
          <a:ln w="19050" cap="flat" cmpd="sng">
            <a:solidFill>
              <a:srgbClr val="C2E2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1" name="Google Shape;101;p11"/>
          <p:cNvSpPr/>
          <p:nvPr/>
        </p:nvSpPr>
        <p:spPr>
          <a:xfrm rot="-1237412">
            <a:off x="409381" y="4135914"/>
            <a:ext cx="89431" cy="78511"/>
          </a:xfrm>
          <a:prstGeom prst="star5">
            <a:avLst>
              <a:gd name="adj" fmla="val 18484"/>
              <a:gd name="hf" fmla="val 105146"/>
              <a:gd name="vf" fmla="val 110557"/>
            </a:avLst>
          </a:prstGeom>
          <a:solidFill>
            <a:srgbClr val="02AFBF"/>
          </a:solidFill>
          <a:ln w="9525" cap="flat" cmpd="sng">
            <a:solidFill>
              <a:srgbClr val="02A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2" name="Google Shape;102;p11"/>
          <p:cNvSpPr/>
          <p:nvPr/>
        </p:nvSpPr>
        <p:spPr>
          <a:xfrm rot="4902409">
            <a:off x="8804140" y="395543"/>
            <a:ext cx="89435" cy="78532"/>
          </a:xfrm>
          <a:prstGeom prst="star5">
            <a:avLst>
              <a:gd name="adj" fmla="val 18484"/>
              <a:gd name="hf" fmla="val 105146"/>
              <a:gd name="vf" fmla="val 110557"/>
            </a:avLst>
          </a:prstGeom>
          <a:solidFill>
            <a:srgbClr val="02AFBF"/>
          </a:solidFill>
          <a:ln w="9525" cap="flat" cmpd="sng">
            <a:solidFill>
              <a:srgbClr val="02A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3" name="Google Shape;103;p11"/>
          <p:cNvSpPr/>
          <p:nvPr/>
        </p:nvSpPr>
        <p:spPr>
          <a:xfrm rot="4902409">
            <a:off x="8696740" y="588768"/>
            <a:ext cx="89435" cy="78532"/>
          </a:xfrm>
          <a:prstGeom prst="star5">
            <a:avLst>
              <a:gd name="adj" fmla="val 18484"/>
              <a:gd name="hf" fmla="val 105146"/>
              <a:gd name="vf" fmla="val 110557"/>
            </a:avLst>
          </a:prstGeom>
          <a:solidFill>
            <a:srgbClr val="C2E2F6"/>
          </a:solidFill>
          <a:ln w="9525" cap="flat" cmpd="sng">
            <a:solidFill>
              <a:srgbClr val="C2E2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4" name="Google Shape;104;p11"/>
          <p:cNvSpPr/>
          <p:nvPr/>
        </p:nvSpPr>
        <p:spPr>
          <a:xfrm rot="4243044">
            <a:off x="8784322" y="1985429"/>
            <a:ext cx="109016" cy="95736"/>
          </a:xfrm>
          <a:prstGeom prst="star5">
            <a:avLst>
              <a:gd name="adj" fmla="val 18484"/>
              <a:gd name="hf" fmla="val 105146"/>
              <a:gd name="vf" fmla="val 110557"/>
            </a:avLst>
          </a:prstGeom>
          <a:solidFill>
            <a:srgbClr val="C2E2F6"/>
          </a:solidFill>
          <a:ln w="9525" cap="flat" cmpd="sng">
            <a:solidFill>
              <a:srgbClr val="C2E2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5" name="Google Shape;105;p11"/>
          <p:cNvSpPr/>
          <p:nvPr/>
        </p:nvSpPr>
        <p:spPr>
          <a:xfrm>
            <a:off x="158050" y="4358793"/>
            <a:ext cx="592095" cy="686217"/>
          </a:xfrm>
          <a:custGeom>
            <a:avLst/>
            <a:gdLst/>
            <a:ahLst/>
            <a:cxnLst/>
            <a:rect l="l" t="t" r="r" b="b"/>
            <a:pathLst>
              <a:path w="33152" h="38422" extrusionOk="0">
                <a:moveTo>
                  <a:pt x="23183" y="15784"/>
                </a:moveTo>
                <a:cubicBezTo>
                  <a:pt x="22923" y="15525"/>
                  <a:pt x="23105" y="15473"/>
                  <a:pt x="23183" y="15187"/>
                </a:cubicBezTo>
                <a:cubicBezTo>
                  <a:pt x="22378" y="15447"/>
                  <a:pt x="23235" y="15603"/>
                  <a:pt x="23183" y="16200"/>
                </a:cubicBezTo>
                <a:cubicBezTo>
                  <a:pt x="22612" y="16226"/>
                  <a:pt x="22923" y="17134"/>
                  <a:pt x="22171" y="16978"/>
                </a:cubicBezTo>
                <a:cubicBezTo>
                  <a:pt x="22041" y="18484"/>
                  <a:pt x="22378" y="20224"/>
                  <a:pt x="22171" y="21184"/>
                </a:cubicBezTo>
                <a:cubicBezTo>
                  <a:pt x="21496" y="21651"/>
                  <a:pt x="20665" y="21729"/>
                  <a:pt x="20172" y="22378"/>
                </a:cubicBezTo>
                <a:cubicBezTo>
                  <a:pt x="20068" y="22534"/>
                  <a:pt x="20146" y="23053"/>
                  <a:pt x="19964" y="23391"/>
                </a:cubicBezTo>
                <a:cubicBezTo>
                  <a:pt x="19886" y="23572"/>
                  <a:pt x="19445" y="23572"/>
                  <a:pt x="19575" y="23988"/>
                </a:cubicBezTo>
                <a:cubicBezTo>
                  <a:pt x="19652" y="24715"/>
                  <a:pt x="20431" y="24715"/>
                  <a:pt x="20769" y="25182"/>
                </a:cubicBezTo>
                <a:cubicBezTo>
                  <a:pt x="20873" y="25779"/>
                  <a:pt x="20457" y="26013"/>
                  <a:pt x="20379" y="26584"/>
                </a:cubicBezTo>
                <a:cubicBezTo>
                  <a:pt x="20249" y="27441"/>
                  <a:pt x="20613" y="28297"/>
                  <a:pt x="20561" y="28998"/>
                </a:cubicBezTo>
                <a:cubicBezTo>
                  <a:pt x="20561" y="29310"/>
                  <a:pt x="20120" y="29440"/>
                  <a:pt x="20172" y="29595"/>
                </a:cubicBezTo>
                <a:cubicBezTo>
                  <a:pt x="20249" y="29855"/>
                  <a:pt x="20509" y="30296"/>
                  <a:pt x="20172" y="30192"/>
                </a:cubicBezTo>
                <a:cubicBezTo>
                  <a:pt x="20249" y="30530"/>
                  <a:pt x="20457" y="30063"/>
                  <a:pt x="20769" y="30192"/>
                </a:cubicBezTo>
                <a:cubicBezTo>
                  <a:pt x="20821" y="30218"/>
                  <a:pt x="20717" y="30556"/>
                  <a:pt x="20769" y="30582"/>
                </a:cubicBezTo>
                <a:cubicBezTo>
                  <a:pt x="20821" y="30660"/>
                  <a:pt x="21106" y="30530"/>
                  <a:pt x="21158" y="30582"/>
                </a:cubicBezTo>
                <a:cubicBezTo>
                  <a:pt x="21288" y="30738"/>
                  <a:pt x="21210" y="31205"/>
                  <a:pt x="21158" y="31179"/>
                </a:cubicBezTo>
                <a:cubicBezTo>
                  <a:pt x="21210" y="31231"/>
                  <a:pt x="21444" y="30997"/>
                  <a:pt x="21573" y="30997"/>
                </a:cubicBezTo>
                <a:cubicBezTo>
                  <a:pt x="21781" y="30997"/>
                  <a:pt x="21677" y="31205"/>
                  <a:pt x="21573" y="31179"/>
                </a:cubicBezTo>
                <a:cubicBezTo>
                  <a:pt x="22067" y="31257"/>
                  <a:pt x="21989" y="31153"/>
                  <a:pt x="22560" y="31179"/>
                </a:cubicBezTo>
                <a:cubicBezTo>
                  <a:pt x="22846" y="31880"/>
                  <a:pt x="22430" y="31490"/>
                  <a:pt x="22975" y="31776"/>
                </a:cubicBezTo>
                <a:cubicBezTo>
                  <a:pt x="23209" y="31932"/>
                  <a:pt x="23884" y="32321"/>
                  <a:pt x="24377" y="32399"/>
                </a:cubicBezTo>
                <a:cubicBezTo>
                  <a:pt x="24637" y="33100"/>
                  <a:pt x="25234" y="33515"/>
                  <a:pt x="25571" y="34190"/>
                </a:cubicBezTo>
                <a:cubicBezTo>
                  <a:pt x="25961" y="34450"/>
                  <a:pt x="26688" y="34398"/>
                  <a:pt x="26973" y="34580"/>
                </a:cubicBezTo>
                <a:cubicBezTo>
                  <a:pt x="27934" y="35229"/>
                  <a:pt x="27830" y="36501"/>
                  <a:pt x="28168" y="37591"/>
                </a:cubicBezTo>
                <a:cubicBezTo>
                  <a:pt x="20301" y="38188"/>
                  <a:pt x="12098" y="38422"/>
                  <a:pt x="3583" y="38396"/>
                </a:cubicBezTo>
                <a:cubicBezTo>
                  <a:pt x="3012" y="35255"/>
                  <a:pt x="4543" y="28245"/>
                  <a:pt x="3193" y="26194"/>
                </a:cubicBezTo>
                <a:cubicBezTo>
                  <a:pt x="3167" y="26143"/>
                  <a:pt x="2804" y="26013"/>
                  <a:pt x="2804" y="25987"/>
                </a:cubicBezTo>
                <a:cubicBezTo>
                  <a:pt x="2778" y="25909"/>
                  <a:pt x="3089" y="25701"/>
                  <a:pt x="2986" y="25597"/>
                </a:cubicBezTo>
                <a:cubicBezTo>
                  <a:pt x="2986" y="25597"/>
                  <a:pt x="2414" y="25909"/>
                  <a:pt x="2181" y="25779"/>
                </a:cubicBezTo>
                <a:cubicBezTo>
                  <a:pt x="2051" y="25701"/>
                  <a:pt x="2181" y="24663"/>
                  <a:pt x="1584" y="24793"/>
                </a:cubicBezTo>
                <a:cubicBezTo>
                  <a:pt x="1765" y="24481"/>
                  <a:pt x="1973" y="24533"/>
                  <a:pt x="2388" y="23988"/>
                </a:cubicBezTo>
                <a:cubicBezTo>
                  <a:pt x="2466" y="23910"/>
                  <a:pt x="2778" y="23624"/>
                  <a:pt x="2804" y="23572"/>
                </a:cubicBezTo>
                <a:cubicBezTo>
                  <a:pt x="2830" y="23469"/>
                  <a:pt x="2700" y="23079"/>
                  <a:pt x="2804" y="22975"/>
                </a:cubicBezTo>
                <a:cubicBezTo>
                  <a:pt x="2804" y="22975"/>
                  <a:pt x="3323" y="23261"/>
                  <a:pt x="3401" y="22975"/>
                </a:cubicBezTo>
                <a:cubicBezTo>
                  <a:pt x="3427" y="22794"/>
                  <a:pt x="3063" y="23027"/>
                  <a:pt x="2986" y="22794"/>
                </a:cubicBezTo>
                <a:cubicBezTo>
                  <a:pt x="2804" y="22067"/>
                  <a:pt x="3038" y="21002"/>
                  <a:pt x="2778" y="19990"/>
                </a:cubicBezTo>
                <a:cubicBezTo>
                  <a:pt x="2648" y="19367"/>
                  <a:pt x="2103" y="19055"/>
                  <a:pt x="1999" y="17991"/>
                </a:cubicBezTo>
                <a:cubicBezTo>
                  <a:pt x="1895" y="17082"/>
                  <a:pt x="1843" y="16174"/>
                  <a:pt x="1791" y="15369"/>
                </a:cubicBezTo>
                <a:cubicBezTo>
                  <a:pt x="1765" y="15083"/>
                  <a:pt x="1999" y="14590"/>
                  <a:pt x="1999" y="14590"/>
                </a:cubicBezTo>
                <a:cubicBezTo>
                  <a:pt x="1947" y="14175"/>
                  <a:pt x="1636" y="13733"/>
                  <a:pt x="1584" y="13370"/>
                </a:cubicBezTo>
                <a:cubicBezTo>
                  <a:pt x="1428" y="12331"/>
                  <a:pt x="1532" y="11371"/>
                  <a:pt x="1584" y="10566"/>
                </a:cubicBezTo>
                <a:cubicBezTo>
                  <a:pt x="1376" y="10307"/>
                  <a:pt x="1246" y="10670"/>
                  <a:pt x="987" y="10177"/>
                </a:cubicBezTo>
                <a:cubicBezTo>
                  <a:pt x="857" y="8775"/>
                  <a:pt x="208" y="7477"/>
                  <a:pt x="390" y="5374"/>
                </a:cubicBezTo>
                <a:cubicBezTo>
                  <a:pt x="467" y="4543"/>
                  <a:pt x="467" y="3661"/>
                  <a:pt x="0" y="2778"/>
                </a:cubicBezTo>
                <a:cubicBezTo>
                  <a:pt x="2466" y="2207"/>
                  <a:pt x="7139" y="2934"/>
                  <a:pt x="8983" y="2363"/>
                </a:cubicBezTo>
                <a:cubicBezTo>
                  <a:pt x="9372" y="2077"/>
                  <a:pt x="8957" y="1142"/>
                  <a:pt x="8983" y="182"/>
                </a:cubicBezTo>
                <a:lnTo>
                  <a:pt x="9969" y="182"/>
                </a:lnTo>
                <a:cubicBezTo>
                  <a:pt x="10203" y="0"/>
                  <a:pt x="9995" y="1064"/>
                  <a:pt x="9969" y="987"/>
                </a:cubicBezTo>
                <a:cubicBezTo>
                  <a:pt x="10021" y="1220"/>
                  <a:pt x="10203" y="1064"/>
                  <a:pt x="10177" y="987"/>
                </a:cubicBezTo>
                <a:cubicBezTo>
                  <a:pt x="10358" y="1558"/>
                  <a:pt x="10644" y="2181"/>
                  <a:pt x="10774" y="2778"/>
                </a:cubicBezTo>
                <a:cubicBezTo>
                  <a:pt x="10826" y="3038"/>
                  <a:pt x="10904" y="3998"/>
                  <a:pt x="10982" y="3764"/>
                </a:cubicBezTo>
                <a:cubicBezTo>
                  <a:pt x="10722" y="4569"/>
                  <a:pt x="10462" y="3531"/>
                  <a:pt x="9969" y="3972"/>
                </a:cubicBezTo>
                <a:cubicBezTo>
                  <a:pt x="10151" y="4154"/>
                  <a:pt x="10332" y="4128"/>
                  <a:pt x="10592" y="4180"/>
                </a:cubicBezTo>
                <a:cubicBezTo>
                  <a:pt x="10540" y="4180"/>
                  <a:pt x="10670" y="4517"/>
                  <a:pt x="10774" y="4387"/>
                </a:cubicBezTo>
                <a:cubicBezTo>
                  <a:pt x="11215" y="3816"/>
                  <a:pt x="11397" y="4439"/>
                  <a:pt x="11968" y="4569"/>
                </a:cubicBezTo>
                <a:cubicBezTo>
                  <a:pt x="12098" y="4595"/>
                  <a:pt x="12331" y="4362"/>
                  <a:pt x="12591" y="4387"/>
                </a:cubicBezTo>
                <a:cubicBezTo>
                  <a:pt x="12513" y="4387"/>
                  <a:pt x="14123" y="4673"/>
                  <a:pt x="14382" y="4777"/>
                </a:cubicBezTo>
                <a:cubicBezTo>
                  <a:pt x="14460" y="4803"/>
                  <a:pt x="14720" y="4725"/>
                  <a:pt x="14772" y="4777"/>
                </a:cubicBezTo>
                <a:cubicBezTo>
                  <a:pt x="14979" y="4985"/>
                  <a:pt x="14772" y="5322"/>
                  <a:pt x="15187" y="5374"/>
                </a:cubicBezTo>
                <a:cubicBezTo>
                  <a:pt x="15473" y="5400"/>
                  <a:pt x="16459" y="5348"/>
                  <a:pt x="16381" y="5374"/>
                </a:cubicBezTo>
                <a:cubicBezTo>
                  <a:pt x="16978" y="5166"/>
                  <a:pt x="16719" y="4647"/>
                  <a:pt x="17368" y="4569"/>
                </a:cubicBezTo>
                <a:cubicBezTo>
                  <a:pt x="17887" y="4517"/>
                  <a:pt x="18640" y="4595"/>
                  <a:pt x="19185" y="4777"/>
                </a:cubicBezTo>
                <a:cubicBezTo>
                  <a:pt x="19289" y="4829"/>
                  <a:pt x="19938" y="5166"/>
                  <a:pt x="19964" y="5192"/>
                </a:cubicBezTo>
                <a:cubicBezTo>
                  <a:pt x="20198" y="5374"/>
                  <a:pt x="19886" y="6257"/>
                  <a:pt x="20561" y="5789"/>
                </a:cubicBezTo>
                <a:cubicBezTo>
                  <a:pt x="20639" y="6516"/>
                  <a:pt x="21210" y="6724"/>
                  <a:pt x="21573" y="7191"/>
                </a:cubicBezTo>
                <a:cubicBezTo>
                  <a:pt x="22223" y="7165"/>
                  <a:pt x="21703" y="5997"/>
                  <a:pt x="22560" y="6179"/>
                </a:cubicBezTo>
                <a:cubicBezTo>
                  <a:pt x="22923" y="6231"/>
                  <a:pt x="22820" y="6776"/>
                  <a:pt x="23157" y="6984"/>
                </a:cubicBezTo>
                <a:cubicBezTo>
                  <a:pt x="23469" y="7165"/>
                  <a:pt x="24455" y="6854"/>
                  <a:pt x="24170" y="7788"/>
                </a:cubicBezTo>
                <a:cubicBezTo>
                  <a:pt x="24896" y="8152"/>
                  <a:pt x="26169" y="7762"/>
                  <a:pt x="26558" y="7970"/>
                </a:cubicBezTo>
                <a:cubicBezTo>
                  <a:pt x="26532" y="7607"/>
                  <a:pt x="27233" y="7165"/>
                  <a:pt x="27752" y="6776"/>
                </a:cubicBezTo>
                <a:cubicBezTo>
                  <a:pt x="28505" y="6620"/>
                  <a:pt x="28193" y="7555"/>
                  <a:pt x="28765" y="7581"/>
                </a:cubicBezTo>
                <a:cubicBezTo>
                  <a:pt x="29647" y="7347"/>
                  <a:pt x="30478" y="7269"/>
                  <a:pt x="31361" y="7373"/>
                </a:cubicBezTo>
                <a:cubicBezTo>
                  <a:pt x="31802" y="7425"/>
                  <a:pt x="32425" y="8256"/>
                  <a:pt x="33152" y="7788"/>
                </a:cubicBezTo>
                <a:cubicBezTo>
                  <a:pt x="33074" y="8308"/>
                  <a:pt x="32373" y="8775"/>
                  <a:pt x="31958" y="8385"/>
                </a:cubicBezTo>
                <a:cubicBezTo>
                  <a:pt x="31516" y="8489"/>
                  <a:pt x="32191" y="8697"/>
                  <a:pt x="31750" y="8983"/>
                </a:cubicBezTo>
                <a:cubicBezTo>
                  <a:pt x="30712" y="9320"/>
                  <a:pt x="29466" y="9476"/>
                  <a:pt x="28972" y="10384"/>
                </a:cubicBezTo>
                <a:cubicBezTo>
                  <a:pt x="28687" y="10540"/>
                  <a:pt x="28531" y="10073"/>
                  <a:pt x="28349" y="10177"/>
                </a:cubicBezTo>
                <a:cubicBezTo>
                  <a:pt x="28349" y="10203"/>
                  <a:pt x="28583" y="10488"/>
                  <a:pt x="28557" y="10566"/>
                </a:cubicBezTo>
                <a:cubicBezTo>
                  <a:pt x="28557" y="10592"/>
                  <a:pt x="27908" y="11033"/>
                  <a:pt x="27752" y="11189"/>
                </a:cubicBezTo>
                <a:cubicBezTo>
                  <a:pt x="27467" y="11475"/>
                  <a:pt x="27311" y="12046"/>
                  <a:pt x="26766" y="11968"/>
                </a:cubicBezTo>
                <a:cubicBezTo>
                  <a:pt x="26973" y="12721"/>
                  <a:pt x="26298" y="12773"/>
                  <a:pt x="25961" y="13188"/>
                </a:cubicBezTo>
                <a:cubicBezTo>
                  <a:pt x="25909" y="13266"/>
                  <a:pt x="25857" y="13707"/>
                  <a:pt x="25753" y="13785"/>
                </a:cubicBezTo>
                <a:cubicBezTo>
                  <a:pt x="25520" y="13967"/>
                  <a:pt x="25234" y="13707"/>
                  <a:pt x="25156" y="13785"/>
                </a:cubicBezTo>
                <a:cubicBezTo>
                  <a:pt x="25104" y="13837"/>
                  <a:pt x="25416" y="14045"/>
                  <a:pt x="25364" y="14175"/>
                </a:cubicBezTo>
                <a:cubicBezTo>
                  <a:pt x="25338" y="14227"/>
                  <a:pt x="24559" y="14590"/>
                  <a:pt x="24377" y="14772"/>
                </a:cubicBezTo>
                <a:cubicBezTo>
                  <a:pt x="24092" y="15031"/>
                  <a:pt x="23884" y="15706"/>
                  <a:pt x="23157" y="15784"/>
                </a:cubicBezTo>
                <a:close/>
              </a:path>
            </a:pathLst>
          </a:custGeom>
          <a:solidFill>
            <a:srgbClr val="98D1F5">
              <a:alpha val="34810"/>
            </a:srgbClr>
          </a:solidFill>
          <a:ln>
            <a:noFill/>
          </a:ln>
        </p:spPr>
        <p:txBody>
          <a:bodyPr spcFirstLastPara="1" wrap="square" lIns="111625" tIns="111625" rIns="111625" bIns="1116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7 1 1 2">
  <p:cSld name="TITLE_1_7_1_1_2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2"/>
          <p:cNvPicPr preferRelativeResize="0"/>
          <p:nvPr/>
        </p:nvPicPr>
        <p:blipFill rotWithShape="1">
          <a:blip r:embed="rId2">
            <a:alphaModFix/>
          </a:blip>
          <a:srcRect t="3702" b="37911"/>
          <a:stretch/>
        </p:blipFill>
        <p:spPr>
          <a:xfrm rot="5400000">
            <a:off x="-1353587" y="1349913"/>
            <a:ext cx="5150850" cy="2443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1 1 1">
  <p:cSld name="TITLE_1_1_1_1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3"/>
          <p:cNvSpPr/>
          <p:nvPr/>
        </p:nvSpPr>
        <p:spPr>
          <a:xfrm rot="2832130" flipH="1">
            <a:off x="-3920831" y="3747128"/>
            <a:ext cx="10654776" cy="6014571"/>
          </a:xfrm>
          <a:prstGeom prst="rect">
            <a:avLst/>
          </a:prstGeom>
          <a:solidFill>
            <a:srgbClr val="E3F2F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0" name="Google Shape;110;p13"/>
          <p:cNvGrpSpPr/>
          <p:nvPr/>
        </p:nvGrpSpPr>
        <p:grpSpPr>
          <a:xfrm rot="-3743388">
            <a:off x="-1091103" y="834263"/>
            <a:ext cx="6996573" cy="3085965"/>
            <a:chOff x="668650" y="1545700"/>
            <a:chExt cx="7450800" cy="2184275"/>
          </a:xfrm>
        </p:grpSpPr>
        <p:cxnSp>
          <p:nvCxnSpPr>
            <p:cNvPr id="111" name="Google Shape;111;p13"/>
            <p:cNvCxnSpPr/>
            <p:nvPr/>
          </p:nvCxnSpPr>
          <p:spPr>
            <a:xfrm>
              <a:off x="668650" y="154570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13"/>
            <p:cNvCxnSpPr/>
            <p:nvPr/>
          </p:nvCxnSpPr>
          <p:spPr>
            <a:xfrm>
              <a:off x="668650" y="169131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13"/>
            <p:cNvCxnSpPr/>
            <p:nvPr/>
          </p:nvCxnSpPr>
          <p:spPr>
            <a:xfrm>
              <a:off x="668650" y="183693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13"/>
            <p:cNvCxnSpPr/>
            <p:nvPr/>
          </p:nvCxnSpPr>
          <p:spPr>
            <a:xfrm>
              <a:off x="668650" y="198255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13"/>
            <p:cNvCxnSpPr/>
            <p:nvPr/>
          </p:nvCxnSpPr>
          <p:spPr>
            <a:xfrm>
              <a:off x="668650" y="2128173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13"/>
            <p:cNvCxnSpPr/>
            <p:nvPr/>
          </p:nvCxnSpPr>
          <p:spPr>
            <a:xfrm>
              <a:off x="668650" y="2273792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13"/>
            <p:cNvCxnSpPr/>
            <p:nvPr/>
          </p:nvCxnSpPr>
          <p:spPr>
            <a:xfrm>
              <a:off x="668650" y="241941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13"/>
            <p:cNvCxnSpPr/>
            <p:nvPr/>
          </p:nvCxnSpPr>
          <p:spPr>
            <a:xfrm>
              <a:off x="668650" y="256502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13"/>
            <p:cNvCxnSpPr/>
            <p:nvPr/>
          </p:nvCxnSpPr>
          <p:spPr>
            <a:xfrm>
              <a:off x="668650" y="271064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120;p13"/>
            <p:cNvCxnSpPr/>
            <p:nvPr/>
          </p:nvCxnSpPr>
          <p:spPr>
            <a:xfrm>
              <a:off x="668650" y="285626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" name="Google Shape;121;p13"/>
            <p:cNvCxnSpPr/>
            <p:nvPr/>
          </p:nvCxnSpPr>
          <p:spPr>
            <a:xfrm>
              <a:off x="668650" y="3001883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2" name="Google Shape;122;p13"/>
            <p:cNvCxnSpPr/>
            <p:nvPr/>
          </p:nvCxnSpPr>
          <p:spPr>
            <a:xfrm>
              <a:off x="668650" y="3147502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" name="Google Shape;123;p13"/>
            <p:cNvCxnSpPr/>
            <p:nvPr/>
          </p:nvCxnSpPr>
          <p:spPr>
            <a:xfrm>
              <a:off x="668650" y="329312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" name="Google Shape;124;p13"/>
            <p:cNvCxnSpPr/>
            <p:nvPr/>
          </p:nvCxnSpPr>
          <p:spPr>
            <a:xfrm>
              <a:off x="668650" y="343873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" name="Google Shape;125;p13"/>
            <p:cNvCxnSpPr/>
            <p:nvPr/>
          </p:nvCxnSpPr>
          <p:spPr>
            <a:xfrm>
              <a:off x="668650" y="358435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" name="Google Shape;126;p13"/>
            <p:cNvCxnSpPr/>
            <p:nvPr/>
          </p:nvCxnSpPr>
          <p:spPr>
            <a:xfrm>
              <a:off x="668650" y="372997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" name="Google Shape;127;p13"/>
          <p:cNvSpPr/>
          <p:nvPr/>
        </p:nvSpPr>
        <p:spPr>
          <a:xfrm>
            <a:off x="347681" y="1583304"/>
            <a:ext cx="8520600" cy="20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28" name="Google Shape;128;p13"/>
          <p:cNvSpPr txBox="1"/>
          <p:nvPr/>
        </p:nvSpPr>
        <p:spPr>
          <a:xfrm>
            <a:off x="311708" y="1545450"/>
            <a:ext cx="8520600" cy="2052600"/>
          </a:xfrm>
          <a:prstGeom prst="rect">
            <a:avLst/>
          </a:prstGeom>
          <a:solidFill>
            <a:srgbClr val="170E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100"/>
          </a:p>
        </p:txBody>
      </p:sp>
      <p:sp>
        <p:nvSpPr>
          <p:cNvPr id="129" name="Google Shape;129;p13"/>
          <p:cNvSpPr txBox="1">
            <a:spLocks noGrp="1"/>
          </p:cNvSpPr>
          <p:nvPr>
            <p:ph type="title"/>
          </p:nvPr>
        </p:nvSpPr>
        <p:spPr>
          <a:xfrm>
            <a:off x="364650" y="1562700"/>
            <a:ext cx="8414700" cy="201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None/>
              <a:defRPr sz="46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None/>
              <a:defRPr sz="46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None/>
              <a:defRPr sz="46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None/>
              <a:defRPr sz="46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None/>
              <a:defRPr sz="46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None/>
              <a:defRPr sz="46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None/>
              <a:defRPr sz="46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None/>
              <a:defRPr sz="46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None/>
              <a:defRPr sz="4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4"/>
          <p:cNvSpPr/>
          <p:nvPr/>
        </p:nvSpPr>
        <p:spPr>
          <a:xfrm>
            <a:off x="-7200" y="-7175"/>
            <a:ext cx="9158400" cy="2578800"/>
          </a:xfrm>
          <a:prstGeom prst="rect">
            <a:avLst/>
          </a:prstGeom>
          <a:solidFill>
            <a:srgbClr val="FFE0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3">
  <p:cSld name="BLANK_3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5"/>
          <p:cNvSpPr/>
          <p:nvPr/>
        </p:nvSpPr>
        <p:spPr>
          <a:xfrm>
            <a:off x="-7200" y="-7175"/>
            <a:ext cx="9158400" cy="2578800"/>
          </a:xfrm>
          <a:prstGeom prst="rect">
            <a:avLst/>
          </a:prstGeom>
          <a:solidFill>
            <a:srgbClr val="170C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1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6"/>
          <p:cNvSpPr/>
          <p:nvPr/>
        </p:nvSpPr>
        <p:spPr>
          <a:xfrm>
            <a:off x="-7200" y="-7175"/>
            <a:ext cx="9158400" cy="1965000"/>
          </a:xfrm>
          <a:prstGeom prst="rect">
            <a:avLst/>
          </a:prstGeom>
          <a:solidFill>
            <a:srgbClr val="02A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8">
  <p:cSld name="TITLE_1_8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8" name="Google Shape;138;p1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2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8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41" name="Google Shape;141;p18"/>
          <p:cNvGrpSpPr/>
          <p:nvPr/>
        </p:nvGrpSpPr>
        <p:grpSpPr>
          <a:xfrm>
            <a:off x="8038588" y="448196"/>
            <a:ext cx="742932" cy="781210"/>
            <a:chOff x="7545238" y="-4"/>
            <a:chExt cx="742932" cy="781210"/>
          </a:xfrm>
        </p:grpSpPr>
        <p:grpSp>
          <p:nvGrpSpPr>
            <p:cNvPr id="142" name="Google Shape;142;p18"/>
            <p:cNvGrpSpPr/>
            <p:nvPr/>
          </p:nvGrpSpPr>
          <p:grpSpPr>
            <a:xfrm>
              <a:off x="7787470" y="-4"/>
              <a:ext cx="500700" cy="475800"/>
              <a:chOff x="6588920" y="503071"/>
              <a:chExt cx="500700" cy="475800"/>
            </a:xfrm>
          </p:grpSpPr>
          <p:sp>
            <p:nvSpPr>
              <p:cNvPr id="143" name="Google Shape;143;p18"/>
              <p:cNvSpPr/>
              <p:nvPr/>
            </p:nvSpPr>
            <p:spPr>
              <a:xfrm>
                <a:off x="6588920" y="503071"/>
                <a:ext cx="500700" cy="475800"/>
              </a:xfrm>
              <a:prstGeom prst="plaque">
                <a:avLst>
                  <a:gd name="adj" fmla="val 50000"/>
                </a:avLst>
              </a:prstGeom>
              <a:solidFill>
                <a:schemeClr val="lt1"/>
              </a:solidFill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2902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144;p18"/>
              <p:cNvSpPr/>
              <p:nvPr/>
            </p:nvSpPr>
            <p:spPr>
              <a:xfrm>
                <a:off x="6588920" y="503071"/>
                <a:ext cx="500700" cy="475800"/>
              </a:xfrm>
              <a:prstGeom prst="plaque">
                <a:avLst>
                  <a:gd name="adj" fmla="val 50000"/>
                </a:avLst>
              </a:prstGeom>
              <a:solidFill>
                <a:schemeClr val="accent4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5" name="Google Shape;145;p18"/>
            <p:cNvGrpSpPr/>
            <p:nvPr/>
          </p:nvGrpSpPr>
          <p:grpSpPr>
            <a:xfrm>
              <a:off x="7545238" y="475806"/>
              <a:ext cx="321600" cy="305400"/>
              <a:chOff x="8751988" y="1603331"/>
              <a:chExt cx="321600" cy="305400"/>
            </a:xfrm>
          </p:grpSpPr>
          <p:sp>
            <p:nvSpPr>
              <p:cNvPr id="146" name="Google Shape;146;p18"/>
              <p:cNvSpPr/>
              <p:nvPr/>
            </p:nvSpPr>
            <p:spPr>
              <a:xfrm>
                <a:off x="8751988" y="1603331"/>
                <a:ext cx="321600" cy="305400"/>
              </a:xfrm>
              <a:prstGeom prst="plaque">
                <a:avLst>
                  <a:gd name="adj" fmla="val 50000"/>
                </a:avLst>
              </a:prstGeom>
              <a:solidFill>
                <a:schemeClr val="lt1"/>
              </a:solidFill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2902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147;p18"/>
              <p:cNvSpPr/>
              <p:nvPr/>
            </p:nvSpPr>
            <p:spPr>
              <a:xfrm>
                <a:off x="8751988" y="1603331"/>
                <a:ext cx="321600" cy="305400"/>
              </a:xfrm>
              <a:prstGeom prst="plaque">
                <a:avLst>
                  <a:gd name="adj" fmla="val 50000"/>
                </a:avLst>
              </a:prstGeom>
              <a:solidFill>
                <a:schemeClr val="accent1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8" name="Google Shape;148;p18"/>
          <p:cNvGrpSpPr/>
          <p:nvPr/>
        </p:nvGrpSpPr>
        <p:grpSpPr>
          <a:xfrm>
            <a:off x="138599" y="1383294"/>
            <a:ext cx="713100" cy="1849737"/>
            <a:chOff x="-127451" y="1192269"/>
            <a:chExt cx="713100" cy="1849737"/>
          </a:xfrm>
        </p:grpSpPr>
        <p:grpSp>
          <p:nvGrpSpPr>
            <p:cNvPr id="149" name="Google Shape;149;p18"/>
            <p:cNvGrpSpPr/>
            <p:nvPr/>
          </p:nvGrpSpPr>
          <p:grpSpPr>
            <a:xfrm>
              <a:off x="-127451" y="1787389"/>
              <a:ext cx="713100" cy="677700"/>
              <a:chOff x="1079474" y="503064"/>
              <a:chExt cx="713100" cy="677700"/>
            </a:xfrm>
          </p:grpSpPr>
          <p:sp>
            <p:nvSpPr>
              <p:cNvPr id="150" name="Google Shape;150;p18"/>
              <p:cNvSpPr/>
              <p:nvPr/>
            </p:nvSpPr>
            <p:spPr>
              <a:xfrm>
                <a:off x="1079474" y="503064"/>
                <a:ext cx="713100" cy="677700"/>
              </a:xfrm>
              <a:prstGeom prst="plaque">
                <a:avLst>
                  <a:gd name="adj" fmla="val 50000"/>
                </a:avLst>
              </a:prstGeom>
              <a:solidFill>
                <a:schemeClr val="lt1"/>
              </a:solidFill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2902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151;p18"/>
              <p:cNvSpPr/>
              <p:nvPr/>
            </p:nvSpPr>
            <p:spPr>
              <a:xfrm>
                <a:off x="1079474" y="503064"/>
                <a:ext cx="713100" cy="677700"/>
              </a:xfrm>
              <a:prstGeom prst="plaque">
                <a:avLst>
                  <a:gd name="adj" fmla="val 50000"/>
                </a:avLst>
              </a:prstGeom>
              <a:solidFill>
                <a:schemeClr val="accent3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2" name="Google Shape;152;p18"/>
            <p:cNvGrpSpPr/>
            <p:nvPr/>
          </p:nvGrpSpPr>
          <p:grpSpPr>
            <a:xfrm>
              <a:off x="-50487" y="2736606"/>
              <a:ext cx="321600" cy="305400"/>
              <a:chOff x="885388" y="1155081"/>
              <a:chExt cx="321600" cy="305400"/>
            </a:xfrm>
          </p:grpSpPr>
          <p:sp>
            <p:nvSpPr>
              <p:cNvPr id="153" name="Google Shape;153;p18"/>
              <p:cNvSpPr/>
              <p:nvPr/>
            </p:nvSpPr>
            <p:spPr>
              <a:xfrm>
                <a:off x="885388" y="1155081"/>
                <a:ext cx="321600" cy="305400"/>
              </a:xfrm>
              <a:prstGeom prst="plaque">
                <a:avLst>
                  <a:gd name="adj" fmla="val 50000"/>
                </a:avLst>
              </a:prstGeom>
              <a:solidFill>
                <a:schemeClr val="lt1"/>
              </a:solidFill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2902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" name="Google Shape;154;p18"/>
              <p:cNvSpPr/>
              <p:nvPr/>
            </p:nvSpPr>
            <p:spPr>
              <a:xfrm>
                <a:off x="885388" y="1155081"/>
                <a:ext cx="321600" cy="305400"/>
              </a:xfrm>
              <a:prstGeom prst="plaque">
                <a:avLst>
                  <a:gd name="adj" fmla="val 50000"/>
                </a:avLst>
              </a:prstGeom>
              <a:solidFill>
                <a:schemeClr val="accent6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5" name="Google Shape;155;p18"/>
            <p:cNvGrpSpPr/>
            <p:nvPr/>
          </p:nvGrpSpPr>
          <p:grpSpPr>
            <a:xfrm>
              <a:off x="87961" y="1192269"/>
              <a:ext cx="282300" cy="268200"/>
              <a:chOff x="619536" y="539394"/>
              <a:chExt cx="282300" cy="268200"/>
            </a:xfrm>
          </p:grpSpPr>
          <p:sp>
            <p:nvSpPr>
              <p:cNvPr id="156" name="Google Shape;156;p18"/>
              <p:cNvSpPr/>
              <p:nvPr/>
            </p:nvSpPr>
            <p:spPr>
              <a:xfrm>
                <a:off x="619536" y="539394"/>
                <a:ext cx="282300" cy="268200"/>
              </a:xfrm>
              <a:prstGeom prst="ellipse">
                <a:avLst/>
              </a:prstGeom>
              <a:solidFill>
                <a:schemeClr val="lt1"/>
              </a:solidFill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2902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157;p18"/>
              <p:cNvSpPr/>
              <p:nvPr/>
            </p:nvSpPr>
            <p:spPr>
              <a:xfrm>
                <a:off x="619536" y="539394"/>
                <a:ext cx="282300" cy="2682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58" name="Google Shape;158;p18"/>
          <p:cNvGrpSpPr/>
          <p:nvPr/>
        </p:nvGrpSpPr>
        <p:grpSpPr>
          <a:xfrm>
            <a:off x="8393551" y="3458594"/>
            <a:ext cx="652500" cy="1549447"/>
            <a:chOff x="8534651" y="2911644"/>
            <a:chExt cx="652500" cy="1549447"/>
          </a:xfrm>
        </p:grpSpPr>
        <p:grpSp>
          <p:nvGrpSpPr>
            <p:cNvPr id="159" name="Google Shape;159;p18"/>
            <p:cNvGrpSpPr/>
            <p:nvPr/>
          </p:nvGrpSpPr>
          <p:grpSpPr>
            <a:xfrm>
              <a:off x="8534651" y="3840991"/>
              <a:ext cx="652500" cy="620100"/>
              <a:chOff x="7168201" y="4347166"/>
              <a:chExt cx="652500" cy="620100"/>
            </a:xfrm>
          </p:grpSpPr>
          <p:sp>
            <p:nvSpPr>
              <p:cNvPr id="160" name="Google Shape;160;p18"/>
              <p:cNvSpPr/>
              <p:nvPr/>
            </p:nvSpPr>
            <p:spPr>
              <a:xfrm rot="10800000">
                <a:off x="7168201" y="4347166"/>
                <a:ext cx="652500" cy="620100"/>
              </a:xfrm>
              <a:prstGeom prst="plaque">
                <a:avLst>
                  <a:gd name="adj" fmla="val 50000"/>
                </a:avLst>
              </a:prstGeom>
              <a:solidFill>
                <a:schemeClr val="lt1"/>
              </a:solidFill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2902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161;p18"/>
              <p:cNvSpPr/>
              <p:nvPr/>
            </p:nvSpPr>
            <p:spPr>
              <a:xfrm rot="10800000">
                <a:off x="7168201" y="4347166"/>
                <a:ext cx="652500" cy="620100"/>
              </a:xfrm>
              <a:prstGeom prst="plaque">
                <a:avLst>
                  <a:gd name="adj" fmla="val 50000"/>
                </a:avLst>
              </a:prstGeom>
              <a:solidFill>
                <a:schemeClr val="accent1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2" name="Google Shape;162;p18"/>
            <p:cNvGrpSpPr/>
            <p:nvPr/>
          </p:nvGrpSpPr>
          <p:grpSpPr>
            <a:xfrm>
              <a:off x="8676911" y="2911644"/>
              <a:ext cx="282300" cy="268200"/>
              <a:chOff x="7741061" y="3585444"/>
              <a:chExt cx="282300" cy="268200"/>
            </a:xfrm>
          </p:grpSpPr>
          <p:sp>
            <p:nvSpPr>
              <p:cNvPr id="163" name="Google Shape;163;p18"/>
              <p:cNvSpPr/>
              <p:nvPr/>
            </p:nvSpPr>
            <p:spPr>
              <a:xfrm>
                <a:off x="7741061" y="3585444"/>
                <a:ext cx="282300" cy="268200"/>
              </a:xfrm>
              <a:prstGeom prst="ellipse">
                <a:avLst/>
              </a:prstGeom>
              <a:solidFill>
                <a:schemeClr val="lt1"/>
              </a:solidFill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2902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164;p18"/>
              <p:cNvSpPr/>
              <p:nvPr/>
            </p:nvSpPr>
            <p:spPr>
              <a:xfrm>
                <a:off x="7741061" y="3585444"/>
                <a:ext cx="282300" cy="268200"/>
              </a:xfrm>
              <a:prstGeom prst="ellipse">
                <a:avLst/>
              </a:prstGeom>
              <a:solidFill>
                <a:schemeClr val="dk2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5" name="Google Shape;165;p18"/>
          <p:cNvGrpSpPr/>
          <p:nvPr/>
        </p:nvGrpSpPr>
        <p:grpSpPr>
          <a:xfrm>
            <a:off x="3722770" y="4503246"/>
            <a:ext cx="955117" cy="475800"/>
            <a:chOff x="3695495" y="4678746"/>
            <a:chExt cx="955117" cy="475800"/>
          </a:xfrm>
        </p:grpSpPr>
        <p:grpSp>
          <p:nvGrpSpPr>
            <p:cNvPr id="166" name="Google Shape;166;p18"/>
            <p:cNvGrpSpPr/>
            <p:nvPr/>
          </p:nvGrpSpPr>
          <p:grpSpPr>
            <a:xfrm>
              <a:off x="3695495" y="4678746"/>
              <a:ext cx="500700" cy="475800"/>
              <a:chOff x="333895" y="3714421"/>
              <a:chExt cx="500700" cy="475800"/>
            </a:xfrm>
          </p:grpSpPr>
          <p:sp>
            <p:nvSpPr>
              <p:cNvPr id="167" name="Google Shape;167;p18"/>
              <p:cNvSpPr/>
              <p:nvPr/>
            </p:nvSpPr>
            <p:spPr>
              <a:xfrm>
                <a:off x="333895" y="3714421"/>
                <a:ext cx="500700" cy="475800"/>
              </a:xfrm>
              <a:prstGeom prst="plaque">
                <a:avLst>
                  <a:gd name="adj" fmla="val 50000"/>
                </a:avLst>
              </a:prstGeom>
              <a:solidFill>
                <a:schemeClr val="lt1"/>
              </a:solidFill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2902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18"/>
              <p:cNvSpPr/>
              <p:nvPr/>
            </p:nvSpPr>
            <p:spPr>
              <a:xfrm>
                <a:off x="333895" y="3714421"/>
                <a:ext cx="500700" cy="475800"/>
              </a:xfrm>
              <a:prstGeom prst="plaque">
                <a:avLst>
                  <a:gd name="adj" fmla="val 50000"/>
                </a:avLst>
              </a:prstGeom>
              <a:solidFill>
                <a:schemeClr val="lt2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9" name="Google Shape;169;p18"/>
            <p:cNvGrpSpPr/>
            <p:nvPr/>
          </p:nvGrpSpPr>
          <p:grpSpPr>
            <a:xfrm>
              <a:off x="4493412" y="4956102"/>
              <a:ext cx="157200" cy="149400"/>
              <a:chOff x="8195837" y="4529352"/>
              <a:chExt cx="157200" cy="149400"/>
            </a:xfrm>
          </p:grpSpPr>
          <p:sp>
            <p:nvSpPr>
              <p:cNvPr id="170" name="Google Shape;170;p18"/>
              <p:cNvSpPr/>
              <p:nvPr/>
            </p:nvSpPr>
            <p:spPr>
              <a:xfrm>
                <a:off x="8195837" y="4529352"/>
                <a:ext cx="157200" cy="149400"/>
              </a:xfrm>
              <a:prstGeom prst="ellipse">
                <a:avLst/>
              </a:prstGeom>
              <a:solidFill>
                <a:schemeClr val="lt1"/>
              </a:solidFill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2902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171;p18"/>
              <p:cNvSpPr/>
              <p:nvPr/>
            </p:nvSpPr>
            <p:spPr>
              <a:xfrm>
                <a:off x="8195837" y="4529352"/>
                <a:ext cx="157200" cy="149400"/>
              </a:xfrm>
              <a:prstGeom prst="ellipse">
                <a:avLst/>
              </a:prstGeom>
              <a:solidFill>
                <a:schemeClr val="accent6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1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75" name="Google Shape;175;p1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1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1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1 1 1 1">
  <p:cSld name="TITLE_1_1_1_1_1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0"/>
          <p:cNvSpPr/>
          <p:nvPr/>
        </p:nvSpPr>
        <p:spPr>
          <a:xfrm rot="2832130" flipH="1">
            <a:off x="-3920831" y="3747128"/>
            <a:ext cx="10654776" cy="6014571"/>
          </a:xfrm>
          <a:prstGeom prst="rect">
            <a:avLst/>
          </a:prstGeom>
          <a:solidFill>
            <a:srgbClr val="C2E2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0" name="Google Shape;180;p20"/>
          <p:cNvGrpSpPr/>
          <p:nvPr/>
        </p:nvGrpSpPr>
        <p:grpSpPr>
          <a:xfrm rot="-3743388">
            <a:off x="-1091103" y="834263"/>
            <a:ext cx="6996573" cy="3085965"/>
            <a:chOff x="668650" y="1545700"/>
            <a:chExt cx="7450800" cy="2184275"/>
          </a:xfrm>
        </p:grpSpPr>
        <p:cxnSp>
          <p:nvCxnSpPr>
            <p:cNvPr id="181" name="Google Shape;181;p20"/>
            <p:cNvCxnSpPr/>
            <p:nvPr/>
          </p:nvCxnSpPr>
          <p:spPr>
            <a:xfrm>
              <a:off x="668650" y="154570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20"/>
            <p:cNvCxnSpPr/>
            <p:nvPr/>
          </p:nvCxnSpPr>
          <p:spPr>
            <a:xfrm>
              <a:off x="668650" y="169131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20"/>
            <p:cNvCxnSpPr/>
            <p:nvPr/>
          </p:nvCxnSpPr>
          <p:spPr>
            <a:xfrm>
              <a:off x="668650" y="183693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20"/>
            <p:cNvCxnSpPr/>
            <p:nvPr/>
          </p:nvCxnSpPr>
          <p:spPr>
            <a:xfrm>
              <a:off x="668650" y="198255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20"/>
            <p:cNvCxnSpPr/>
            <p:nvPr/>
          </p:nvCxnSpPr>
          <p:spPr>
            <a:xfrm>
              <a:off x="668650" y="2128173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20"/>
            <p:cNvCxnSpPr/>
            <p:nvPr/>
          </p:nvCxnSpPr>
          <p:spPr>
            <a:xfrm>
              <a:off x="668650" y="2273792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20"/>
            <p:cNvCxnSpPr/>
            <p:nvPr/>
          </p:nvCxnSpPr>
          <p:spPr>
            <a:xfrm>
              <a:off x="668650" y="241941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20"/>
            <p:cNvCxnSpPr/>
            <p:nvPr/>
          </p:nvCxnSpPr>
          <p:spPr>
            <a:xfrm>
              <a:off x="668650" y="256502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20"/>
            <p:cNvCxnSpPr/>
            <p:nvPr/>
          </p:nvCxnSpPr>
          <p:spPr>
            <a:xfrm>
              <a:off x="668650" y="271064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20"/>
            <p:cNvCxnSpPr/>
            <p:nvPr/>
          </p:nvCxnSpPr>
          <p:spPr>
            <a:xfrm>
              <a:off x="668650" y="285626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20"/>
            <p:cNvCxnSpPr/>
            <p:nvPr/>
          </p:nvCxnSpPr>
          <p:spPr>
            <a:xfrm>
              <a:off x="668650" y="3001883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20"/>
            <p:cNvCxnSpPr/>
            <p:nvPr/>
          </p:nvCxnSpPr>
          <p:spPr>
            <a:xfrm>
              <a:off x="668650" y="3147502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20"/>
            <p:cNvCxnSpPr/>
            <p:nvPr/>
          </p:nvCxnSpPr>
          <p:spPr>
            <a:xfrm>
              <a:off x="668650" y="329312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20"/>
            <p:cNvCxnSpPr/>
            <p:nvPr/>
          </p:nvCxnSpPr>
          <p:spPr>
            <a:xfrm>
              <a:off x="668650" y="343873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20"/>
            <p:cNvCxnSpPr/>
            <p:nvPr/>
          </p:nvCxnSpPr>
          <p:spPr>
            <a:xfrm>
              <a:off x="668650" y="358435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20"/>
            <p:cNvCxnSpPr/>
            <p:nvPr/>
          </p:nvCxnSpPr>
          <p:spPr>
            <a:xfrm>
              <a:off x="668650" y="372997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97" name="Google Shape;197;p20"/>
          <p:cNvSpPr/>
          <p:nvPr/>
        </p:nvSpPr>
        <p:spPr>
          <a:xfrm>
            <a:off x="464100" y="1071000"/>
            <a:ext cx="8520600" cy="3620400"/>
          </a:xfrm>
          <a:prstGeom prst="rect">
            <a:avLst/>
          </a:prstGeom>
          <a:solidFill>
            <a:srgbClr val="000000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98" name="Google Shape;198;p20"/>
          <p:cNvSpPr txBox="1"/>
          <p:nvPr/>
        </p:nvSpPr>
        <p:spPr>
          <a:xfrm>
            <a:off x="311700" y="918475"/>
            <a:ext cx="8520600" cy="3620400"/>
          </a:xfrm>
          <a:prstGeom prst="rect">
            <a:avLst/>
          </a:prstGeom>
          <a:solidFill>
            <a:srgbClr val="170E66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100"/>
          </a:p>
        </p:txBody>
      </p:sp>
      <p:sp>
        <p:nvSpPr>
          <p:cNvPr id="199" name="Google Shape;199;p20"/>
          <p:cNvSpPr txBox="1">
            <a:spLocks noGrp="1"/>
          </p:cNvSpPr>
          <p:nvPr>
            <p:ph type="title"/>
          </p:nvPr>
        </p:nvSpPr>
        <p:spPr>
          <a:xfrm>
            <a:off x="311700" y="918474"/>
            <a:ext cx="8520600" cy="358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3">
  <p:cSld name="CUSTOM_3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18" name="Google Shape;18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3"/>
          <p:cNvPicPr preferRelativeResize="0"/>
          <p:nvPr/>
        </p:nvPicPr>
        <p:blipFill rotWithShape="1">
          <a:blip r:embed="rId3">
            <a:alphaModFix/>
          </a:blip>
          <a:srcRect t="10354"/>
          <a:stretch/>
        </p:blipFill>
        <p:spPr>
          <a:xfrm>
            <a:off x="0" y="50"/>
            <a:ext cx="37147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1 1 1 2">
  <p:cSld name="TITLE_1_1_1_1_2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1"/>
          <p:cNvSpPr/>
          <p:nvPr/>
        </p:nvSpPr>
        <p:spPr>
          <a:xfrm rot="-2832130">
            <a:off x="2556169" y="3747128"/>
            <a:ext cx="10654776" cy="6014571"/>
          </a:xfrm>
          <a:prstGeom prst="rect">
            <a:avLst/>
          </a:prstGeom>
          <a:solidFill>
            <a:srgbClr val="02A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2" name="Google Shape;202;p21"/>
          <p:cNvGrpSpPr/>
          <p:nvPr/>
        </p:nvGrpSpPr>
        <p:grpSpPr>
          <a:xfrm rot="3743388" flipH="1">
            <a:off x="3384644" y="834263"/>
            <a:ext cx="6996573" cy="3085965"/>
            <a:chOff x="668650" y="1545700"/>
            <a:chExt cx="7450800" cy="2184275"/>
          </a:xfrm>
        </p:grpSpPr>
        <p:cxnSp>
          <p:nvCxnSpPr>
            <p:cNvPr id="203" name="Google Shape;203;p21"/>
            <p:cNvCxnSpPr/>
            <p:nvPr/>
          </p:nvCxnSpPr>
          <p:spPr>
            <a:xfrm>
              <a:off x="668650" y="154570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21"/>
            <p:cNvCxnSpPr/>
            <p:nvPr/>
          </p:nvCxnSpPr>
          <p:spPr>
            <a:xfrm>
              <a:off x="668650" y="169131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21"/>
            <p:cNvCxnSpPr/>
            <p:nvPr/>
          </p:nvCxnSpPr>
          <p:spPr>
            <a:xfrm>
              <a:off x="668650" y="183693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21"/>
            <p:cNvCxnSpPr/>
            <p:nvPr/>
          </p:nvCxnSpPr>
          <p:spPr>
            <a:xfrm>
              <a:off x="668650" y="198255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21"/>
            <p:cNvCxnSpPr/>
            <p:nvPr/>
          </p:nvCxnSpPr>
          <p:spPr>
            <a:xfrm>
              <a:off x="668650" y="2128173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21"/>
            <p:cNvCxnSpPr/>
            <p:nvPr/>
          </p:nvCxnSpPr>
          <p:spPr>
            <a:xfrm>
              <a:off x="668650" y="2273792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21"/>
            <p:cNvCxnSpPr/>
            <p:nvPr/>
          </p:nvCxnSpPr>
          <p:spPr>
            <a:xfrm>
              <a:off x="668650" y="241941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21"/>
            <p:cNvCxnSpPr/>
            <p:nvPr/>
          </p:nvCxnSpPr>
          <p:spPr>
            <a:xfrm>
              <a:off x="668650" y="256502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21"/>
            <p:cNvCxnSpPr/>
            <p:nvPr/>
          </p:nvCxnSpPr>
          <p:spPr>
            <a:xfrm>
              <a:off x="668650" y="271064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21"/>
            <p:cNvCxnSpPr/>
            <p:nvPr/>
          </p:nvCxnSpPr>
          <p:spPr>
            <a:xfrm>
              <a:off x="668650" y="285626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21"/>
            <p:cNvCxnSpPr/>
            <p:nvPr/>
          </p:nvCxnSpPr>
          <p:spPr>
            <a:xfrm>
              <a:off x="668650" y="3001883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21"/>
            <p:cNvCxnSpPr/>
            <p:nvPr/>
          </p:nvCxnSpPr>
          <p:spPr>
            <a:xfrm>
              <a:off x="668650" y="3147502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21"/>
            <p:cNvCxnSpPr/>
            <p:nvPr/>
          </p:nvCxnSpPr>
          <p:spPr>
            <a:xfrm>
              <a:off x="668650" y="329312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21"/>
            <p:cNvCxnSpPr/>
            <p:nvPr/>
          </p:nvCxnSpPr>
          <p:spPr>
            <a:xfrm>
              <a:off x="668650" y="343873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21"/>
            <p:cNvCxnSpPr/>
            <p:nvPr/>
          </p:nvCxnSpPr>
          <p:spPr>
            <a:xfrm>
              <a:off x="668650" y="358435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8" name="Google Shape;218;p21"/>
            <p:cNvCxnSpPr/>
            <p:nvPr/>
          </p:nvCxnSpPr>
          <p:spPr>
            <a:xfrm>
              <a:off x="668650" y="372997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 1 1">
  <p:cSld name="CUSTOM_13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20800" y="2936019"/>
            <a:ext cx="2634625" cy="192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011918">
            <a:off x="5112193" y="246204"/>
            <a:ext cx="3674464" cy="42894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2"/>
          <p:cNvGrpSpPr/>
          <p:nvPr/>
        </p:nvGrpSpPr>
        <p:grpSpPr>
          <a:xfrm>
            <a:off x="217582" y="403375"/>
            <a:ext cx="8708832" cy="4086923"/>
            <a:chOff x="694275" y="376713"/>
            <a:chExt cx="7904186" cy="4086923"/>
          </a:xfrm>
        </p:grpSpPr>
        <p:sp>
          <p:nvSpPr>
            <p:cNvPr id="223" name="Google Shape;223;p22"/>
            <p:cNvSpPr/>
            <p:nvPr/>
          </p:nvSpPr>
          <p:spPr>
            <a:xfrm flipH="1">
              <a:off x="850361" y="529135"/>
              <a:ext cx="7748100" cy="3934500"/>
            </a:xfrm>
            <a:prstGeom prst="cloudCallout">
              <a:avLst>
                <a:gd name="adj1" fmla="val -20833"/>
                <a:gd name="adj2" fmla="val 62500"/>
              </a:avLst>
            </a:prstGeom>
            <a:solidFill>
              <a:srgbClr val="000000"/>
            </a:solidFill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600">
                <a:latin typeface="Cabin"/>
                <a:ea typeface="Cabin"/>
                <a:cs typeface="Cabin"/>
                <a:sym typeface="Cabin"/>
              </a:endParaRPr>
            </a:p>
          </p:txBody>
        </p:sp>
        <p:sp>
          <p:nvSpPr>
            <p:cNvPr id="224" name="Google Shape;224;p22"/>
            <p:cNvSpPr/>
            <p:nvPr/>
          </p:nvSpPr>
          <p:spPr>
            <a:xfrm flipH="1">
              <a:off x="697961" y="376735"/>
              <a:ext cx="7748100" cy="3934500"/>
            </a:xfrm>
            <a:prstGeom prst="cloudCallout">
              <a:avLst>
                <a:gd name="adj1" fmla="val -20833"/>
                <a:gd name="adj2" fmla="val 62500"/>
              </a:avLst>
            </a:prstGeom>
            <a:solidFill>
              <a:srgbClr val="FFE047"/>
            </a:solidFill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600">
                <a:latin typeface="Cabin"/>
                <a:ea typeface="Cabin"/>
                <a:cs typeface="Cabin"/>
                <a:sym typeface="Cabin"/>
              </a:endParaRPr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683400" y="2170500"/>
              <a:ext cx="1199700" cy="999600"/>
            </a:xfrm>
            <a:prstGeom prst="ellipse">
              <a:avLst/>
            </a:prstGeom>
            <a:solidFill>
              <a:srgbClr val="FFE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pic>
          <p:nvPicPr>
            <p:cNvPr id="226" name="Google Shape;226;p22"/>
            <p:cNvPicPr preferRelativeResize="0"/>
            <p:nvPr/>
          </p:nvPicPr>
          <p:blipFill>
            <a:blip r:embed="rId4">
              <a:alphaModFix amt="50000"/>
            </a:blip>
            <a:stretch>
              <a:fillRect/>
            </a:stretch>
          </p:blipFill>
          <p:spPr>
            <a:xfrm flipH="1">
              <a:off x="694275" y="376713"/>
              <a:ext cx="7748100" cy="3934500"/>
            </a:xfrm>
            <a:prstGeom prst="cloud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</p:spPr>
        </p:pic>
      </p:grpSp>
      <p:sp>
        <p:nvSpPr>
          <p:cNvPr id="227" name="Google Shape;227;p22"/>
          <p:cNvSpPr txBox="1">
            <a:spLocks noGrp="1"/>
          </p:cNvSpPr>
          <p:nvPr>
            <p:ph type="title"/>
          </p:nvPr>
        </p:nvSpPr>
        <p:spPr>
          <a:xfrm>
            <a:off x="1583594" y="1264106"/>
            <a:ext cx="5977200" cy="6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22"/>
          <p:cNvSpPr txBox="1">
            <a:spLocks noGrp="1"/>
          </p:cNvSpPr>
          <p:nvPr>
            <p:ph type="body" idx="1"/>
          </p:nvPr>
        </p:nvSpPr>
        <p:spPr>
          <a:xfrm>
            <a:off x="1583442" y="1970552"/>
            <a:ext cx="5977200" cy="13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2_4 1">
  <p:cSld name="TITLE_1_2_4_1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3"/>
          <p:cNvSpPr/>
          <p:nvPr/>
        </p:nvSpPr>
        <p:spPr>
          <a:xfrm rot="3124601">
            <a:off x="-2964739" y="-3801711"/>
            <a:ext cx="5489368" cy="8398421"/>
          </a:xfrm>
          <a:prstGeom prst="rect">
            <a:avLst/>
          </a:prstGeom>
          <a:solidFill>
            <a:srgbClr val="02A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231" name="Google Shape;231;p23"/>
          <p:cNvGrpSpPr/>
          <p:nvPr/>
        </p:nvGrpSpPr>
        <p:grpSpPr>
          <a:xfrm rot="2041706" flipH="1">
            <a:off x="-1336157" y="2777182"/>
            <a:ext cx="8083178" cy="1699965"/>
            <a:chOff x="668650" y="1545700"/>
            <a:chExt cx="7450800" cy="2184275"/>
          </a:xfrm>
        </p:grpSpPr>
        <p:cxnSp>
          <p:nvCxnSpPr>
            <p:cNvPr id="232" name="Google Shape;232;p23"/>
            <p:cNvCxnSpPr/>
            <p:nvPr/>
          </p:nvCxnSpPr>
          <p:spPr>
            <a:xfrm>
              <a:off x="668650" y="154570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3" name="Google Shape;233;p23"/>
            <p:cNvCxnSpPr/>
            <p:nvPr/>
          </p:nvCxnSpPr>
          <p:spPr>
            <a:xfrm>
              <a:off x="668650" y="169131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4" name="Google Shape;234;p23"/>
            <p:cNvCxnSpPr/>
            <p:nvPr/>
          </p:nvCxnSpPr>
          <p:spPr>
            <a:xfrm>
              <a:off x="668650" y="183693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5" name="Google Shape;235;p23"/>
            <p:cNvCxnSpPr/>
            <p:nvPr/>
          </p:nvCxnSpPr>
          <p:spPr>
            <a:xfrm>
              <a:off x="668650" y="198255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6" name="Google Shape;236;p23"/>
            <p:cNvCxnSpPr/>
            <p:nvPr/>
          </p:nvCxnSpPr>
          <p:spPr>
            <a:xfrm>
              <a:off x="668650" y="2128173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7" name="Google Shape;237;p23"/>
            <p:cNvCxnSpPr/>
            <p:nvPr/>
          </p:nvCxnSpPr>
          <p:spPr>
            <a:xfrm>
              <a:off x="668650" y="2273792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8" name="Google Shape;238;p23"/>
            <p:cNvCxnSpPr/>
            <p:nvPr/>
          </p:nvCxnSpPr>
          <p:spPr>
            <a:xfrm>
              <a:off x="668650" y="241941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9" name="Google Shape;239;p23"/>
            <p:cNvCxnSpPr/>
            <p:nvPr/>
          </p:nvCxnSpPr>
          <p:spPr>
            <a:xfrm>
              <a:off x="668650" y="256502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0" name="Google Shape;240;p23"/>
            <p:cNvCxnSpPr/>
            <p:nvPr/>
          </p:nvCxnSpPr>
          <p:spPr>
            <a:xfrm>
              <a:off x="668650" y="271064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1" name="Google Shape;241;p23"/>
            <p:cNvCxnSpPr/>
            <p:nvPr/>
          </p:nvCxnSpPr>
          <p:spPr>
            <a:xfrm>
              <a:off x="668650" y="285626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2" name="Google Shape;242;p23"/>
            <p:cNvCxnSpPr/>
            <p:nvPr/>
          </p:nvCxnSpPr>
          <p:spPr>
            <a:xfrm>
              <a:off x="668650" y="3001883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3" name="Google Shape;243;p23"/>
            <p:cNvCxnSpPr/>
            <p:nvPr/>
          </p:nvCxnSpPr>
          <p:spPr>
            <a:xfrm>
              <a:off x="668650" y="3147502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4" name="Google Shape;244;p23"/>
            <p:cNvCxnSpPr/>
            <p:nvPr/>
          </p:nvCxnSpPr>
          <p:spPr>
            <a:xfrm>
              <a:off x="668650" y="329312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5" name="Google Shape;245;p23"/>
            <p:cNvCxnSpPr/>
            <p:nvPr/>
          </p:nvCxnSpPr>
          <p:spPr>
            <a:xfrm>
              <a:off x="668650" y="343873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6" name="Google Shape;246;p23"/>
            <p:cNvCxnSpPr/>
            <p:nvPr/>
          </p:nvCxnSpPr>
          <p:spPr>
            <a:xfrm>
              <a:off x="668650" y="358435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7" name="Google Shape;247;p23"/>
            <p:cNvCxnSpPr/>
            <p:nvPr/>
          </p:nvCxnSpPr>
          <p:spPr>
            <a:xfrm>
              <a:off x="668650" y="372997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7 1 1 1">
  <p:cSld name="TITLE_1_7_1_1_4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p24"/>
          <p:cNvPicPr preferRelativeResize="0"/>
          <p:nvPr/>
        </p:nvPicPr>
        <p:blipFill rotWithShape="1">
          <a:blip r:embed="rId2">
            <a:alphaModFix/>
          </a:blip>
          <a:srcRect r="715"/>
          <a:stretch/>
        </p:blipFill>
        <p:spPr>
          <a:xfrm>
            <a:off x="0" y="0"/>
            <a:ext cx="9144003" cy="518025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50" name="Google Shape;250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5799097" y="7348"/>
            <a:ext cx="333021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7 1 1 1 1">
  <p:cSld name="TITLE_1_7_1_1_4_1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25"/>
          <p:cNvPicPr preferRelativeResize="0"/>
          <p:nvPr/>
        </p:nvPicPr>
        <p:blipFill rotWithShape="1">
          <a:blip r:embed="rId2">
            <a:alphaModFix/>
          </a:blip>
          <a:srcRect r="715"/>
          <a:stretch/>
        </p:blipFill>
        <p:spPr>
          <a:xfrm>
            <a:off x="0" y="0"/>
            <a:ext cx="9144003" cy="518025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7 1 1 1 1 2">
  <p:cSld name="TITLE_1_7_1_1_4_1_2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26"/>
          <p:cNvPicPr preferRelativeResize="0"/>
          <p:nvPr/>
        </p:nvPicPr>
        <p:blipFill rotWithShape="1">
          <a:blip r:embed="rId2">
            <a:alphaModFix/>
          </a:blip>
          <a:srcRect r="715"/>
          <a:stretch/>
        </p:blipFill>
        <p:spPr>
          <a:xfrm>
            <a:off x="0" y="0"/>
            <a:ext cx="9144003" cy="518025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55" name="Google Shape;255;p26"/>
          <p:cNvSpPr/>
          <p:nvPr/>
        </p:nvSpPr>
        <p:spPr>
          <a:xfrm>
            <a:off x="94850" y="112163"/>
            <a:ext cx="4244368" cy="4919169"/>
          </a:xfrm>
          <a:custGeom>
            <a:avLst/>
            <a:gdLst/>
            <a:ahLst/>
            <a:cxnLst/>
            <a:rect l="l" t="t" r="r" b="b"/>
            <a:pathLst>
              <a:path w="33152" h="38422" extrusionOk="0">
                <a:moveTo>
                  <a:pt x="23183" y="15784"/>
                </a:moveTo>
                <a:cubicBezTo>
                  <a:pt x="22923" y="15525"/>
                  <a:pt x="23105" y="15473"/>
                  <a:pt x="23183" y="15187"/>
                </a:cubicBezTo>
                <a:cubicBezTo>
                  <a:pt x="22378" y="15447"/>
                  <a:pt x="23235" y="15603"/>
                  <a:pt x="23183" y="16200"/>
                </a:cubicBezTo>
                <a:cubicBezTo>
                  <a:pt x="22612" y="16226"/>
                  <a:pt x="22923" y="17134"/>
                  <a:pt x="22171" y="16978"/>
                </a:cubicBezTo>
                <a:cubicBezTo>
                  <a:pt x="22041" y="18484"/>
                  <a:pt x="22378" y="20224"/>
                  <a:pt x="22171" y="21184"/>
                </a:cubicBezTo>
                <a:cubicBezTo>
                  <a:pt x="21496" y="21651"/>
                  <a:pt x="20665" y="21729"/>
                  <a:pt x="20172" y="22378"/>
                </a:cubicBezTo>
                <a:cubicBezTo>
                  <a:pt x="20068" y="22534"/>
                  <a:pt x="20146" y="23053"/>
                  <a:pt x="19964" y="23391"/>
                </a:cubicBezTo>
                <a:cubicBezTo>
                  <a:pt x="19886" y="23572"/>
                  <a:pt x="19445" y="23572"/>
                  <a:pt x="19575" y="23988"/>
                </a:cubicBezTo>
                <a:cubicBezTo>
                  <a:pt x="19652" y="24715"/>
                  <a:pt x="20431" y="24715"/>
                  <a:pt x="20769" y="25182"/>
                </a:cubicBezTo>
                <a:cubicBezTo>
                  <a:pt x="20873" y="25779"/>
                  <a:pt x="20457" y="26013"/>
                  <a:pt x="20379" y="26584"/>
                </a:cubicBezTo>
                <a:cubicBezTo>
                  <a:pt x="20249" y="27441"/>
                  <a:pt x="20613" y="28297"/>
                  <a:pt x="20561" y="28998"/>
                </a:cubicBezTo>
                <a:cubicBezTo>
                  <a:pt x="20561" y="29310"/>
                  <a:pt x="20120" y="29440"/>
                  <a:pt x="20172" y="29595"/>
                </a:cubicBezTo>
                <a:cubicBezTo>
                  <a:pt x="20249" y="29855"/>
                  <a:pt x="20509" y="30296"/>
                  <a:pt x="20172" y="30192"/>
                </a:cubicBezTo>
                <a:cubicBezTo>
                  <a:pt x="20249" y="30530"/>
                  <a:pt x="20457" y="30063"/>
                  <a:pt x="20769" y="30192"/>
                </a:cubicBezTo>
                <a:cubicBezTo>
                  <a:pt x="20821" y="30218"/>
                  <a:pt x="20717" y="30556"/>
                  <a:pt x="20769" y="30582"/>
                </a:cubicBezTo>
                <a:cubicBezTo>
                  <a:pt x="20821" y="30660"/>
                  <a:pt x="21106" y="30530"/>
                  <a:pt x="21158" y="30582"/>
                </a:cubicBezTo>
                <a:cubicBezTo>
                  <a:pt x="21288" y="30738"/>
                  <a:pt x="21210" y="31205"/>
                  <a:pt x="21158" y="31179"/>
                </a:cubicBezTo>
                <a:cubicBezTo>
                  <a:pt x="21210" y="31231"/>
                  <a:pt x="21444" y="30997"/>
                  <a:pt x="21573" y="30997"/>
                </a:cubicBezTo>
                <a:cubicBezTo>
                  <a:pt x="21781" y="30997"/>
                  <a:pt x="21677" y="31205"/>
                  <a:pt x="21573" y="31179"/>
                </a:cubicBezTo>
                <a:cubicBezTo>
                  <a:pt x="22067" y="31257"/>
                  <a:pt x="21989" y="31153"/>
                  <a:pt x="22560" y="31179"/>
                </a:cubicBezTo>
                <a:cubicBezTo>
                  <a:pt x="22846" y="31880"/>
                  <a:pt x="22430" y="31490"/>
                  <a:pt x="22975" y="31776"/>
                </a:cubicBezTo>
                <a:cubicBezTo>
                  <a:pt x="23209" y="31932"/>
                  <a:pt x="23884" y="32321"/>
                  <a:pt x="24377" y="32399"/>
                </a:cubicBezTo>
                <a:cubicBezTo>
                  <a:pt x="24637" y="33100"/>
                  <a:pt x="25234" y="33515"/>
                  <a:pt x="25571" y="34190"/>
                </a:cubicBezTo>
                <a:cubicBezTo>
                  <a:pt x="25961" y="34450"/>
                  <a:pt x="26688" y="34398"/>
                  <a:pt x="26973" y="34580"/>
                </a:cubicBezTo>
                <a:cubicBezTo>
                  <a:pt x="27934" y="35229"/>
                  <a:pt x="27830" y="36501"/>
                  <a:pt x="28168" y="37591"/>
                </a:cubicBezTo>
                <a:cubicBezTo>
                  <a:pt x="20301" y="38188"/>
                  <a:pt x="12098" y="38422"/>
                  <a:pt x="3583" y="38396"/>
                </a:cubicBezTo>
                <a:cubicBezTo>
                  <a:pt x="3012" y="35255"/>
                  <a:pt x="4543" y="28245"/>
                  <a:pt x="3193" y="26194"/>
                </a:cubicBezTo>
                <a:cubicBezTo>
                  <a:pt x="3167" y="26143"/>
                  <a:pt x="2804" y="26013"/>
                  <a:pt x="2804" y="25987"/>
                </a:cubicBezTo>
                <a:cubicBezTo>
                  <a:pt x="2778" y="25909"/>
                  <a:pt x="3089" y="25701"/>
                  <a:pt x="2986" y="25597"/>
                </a:cubicBezTo>
                <a:cubicBezTo>
                  <a:pt x="2986" y="25597"/>
                  <a:pt x="2414" y="25909"/>
                  <a:pt x="2181" y="25779"/>
                </a:cubicBezTo>
                <a:cubicBezTo>
                  <a:pt x="2051" y="25701"/>
                  <a:pt x="2181" y="24663"/>
                  <a:pt x="1584" y="24793"/>
                </a:cubicBezTo>
                <a:cubicBezTo>
                  <a:pt x="1765" y="24481"/>
                  <a:pt x="1973" y="24533"/>
                  <a:pt x="2388" y="23988"/>
                </a:cubicBezTo>
                <a:cubicBezTo>
                  <a:pt x="2466" y="23910"/>
                  <a:pt x="2778" y="23624"/>
                  <a:pt x="2804" y="23572"/>
                </a:cubicBezTo>
                <a:cubicBezTo>
                  <a:pt x="2830" y="23469"/>
                  <a:pt x="2700" y="23079"/>
                  <a:pt x="2804" y="22975"/>
                </a:cubicBezTo>
                <a:cubicBezTo>
                  <a:pt x="2804" y="22975"/>
                  <a:pt x="3323" y="23261"/>
                  <a:pt x="3401" y="22975"/>
                </a:cubicBezTo>
                <a:cubicBezTo>
                  <a:pt x="3427" y="22794"/>
                  <a:pt x="3063" y="23027"/>
                  <a:pt x="2986" y="22794"/>
                </a:cubicBezTo>
                <a:cubicBezTo>
                  <a:pt x="2804" y="22067"/>
                  <a:pt x="3038" y="21002"/>
                  <a:pt x="2778" y="19990"/>
                </a:cubicBezTo>
                <a:cubicBezTo>
                  <a:pt x="2648" y="19367"/>
                  <a:pt x="2103" y="19055"/>
                  <a:pt x="1999" y="17991"/>
                </a:cubicBezTo>
                <a:cubicBezTo>
                  <a:pt x="1895" y="17082"/>
                  <a:pt x="1843" y="16174"/>
                  <a:pt x="1791" y="15369"/>
                </a:cubicBezTo>
                <a:cubicBezTo>
                  <a:pt x="1765" y="15083"/>
                  <a:pt x="1999" y="14590"/>
                  <a:pt x="1999" y="14590"/>
                </a:cubicBezTo>
                <a:cubicBezTo>
                  <a:pt x="1947" y="14175"/>
                  <a:pt x="1636" y="13733"/>
                  <a:pt x="1584" y="13370"/>
                </a:cubicBezTo>
                <a:cubicBezTo>
                  <a:pt x="1428" y="12331"/>
                  <a:pt x="1532" y="11371"/>
                  <a:pt x="1584" y="10566"/>
                </a:cubicBezTo>
                <a:cubicBezTo>
                  <a:pt x="1376" y="10307"/>
                  <a:pt x="1246" y="10670"/>
                  <a:pt x="987" y="10177"/>
                </a:cubicBezTo>
                <a:cubicBezTo>
                  <a:pt x="857" y="8775"/>
                  <a:pt x="208" y="7477"/>
                  <a:pt x="390" y="5374"/>
                </a:cubicBezTo>
                <a:cubicBezTo>
                  <a:pt x="467" y="4543"/>
                  <a:pt x="467" y="3661"/>
                  <a:pt x="0" y="2778"/>
                </a:cubicBezTo>
                <a:cubicBezTo>
                  <a:pt x="2466" y="2207"/>
                  <a:pt x="7139" y="2934"/>
                  <a:pt x="8983" y="2363"/>
                </a:cubicBezTo>
                <a:cubicBezTo>
                  <a:pt x="9372" y="2077"/>
                  <a:pt x="8957" y="1142"/>
                  <a:pt x="8983" y="182"/>
                </a:cubicBezTo>
                <a:lnTo>
                  <a:pt x="9969" y="182"/>
                </a:lnTo>
                <a:cubicBezTo>
                  <a:pt x="10203" y="0"/>
                  <a:pt x="9995" y="1064"/>
                  <a:pt x="9969" y="987"/>
                </a:cubicBezTo>
                <a:cubicBezTo>
                  <a:pt x="10021" y="1220"/>
                  <a:pt x="10203" y="1064"/>
                  <a:pt x="10177" y="987"/>
                </a:cubicBezTo>
                <a:cubicBezTo>
                  <a:pt x="10358" y="1558"/>
                  <a:pt x="10644" y="2181"/>
                  <a:pt x="10774" y="2778"/>
                </a:cubicBezTo>
                <a:cubicBezTo>
                  <a:pt x="10826" y="3038"/>
                  <a:pt x="10904" y="3998"/>
                  <a:pt x="10982" y="3764"/>
                </a:cubicBezTo>
                <a:cubicBezTo>
                  <a:pt x="10722" y="4569"/>
                  <a:pt x="10462" y="3531"/>
                  <a:pt x="9969" y="3972"/>
                </a:cubicBezTo>
                <a:cubicBezTo>
                  <a:pt x="10151" y="4154"/>
                  <a:pt x="10332" y="4128"/>
                  <a:pt x="10592" y="4180"/>
                </a:cubicBezTo>
                <a:cubicBezTo>
                  <a:pt x="10540" y="4180"/>
                  <a:pt x="10670" y="4517"/>
                  <a:pt x="10774" y="4387"/>
                </a:cubicBezTo>
                <a:cubicBezTo>
                  <a:pt x="11215" y="3816"/>
                  <a:pt x="11397" y="4439"/>
                  <a:pt x="11968" y="4569"/>
                </a:cubicBezTo>
                <a:cubicBezTo>
                  <a:pt x="12098" y="4595"/>
                  <a:pt x="12331" y="4362"/>
                  <a:pt x="12591" y="4387"/>
                </a:cubicBezTo>
                <a:cubicBezTo>
                  <a:pt x="12513" y="4387"/>
                  <a:pt x="14123" y="4673"/>
                  <a:pt x="14382" y="4777"/>
                </a:cubicBezTo>
                <a:cubicBezTo>
                  <a:pt x="14460" y="4803"/>
                  <a:pt x="14720" y="4725"/>
                  <a:pt x="14772" y="4777"/>
                </a:cubicBezTo>
                <a:cubicBezTo>
                  <a:pt x="14979" y="4985"/>
                  <a:pt x="14772" y="5322"/>
                  <a:pt x="15187" y="5374"/>
                </a:cubicBezTo>
                <a:cubicBezTo>
                  <a:pt x="15473" y="5400"/>
                  <a:pt x="16459" y="5348"/>
                  <a:pt x="16381" y="5374"/>
                </a:cubicBezTo>
                <a:cubicBezTo>
                  <a:pt x="16978" y="5166"/>
                  <a:pt x="16719" y="4647"/>
                  <a:pt x="17368" y="4569"/>
                </a:cubicBezTo>
                <a:cubicBezTo>
                  <a:pt x="17887" y="4517"/>
                  <a:pt x="18640" y="4595"/>
                  <a:pt x="19185" y="4777"/>
                </a:cubicBezTo>
                <a:cubicBezTo>
                  <a:pt x="19289" y="4829"/>
                  <a:pt x="19938" y="5166"/>
                  <a:pt x="19964" y="5192"/>
                </a:cubicBezTo>
                <a:cubicBezTo>
                  <a:pt x="20198" y="5374"/>
                  <a:pt x="19886" y="6257"/>
                  <a:pt x="20561" y="5789"/>
                </a:cubicBezTo>
                <a:cubicBezTo>
                  <a:pt x="20639" y="6516"/>
                  <a:pt x="21210" y="6724"/>
                  <a:pt x="21573" y="7191"/>
                </a:cubicBezTo>
                <a:cubicBezTo>
                  <a:pt x="22223" y="7165"/>
                  <a:pt x="21703" y="5997"/>
                  <a:pt x="22560" y="6179"/>
                </a:cubicBezTo>
                <a:cubicBezTo>
                  <a:pt x="22923" y="6231"/>
                  <a:pt x="22820" y="6776"/>
                  <a:pt x="23157" y="6984"/>
                </a:cubicBezTo>
                <a:cubicBezTo>
                  <a:pt x="23469" y="7165"/>
                  <a:pt x="24455" y="6854"/>
                  <a:pt x="24170" y="7788"/>
                </a:cubicBezTo>
                <a:cubicBezTo>
                  <a:pt x="24896" y="8152"/>
                  <a:pt x="26169" y="7762"/>
                  <a:pt x="26558" y="7970"/>
                </a:cubicBezTo>
                <a:cubicBezTo>
                  <a:pt x="26532" y="7607"/>
                  <a:pt x="27233" y="7165"/>
                  <a:pt x="27752" y="6776"/>
                </a:cubicBezTo>
                <a:cubicBezTo>
                  <a:pt x="28505" y="6620"/>
                  <a:pt x="28193" y="7555"/>
                  <a:pt x="28765" y="7581"/>
                </a:cubicBezTo>
                <a:cubicBezTo>
                  <a:pt x="29647" y="7347"/>
                  <a:pt x="30478" y="7269"/>
                  <a:pt x="31361" y="7373"/>
                </a:cubicBezTo>
                <a:cubicBezTo>
                  <a:pt x="31802" y="7425"/>
                  <a:pt x="32425" y="8256"/>
                  <a:pt x="33152" y="7788"/>
                </a:cubicBezTo>
                <a:cubicBezTo>
                  <a:pt x="33074" y="8308"/>
                  <a:pt x="32373" y="8775"/>
                  <a:pt x="31958" y="8385"/>
                </a:cubicBezTo>
                <a:cubicBezTo>
                  <a:pt x="31516" y="8489"/>
                  <a:pt x="32191" y="8697"/>
                  <a:pt x="31750" y="8983"/>
                </a:cubicBezTo>
                <a:cubicBezTo>
                  <a:pt x="30712" y="9320"/>
                  <a:pt x="29466" y="9476"/>
                  <a:pt x="28972" y="10384"/>
                </a:cubicBezTo>
                <a:cubicBezTo>
                  <a:pt x="28687" y="10540"/>
                  <a:pt x="28531" y="10073"/>
                  <a:pt x="28349" y="10177"/>
                </a:cubicBezTo>
                <a:cubicBezTo>
                  <a:pt x="28349" y="10203"/>
                  <a:pt x="28583" y="10488"/>
                  <a:pt x="28557" y="10566"/>
                </a:cubicBezTo>
                <a:cubicBezTo>
                  <a:pt x="28557" y="10592"/>
                  <a:pt x="27908" y="11033"/>
                  <a:pt x="27752" y="11189"/>
                </a:cubicBezTo>
                <a:cubicBezTo>
                  <a:pt x="27467" y="11475"/>
                  <a:pt x="27311" y="12046"/>
                  <a:pt x="26766" y="11968"/>
                </a:cubicBezTo>
                <a:cubicBezTo>
                  <a:pt x="26973" y="12721"/>
                  <a:pt x="26298" y="12773"/>
                  <a:pt x="25961" y="13188"/>
                </a:cubicBezTo>
                <a:cubicBezTo>
                  <a:pt x="25909" y="13266"/>
                  <a:pt x="25857" y="13707"/>
                  <a:pt x="25753" y="13785"/>
                </a:cubicBezTo>
                <a:cubicBezTo>
                  <a:pt x="25520" y="13967"/>
                  <a:pt x="25234" y="13707"/>
                  <a:pt x="25156" y="13785"/>
                </a:cubicBezTo>
                <a:cubicBezTo>
                  <a:pt x="25104" y="13837"/>
                  <a:pt x="25416" y="14045"/>
                  <a:pt x="25364" y="14175"/>
                </a:cubicBezTo>
                <a:cubicBezTo>
                  <a:pt x="25338" y="14227"/>
                  <a:pt x="24559" y="14590"/>
                  <a:pt x="24377" y="14772"/>
                </a:cubicBezTo>
                <a:cubicBezTo>
                  <a:pt x="24092" y="15031"/>
                  <a:pt x="23884" y="15706"/>
                  <a:pt x="23157" y="15784"/>
                </a:cubicBezTo>
                <a:close/>
              </a:path>
            </a:pathLst>
          </a:custGeom>
          <a:solidFill>
            <a:srgbClr val="F3F3F3">
              <a:alpha val="13920"/>
            </a:srgbClr>
          </a:solidFill>
          <a:ln>
            <a:noFill/>
          </a:ln>
        </p:spPr>
        <p:txBody>
          <a:bodyPr spcFirstLastPara="1" wrap="square" lIns="111625" tIns="111625" rIns="111625" bIns="1116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7 1 1 1 1 1">
  <p:cSld name="TITLE_1_7_1_1_4_1_1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3F2F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grpSp>
        <p:nvGrpSpPr>
          <p:cNvPr id="258" name="Google Shape;258;p27"/>
          <p:cNvGrpSpPr/>
          <p:nvPr/>
        </p:nvGrpSpPr>
        <p:grpSpPr>
          <a:xfrm>
            <a:off x="-2325" y="0"/>
            <a:ext cx="9148650" cy="5143505"/>
            <a:chOff x="0" y="0"/>
            <a:chExt cx="9148650" cy="5143505"/>
          </a:xfrm>
        </p:grpSpPr>
        <p:pic>
          <p:nvPicPr>
            <p:cNvPr id="259" name="Google Shape;259;p2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0"/>
              <a:ext cx="4732189" cy="4663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0" name="Google Shape;260;p27"/>
            <p:cNvPicPr preferRelativeResize="0"/>
            <p:nvPr/>
          </p:nvPicPr>
          <p:blipFill rotWithShape="1">
            <a:blip r:embed="rId2">
              <a:alphaModFix/>
            </a:blip>
            <a:srcRect r="6367"/>
            <a:stretch/>
          </p:blipFill>
          <p:spPr>
            <a:xfrm>
              <a:off x="4713176" y="0"/>
              <a:ext cx="4430825" cy="4663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1" name="Google Shape;261;p27"/>
            <p:cNvPicPr preferRelativeResize="0"/>
            <p:nvPr/>
          </p:nvPicPr>
          <p:blipFill rotWithShape="1">
            <a:blip r:embed="rId2">
              <a:alphaModFix/>
            </a:blip>
            <a:srcRect r="6367" b="87842"/>
            <a:stretch/>
          </p:blipFill>
          <p:spPr>
            <a:xfrm>
              <a:off x="4717825" y="4576531"/>
              <a:ext cx="4430825" cy="5669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2" name="Google Shape;262;p27"/>
            <p:cNvPicPr preferRelativeResize="0"/>
            <p:nvPr/>
          </p:nvPicPr>
          <p:blipFill rotWithShape="1">
            <a:blip r:embed="rId2">
              <a:alphaModFix/>
            </a:blip>
            <a:srcRect b="87842"/>
            <a:stretch/>
          </p:blipFill>
          <p:spPr>
            <a:xfrm>
              <a:off x="0" y="4576525"/>
              <a:ext cx="4732200" cy="5669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63" name="Google Shape;26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3375" y="4235559"/>
            <a:ext cx="699135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27"/>
          <p:cNvPicPr preferRelativeResize="0"/>
          <p:nvPr/>
        </p:nvPicPr>
        <p:blipFill rotWithShape="1">
          <a:blip r:embed="rId4">
            <a:alphaModFix/>
          </a:blip>
          <a:srcRect l="79235" b="61439"/>
          <a:stretch/>
        </p:blipFill>
        <p:spPr>
          <a:xfrm rot="7003786">
            <a:off x="342683" y="4194560"/>
            <a:ext cx="567650" cy="67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27"/>
          <p:cNvPicPr preferRelativeResize="0"/>
          <p:nvPr/>
        </p:nvPicPr>
        <p:blipFill rotWithShape="1">
          <a:blip r:embed="rId4">
            <a:alphaModFix/>
          </a:blip>
          <a:srcRect l="30373" t="8551" r="44809" b="51772"/>
          <a:stretch/>
        </p:blipFill>
        <p:spPr>
          <a:xfrm rot="-9847253">
            <a:off x="365006" y="1572146"/>
            <a:ext cx="263340" cy="271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7"/>
          <p:cNvPicPr preferRelativeResize="0"/>
          <p:nvPr/>
        </p:nvPicPr>
        <p:blipFill rotWithShape="1">
          <a:blip r:embed="rId4">
            <a:alphaModFix/>
          </a:blip>
          <a:srcRect l="30373" t="8551" r="44809" b="51772"/>
          <a:stretch/>
        </p:blipFill>
        <p:spPr>
          <a:xfrm rot="-7015895">
            <a:off x="232806" y="492321"/>
            <a:ext cx="263340" cy="271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27"/>
          <p:cNvPicPr preferRelativeResize="0"/>
          <p:nvPr/>
        </p:nvPicPr>
        <p:blipFill rotWithShape="1">
          <a:blip r:embed="rId4">
            <a:alphaModFix/>
          </a:blip>
          <a:srcRect l="30373" t="8551" r="44809" b="51772"/>
          <a:stretch/>
        </p:blipFill>
        <p:spPr>
          <a:xfrm rot="-5400000">
            <a:off x="8274521" y="1724426"/>
            <a:ext cx="263340" cy="271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27"/>
          <p:cNvPicPr preferRelativeResize="0"/>
          <p:nvPr/>
        </p:nvPicPr>
        <p:blipFill rotWithShape="1">
          <a:blip r:embed="rId4">
            <a:alphaModFix/>
          </a:blip>
          <a:srcRect l="30373" t="8551" r="44809" b="51772"/>
          <a:stretch/>
        </p:blipFill>
        <p:spPr>
          <a:xfrm rot="-5329533">
            <a:off x="8606365" y="149148"/>
            <a:ext cx="137818" cy="142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27"/>
          <p:cNvPicPr preferRelativeResize="0"/>
          <p:nvPr/>
        </p:nvPicPr>
        <p:blipFill rotWithShape="1">
          <a:blip r:embed="rId4">
            <a:alphaModFix/>
          </a:blip>
          <a:srcRect l="30373" t="8551" r="44809" b="51772"/>
          <a:stretch/>
        </p:blipFill>
        <p:spPr>
          <a:xfrm rot="-10079378">
            <a:off x="906515" y="4713761"/>
            <a:ext cx="137819" cy="142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27"/>
          <p:cNvPicPr preferRelativeResize="0"/>
          <p:nvPr/>
        </p:nvPicPr>
        <p:blipFill rotWithShape="1">
          <a:blip r:embed="rId4">
            <a:alphaModFix/>
          </a:blip>
          <a:srcRect l="30373" t="8551" r="44809" b="51772"/>
          <a:stretch/>
        </p:blipFill>
        <p:spPr>
          <a:xfrm rot="-10799982">
            <a:off x="7200090" y="4630873"/>
            <a:ext cx="137818" cy="142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27"/>
          <p:cNvPicPr preferRelativeResize="0"/>
          <p:nvPr/>
        </p:nvPicPr>
        <p:blipFill rotWithShape="1">
          <a:blip r:embed="rId4">
            <a:alphaModFix/>
          </a:blip>
          <a:srcRect l="30373" t="8551" r="44809" b="51772"/>
          <a:stretch/>
        </p:blipFill>
        <p:spPr>
          <a:xfrm rot="9692047">
            <a:off x="8708915" y="4847073"/>
            <a:ext cx="137819" cy="142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27"/>
          <p:cNvPicPr preferRelativeResize="0"/>
          <p:nvPr/>
        </p:nvPicPr>
        <p:blipFill rotWithShape="1">
          <a:blip r:embed="rId4">
            <a:alphaModFix/>
          </a:blip>
          <a:srcRect l="30373" t="8551" r="44809" b="51772"/>
          <a:stretch/>
        </p:blipFill>
        <p:spPr>
          <a:xfrm rot="-9355665">
            <a:off x="8769927" y="3478623"/>
            <a:ext cx="137819" cy="142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27"/>
          <p:cNvPicPr preferRelativeResize="0"/>
          <p:nvPr/>
        </p:nvPicPr>
        <p:blipFill rotWithShape="1">
          <a:blip r:embed="rId4">
            <a:alphaModFix/>
          </a:blip>
          <a:srcRect l="30373" t="8551" r="44809" b="51772"/>
          <a:stretch/>
        </p:blipFill>
        <p:spPr>
          <a:xfrm rot="-7079218">
            <a:off x="6189190" y="219648"/>
            <a:ext cx="137818" cy="142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27"/>
          <p:cNvPicPr preferRelativeResize="0"/>
          <p:nvPr/>
        </p:nvPicPr>
        <p:blipFill rotWithShape="1">
          <a:blip r:embed="rId4">
            <a:alphaModFix/>
          </a:blip>
          <a:srcRect l="30373" t="8551" r="44809" b="51772"/>
          <a:stretch/>
        </p:blipFill>
        <p:spPr>
          <a:xfrm rot="10162867">
            <a:off x="3590613" y="4891138"/>
            <a:ext cx="98248" cy="101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27"/>
          <p:cNvPicPr preferRelativeResize="0"/>
          <p:nvPr/>
        </p:nvPicPr>
        <p:blipFill rotWithShape="1">
          <a:blip r:embed="rId4">
            <a:alphaModFix/>
          </a:blip>
          <a:srcRect l="30373" t="8551" r="44809" b="51772"/>
          <a:stretch/>
        </p:blipFill>
        <p:spPr>
          <a:xfrm rot="-10161311">
            <a:off x="8000437" y="924588"/>
            <a:ext cx="98248" cy="101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27"/>
          <p:cNvPicPr preferRelativeResize="0"/>
          <p:nvPr/>
        </p:nvPicPr>
        <p:blipFill rotWithShape="1">
          <a:blip r:embed="rId4">
            <a:alphaModFix/>
          </a:blip>
          <a:srcRect l="30373" t="8551" r="44809" b="51772"/>
          <a:stretch/>
        </p:blipFill>
        <p:spPr>
          <a:xfrm rot="10799874">
            <a:off x="260938" y="3541313"/>
            <a:ext cx="98248" cy="101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27"/>
          <p:cNvPicPr preferRelativeResize="0"/>
          <p:nvPr/>
        </p:nvPicPr>
        <p:blipFill rotWithShape="1">
          <a:blip r:embed="rId4">
            <a:alphaModFix/>
          </a:blip>
          <a:srcRect l="30373" t="8551" r="44809" b="51772"/>
          <a:stretch/>
        </p:blipFill>
        <p:spPr>
          <a:xfrm rot="-9775558">
            <a:off x="2236233" y="111575"/>
            <a:ext cx="91235" cy="94048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27"/>
          <p:cNvSpPr/>
          <p:nvPr/>
        </p:nvSpPr>
        <p:spPr>
          <a:xfrm rot="598870">
            <a:off x="537703" y="255993"/>
            <a:ext cx="408482" cy="357633"/>
          </a:xfrm>
          <a:prstGeom prst="star5">
            <a:avLst>
              <a:gd name="adj" fmla="val 18484"/>
              <a:gd name="hf" fmla="val 105146"/>
              <a:gd name="vf" fmla="val 110557"/>
            </a:avLst>
          </a:prstGeom>
          <a:solidFill>
            <a:srgbClr val="170C66"/>
          </a:solidFill>
          <a:ln w="19050" cap="flat" cmpd="sng">
            <a:solidFill>
              <a:srgbClr val="170C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79" name="Google Shape;279;p27"/>
          <p:cNvSpPr/>
          <p:nvPr/>
        </p:nvSpPr>
        <p:spPr>
          <a:xfrm rot="560270">
            <a:off x="8222084" y="4606006"/>
            <a:ext cx="408615" cy="357568"/>
          </a:xfrm>
          <a:prstGeom prst="star5">
            <a:avLst>
              <a:gd name="adj" fmla="val 18484"/>
              <a:gd name="hf" fmla="val 105146"/>
              <a:gd name="vf" fmla="val 110557"/>
            </a:avLst>
          </a:prstGeom>
          <a:solidFill>
            <a:srgbClr val="170C66"/>
          </a:solidFill>
          <a:ln w="19050" cap="flat" cmpd="sng">
            <a:solidFill>
              <a:srgbClr val="170C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80" name="Google Shape;280;p27"/>
          <p:cNvSpPr/>
          <p:nvPr/>
        </p:nvSpPr>
        <p:spPr>
          <a:xfrm rot="-466222">
            <a:off x="805327" y="3945470"/>
            <a:ext cx="148665" cy="130168"/>
          </a:xfrm>
          <a:prstGeom prst="star5">
            <a:avLst>
              <a:gd name="adj" fmla="val 18484"/>
              <a:gd name="hf" fmla="val 105146"/>
              <a:gd name="vf" fmla="val 110557"/>
            </a:avLst>
          </a:prstGeom>
          <a:solidFill>
            <a:srgbClr val="170C66"/>
          </a:solidFill>
          <a:ln w="19050" cap="flat" cmpd="sng">
            <a:solidFill>
              <a:srgbClr val="170C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81" name="Google Shape;281;p27"/>
          <p:cNvSpPr/>
          <p:nvPr/>
        </p:nvSpPr>
        <p:spPr>
          <a:xfrm rot="-1237412">
            <a:off x="409381" y="4135914"/>
            <a:ext cx="89431" cy="78511"/>
          </a:xfrm>
          <a:prstGeom prst="star5">
            <a:avLst>
              <a:gd name="adj" fmla="val 18484"/>
              <a:gd name="hf" fmla="val 105146"/>
              <a:gd name="vf" fmla="val 110557"/>
            </a:avLst>
          </a:prstGeom>
          <a:solidFill>
            <a:srgbClr val="FA1603"/>
          </a:solidFill>
          <a:ln w="9525" cap="flat" cmpd="sng">
            <a:solidFill>
              <a:srgbClr val="FA160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82" name="Google Shape;282;p27"/>
          <p:cNvSpPr/>
          <p:nvPr/>
        </p:nvSpPr>
        <p:spPr>
          <a:xfrm rot="4902409">
            <a:off x="8804140" y="395543"/>
            <a:ext cx="89435" cy="78532"/>
          </a:xfrm>
          <a:prstGeom prst="star5">
            <a:avLst>
              <a:gd name="adj" fmla="val 18484"/>
              <a:gd name="hf" fmla="val 105146"/>
              <a:gd name="vf" fmla="val 110557"/>
            </a:avLst>
          </a:prstGeom>
          <a:solidFill>
            <a:srgbClr val="FA1603"/>
          </a:solidFill>
          <a:ln w="9525" cap="flat" cmpd="sng">
            <a:solidFill>
              <a:srgbClr val="FA160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83" name="Google Shape;283;p27"/>
          <p:cNvSpPr/>
          <p:nvPr/>
        </p:nvSpPr>
        <p:spPr>
          <a:xfrm rot="4902409">
            <a:off x="8696740" y="588768"/>
            <a:ext cx="89435" cy="78532"/>
          </a:xfrm>
          <a:prstGeom prst="star5">
            <a:avLst>
              <a:gd name="adj" fmla="val 18484"/>
              <a:gd name="hf" fmla="val 105146"/>
              <a:gd name="vf" fmla="val 110557"/>
            </a:avLst>
          </a:prstGeom>
          <a:solidFill>
            <a:srgbClr val="170C66"/>
          </a:solidFill>
          <a:ln w="9525" cap="flat" cmpd="sng">
            <a:solidFill>
              <a:srgbClr val="170C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84" name="Google Shape;284;p27"/>
          <p:cNvSpPr/>
          <p:nvPr/>
        </p:nvSpPr>
        <p:spPr>
          <a:xfrm rot="4243044">
            <a:off x="8784322" y="1985429"/>
            <a:ext cx="109016" cy="95736"/>
          </a:xfrm>
          <a:prstGeom prst="star5">
            <a:avLst>
              <a:gd name="adj" fmla="val 18484"/>
              <a:gd name="hf" fmla="val 105146"/>
              <a:gd name="vf" fmla="val 110557"/>
            </a:avLst>
          </a:prstGeom>
          <a:solidFill>
            <a:srgbClr val="170C66"/>
          </a:solidFill>
          <a:ln w="9525" cap="flat" cmpd="sng">
            <a:solidFill>
              <a:srgbClr val="170C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_15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p28"/>
          <p:cNvPicPr preferRelativeResize="0"/>
          <p:nvPr/>
        </p:nvPicPr>
        <p:blipFill rotWithShape="1">
          <a:blip r:embed="rId2">
            <a:alphaModFix/>
          </a:blip>
          <a:srcRect l="79235" b="61439"/>
          <a:stretch/>
        </p:blipFill>
        <p:spPr>
          <a:xfrm rot="7003786">
            <a:off x="342683" y="4194560"/>
            <a:ext cx="567650" cy="67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28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-9847253">
            <a:off x="365006" y="1572146"/>
            <a:ext cx="263340" cy="271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28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-7015895">
            <a:off x="232806" y="492321"/>
            <a:ext cx="263340" cy="271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28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-5400000">
            <a:off x="8274521" y="1724426"/>
            <a:ext cx="263340" cy="271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28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-5329533">
            <a:off x="8606365" y="149148"/>
            <a:ext cx="137818" cy="142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28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-10079378">
            <a:off x="906515" y="4713761"/>
            <a:ext cx="137819" cy="142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28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-10799982">
            <a:off x="7200090" y="4630873"/>
            <a:ext cx="137818" cy="142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28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9692047">
            <a:off x="8708915" y="4847073"/>
            <a:ext cx="137819" cy="142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28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-9355665">
            <a:off x="8769927" y="3478623"/>
            <a:ext cx="137819" cy="142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28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-7079218">
            <a:off x="6189190" y="219648"/>
            <a:ext cx="137818" cy="142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28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10162867">
            <a:off x="3590613" y="4891138"/>
            <a:ext cx="98248" cy="101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28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-10161311">
            <a:off x="8000437" y="924588"/>
            <a:ext cx="98248" cy="101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28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10799874">
            <a:off x="260938" y="3541313"/>
            <a:ext cx="98248" cy="101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28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-9775558">
            <a:off x="2236233" y="111575"/>
            <a:ext cx="91235" cy="94048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28"/>
          <p:cNvSpPr/>
          <p:nvPr/>
        </p:nvSpPr>
        <p:spPr>
          <a:xfrm rot="598870">
            <a:off x="537703" y="255993"/>
            <a:ext cx="408482" cy="357633"/>
          </a:xfrm>
          <a:prstGeom prst="star5">
            <a:avLst>
              <a:gd name="adj" fmla="val 18484"/>
              <a:gd name="hf" fmla="val 105146"/>
              <a:gd name="vf" fmla="val 110557"/>
            </a:avLst>
          </a:prstGeom>
          <a:solidFill>
            <a:srgbClr val="170C66"/>
          </a:solidFill>
          <a:ln w="19050" cap="flat" cmpd="sng">
            <a:solidFill>
              <a:srgbClr val="170C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01" name="Google Shape;301;p28"/>
          <p:cNvSpPr/>
          <p:nvPr/>
        </p:nvSpPr>
        <p:spPr>
          <a:xfrm rot="560270">
            <a:off x="8222084" y="4606006"/>
            <a:ext cx="408615" cy="357568"/>
          </a:xfrm>
          <a:prstGeom prst="star5">
            <a:avLst>
              <a:gd name="adj" fmla="val 18484"/>
              <a:gd name="hf" fmla="val 105146"/>
              <a:gd name="vf" fmla="val 110557"/>
            </a:avLst>
          </a:prstGeom>
          <a:solidFill>
            <a:srgbClr val="170C66"/>
          </a:solidFill>
          <a:ln w="19050" cap="flat" cmpd="sng">
            <a:solidFill>
              <a:srgbClr val="170C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02" name="Google Shape;302;p28"/>
          <p:cNvSpPr/>
          <p:nvPr/>
        </p:nvSpPr>
        <p:spPr>
          <a:xfrm rot="-466222">
            <a:off x="805327" y="3945470"/>
            <a:ext cx="148665" cy="130168"/>
          </a:xfrm>
          <a:prstGeom prst="star5">
            <a:avLst>
              <a:gd name="adj" fmla="val 18484"/>
              <a:gd name="hf" fmla="val 105146"/>
              <a:gd name="vf" fmla="val 110557"/>
            </a:avLst>
          </a:prstGeom>
          <a:solidFill>
            <a:srgbClr val="170C66"/>
          </a:solidFill>
          <a:ln w="19050" cap="flat" cmpd="sng">
            <a:solidFill>
              <a:srgbClr val="170C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03" name="Google Shape;303;p28"/>
          <p:cNvSpPr/>
          <p:nvPr/>
        </p:nvSpPr>
        <p:spPr>
          <a:xfrm rot="-1237412">
            <a:off x="409381" y="4135914"/>
            <a:ext cx="89431" cy="78511"/>
          </a:xfrm>
          <a:prstGeom prst="star5">
            <a:avLst>
              <a:gd name="adj" fmla="val 18484"/>
              <a:gd name="hf" fmla="val 105146"/>
              <a:gd name="vf" fmla="val 110557"/>
            </a:avLst>
          </a:prstGeom>
          <a:solidFill>
            <a:srgbClr val="FA1603"/>
          </a:solidFill>
          <a:ln w="9525" cap="flat" cmpd="sng">
            <a:solidFill>
              <a:srgbClr val="FA160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04" name="Google Shape;304;p28"/>
          <p:cNvSpPr/>
          <p:nvPr/>
        </p:nvSpPr>
        <p:spPr>
          <a:xfrm rot="4902409">
            <a:off x="8804140" y="395543"/>
            <a:ext cx="89435" cy="78532"/>
          </a:xfrm>
          <a:prstGeom prst="star5">
            <a:avLst>
              <a:gd name="adj" fmla="val 18484"/>
              <a:gd name="hf" fmla="val 105146"/>
              <a:gd name="vf" fmla="val 110557"/>
            </a:avLst>
          </a:prstGeom>
          <a:solidFill>
            <a:srgbClr val="FA1603"/>
          </a:solidFill>
          <a:ln w="9525" cap="flat" cmpd="sng">
            <a:solidFill>
              <a:srgbClr val="FA160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05" name="Google Shape;305;p28"/>
          <p:cNvSpPr/>
          <p:nvPr/>
        </p:nvSpPr>
        <p:spPr>
          <a:xfrm rot="4902409">
            <a:off x="8696740" y="588768"/>
            <a:ext cx="89435" cy="78532"/>
          </a:xfrm>
          <a:prstGeom prst="star5">
            <a:avLst>
              <a:gd name="adj" fmla="val 18484"/>
              <a:gd name="hf" fmla="val 105146"/>
              <a:gd name="vf" fmla="val 110557"/>
            </a:avLst>
          </a:prstGeom>
          <a:solidFill>
            <a:srgbClr val="170C66"/>
          </a:solidFill>
          <a:ln w="9525" cap="flat" cmpd="sng">
            <a:solidFill>
              <a:srgbClr val="170C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06" name="Google Shape;306;p28"/>
          <p:cNvSpPr/>
          <p:nvPr/>
        </p:nvSpPr>
        <p:spPr>
          <a:xfrm rot="4243044">
            <a:off x="8784322" y="1985429"/>
            <a:ext cx="109016" cy="95736"/>
          </a:xfrm>
          <a:prstGeom prst="star5">
            <a:avLst>
              <a:gd name="adj" fmla="val 18484"/>
              <a:gd name="hf" fmla="val 105146"/>
              <a:gd name="vf" fmla="val 110557"/>
            </a:avLst>
          </a:prstGeom>
          <a:solidFill>
            <a:srgbClr val="170C66"/>
          </a:solidFill>
          <a:ln w="9525" cap="flat" cmpd="sng">
            <a:solidFill>
              <a:srgbClr val="170C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7 1 1 1 1 1 1">
  <p:cSld name="TITLE_1_7_1_1_4_1_1_1"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E9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grpSp>
        <p:nvGrpSpPr>
          <p:cNvPr id="309" name="Google Shape;309;p29"/>
          <p:cNvGrpSpPr/>
          <p:nvPr/>
        </p:nvGrpSpPr>
        <p:grpSpPr>
          <a:xfrm>
            <a:off x="-2325" y="0"/>
            <a:ext cx="9148650" cy="5143505"/>
            <a:chOff x="0" y="0"/>
            <a:chExt cx="9148650" cy="5143505"/>
          </a:xfrm>
        </p:grpSpPr>
        <p:pic>
          <p:nvPicPr>
            <p:cNvPr id="310" name="Google Shape;310;p29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0"/>
              <a:ext cx="4732189" cy="4663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1" name="Google Shape;311;p29"/>
            <p:cNvPicPr preferRelativeResize="0"/>
            <p:nvPr/>
          </p:nvPicPr>
          <p:blipFill rotWithShape="1">
            <a:blip r:embed="rId2">
              <a:alphaModFix/>
            </a:blip>
            <a:srcRect r="6367"/>
            <a:stretch/>
          </p:blipFill>
          <p:spPr>
            <a:xfrm>
              <a:off x="4713176" y="0"/>
              <a:ext cx="4430825" cy="4663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2" name="Google Shape;312;p29"/>
            <p:cNvPicPr preferRelativeResize="0"/>
            <p:nvPr/>
          </p:nvPicPr>
          <p:blipFill rotWithShape="1">
            <a:blip r:embed="rId2">
              <a:alphaModFix/>
            </a:blip>
            <a:srcRect b="87842"/>
            <a:stretch/>
          </p:blipFill>
          <p:spPr>
            <a:xfrm>
              <a:off x="0" y="4576525"/>
              <a:ext cx="4732200" cy="5669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3" name="Google Shape;313;p29"/>
            <p:cNvPicPr preferRelativeResize="0"/>
            <p:nvPr/>
          </p:nvPicPr>
          <p:blipFill rotWithShape="1">
            <a:blip r:embed="rId2">
              <a:alphaModFix/>
            </a:blip>
            <a:srcRect r="6367" b="87842"/>
            <a:stretch/>
          </p:blipFill>
          <p:spPr>
            <a:xfrm>
              <a:off x="4717825" y="4576531"/>
              <a:ext cx="4430825" cy="5669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9 1">
  <p:cSld name="TITLE_1_9_1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0"/>
          <p:cNvSpPr/>
          <p:nvPr/>
        </p:nvSpPr>
        <p:spPr>
          <a:xfrm rot="9311511">
            <a:off x="216341" y="3060364"/>
            <a:ext cx="3964668" cy="4112429"/>
          </a:xfrm>
          <a:prstGeom prst="rtTriangle">
            <a:avLst/>
          </a:prstGeom>
          <a:solidFill>
            <a:srgbClr val="FFDC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6" name="Google Shape;316;p30"/>
          <p:cNvSpPr/>
          <p:nvPr/>
        </p:nvSpPr>
        <p:spPr>
          <a:xfrm rot="1528363">
            <a:off x="-934179" y="-1581341"/>
            <a:ext cx="4651911" cy="7060601"/>
          </a:xfrm>
          <a:prstGeom prst="rect">
            <a:avLst/>
          </a:prstGeom>
          <a:solidFill>
            <a:srgbClr val="170E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 1">
  <p:cSld name="CUSTOM_1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10">
  <p:cSld name="TITLE_1_10"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19" name="Google Shape;319;p3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3 2">
  <p:cSld name="TITLE_AND_BODY_3_1"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1" name="Google Shape;321;p32"/>
          <p:cNvGrpSpPr/>
          <p:nvPr/>
        </p:nvGrpSpPr>
        <p:grpSpPr>
          <a:xfrm rot="5412041" flipH="1">
            <a:off x="-2829824" y="2797774"/>
            <a:ext cx="8083423" cy="1700021"/>
            <a:chOff x="668650" y="1545700"/>
            <a:chExt cx="7450800" cy="2184275"/>
          </a:xfrm>
        </p:grpSpPr>
        <p:cxnSp>
          <p:nvCxnSpPr>
            <p:cNvPr id="322" name="Google Shape;322;p32"/>
            <p:cNvCxnSpPr/>
            <p:nvPr/>
          </p:nvCxnSpPr>
          <p:spPr>
            <a:xfrm>
              <a:off x="668650" y="154570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B3E7E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3" name="Google Shape;323;p32"/>
            <p:cNvCxnSpPr/>
            <p:nvPr/>
          </p:nvCxnSpPr>
          <p:spPr>
            <a:xfrm>
              <a:off x="668650" y="169131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B3E7E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32"/>
            <p:cNvCxnSpPr/>
            <p:nvPr/>
          </p:nvCxnSpPr>
          <p:spPr>
            <a:xfrm>
              <a:off x="668650" y="183693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B3E7E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32"/>
            <p:cNvCxnSpPr/>
            <p:nvPr/>
          </p:nvCxnSpPr>
          <p:spPr>
            <a:xfrm>
              <a:off x="668650" y="198255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B3E7E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32"/>
            <p:cNvCxnSpPr/>
            <p:nvPr/>
          </p:nvCxnSpPr>
          <p:spPr>
            <a:xfrm>
              <a:off x="668650" y="2128173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B3E7E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32"/>
            <p:cNvCxnSpPr/>
            <p:nvPr/>
          </p:nvCxnSpPr>
          <p:spPr>
            <a:xfrm>
              <a:off x="668650" y="2273792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B3E7E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32"/>
            <p:cNvCxnSpPr/>
            <p:nvPr/>
          </p:nvCxnSpPr>
          <p:spPr>
            <a:xfrm>
              <a:off x="668650" y="241941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B3E7E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32"/>
            <p:cNvCxnSpPr/>
            <p:nvPr/>
          </p:nvCxnSpPr>
          <p:spPr>
            <a:xfrm>
              <a:off x="668650" y="256502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B3E7E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32"/>
            <p:cNvCxnSpPr/>
            <p:nvPr/>
          </p:nvCxnSpPr>
          <p:spPr>
            <a:xfrm>
              <a:off x="668650" y="271064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B3E7E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32"/>
            <p:cNvCxnSpPr/>
            <p:nvPr/>
          </p:nvCxnSpPr>
          <p:spPr>
            <a:xfrm>
              <a:off x="668650" y="285626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B3E7E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32"/>
            <p:cNvCxnSpPr/>
            <p:nvPr/>
          </p:nvCxnSpPr>
          <p:spPr>
            <a:xfrm>
              <a:off x="668650" y="3001883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B3E7E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32"/>
            <p:cNvCxnSpPr/>
            <p:nvPr/>
          </p:nvCxnSpPr>
          <p:spPr>
            <a:xfrm>
              <a:off x="668650" y="3147502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B3E7E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32"/>
            <p:cNvCxnSpPr/>
            <p:nvPr/>
          </p:nvCxnSpPr>
          <p:spPr>
            <a:xfrm>
              <a:off x="668650" y="329312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B3E7E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32"/>
            <p:cNvCxnSpPr/>
            <p:nvPr/>
          </p:nvCxnSpPr>
          <p:spPr>
            <a:xfrm>
              <a:off x="668650" y="343873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B3E7E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32"/>
            <p:cNvCxnSpPr/>
            <p:nvPr/>
          </p:nvCxnSpPr>
          <p:spPr>
            <a:xfrm>
              <a:off x="668650" y="358435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B3E7E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32"/>
            <p:cNvCxnSpPr/>
            <p:nvPr/>
          </p:nvCxnSpPr>
          <p:spPr>
            <a:xfrm>
              <a:off x="668650" y="372997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B3E7EC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38" name="Google Shape;338;p32"/>
          <p:cNvSpPr txBox="1">
            <a:spLocks noGrp="1"/>
          </p:cNvSpPr>
          <p:nvPr>
            <p:ph type="title"/>
          </p:nvPr>
        </p:nvSpPr>
        <p:spPr>
          <a:xfrm>
            <a:off x="497400" y="2264100"/>
            <a:ext cx="3903900" cy="61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339" name="Google Shape;339;p32"/>
          <p:cNvSpPr/>
          <p:nvPr/>
        </p:nvSpPr>
        <p:spPr>
          <a:xfrm>
            <a:off x="441750" y="301200"/>
            <a:ext cx="4015200" cy="4541100"/>
          </a:xfrm>
          <a:prstGeom prst="roundRect">
            <a:avLst>
              <a:gd name="adj" fmla="val 16667"/>
            </a:avLst>
          </a:prstGeom>
          <a:solidFill>
            <a:srgbClr val="170C66"/>
          </a:solidFill>
          <a:ln>
            <a:noFill/>
          </a:ln>
          <a:effectLst>
            <a:outerShdw blurRad="57150" dist="19050" dir="5400000" algn="bl" rotWithShape="0">
              <a:srgbClr val="000000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2_4_2">
  <p:cSld name="TITLE_1_2_4_2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3"/>
          <p:cNvSpPr/>
          <p:nvPr/>
        </p:nvSpPr>
        <p:spPr>
          <a:xfrm rot="3124601">
            <a:off x="-2964739" y="-3801711"/>
            <a:ext cx="5489368" cy="8398421"/>
          </a:xfrm>
          <a:prstGeom prst="rect">
            <a:avLst/>
          </a:prstGeom>
          <a:solidFill>
            <a:srgbClr val="1B14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342" name="Google Shape;342;p33"/>
          <p:cNvGrpSpPr/>
          <p:nvPr/>
        </p:nvGrpSpPr>
        <p:grpSpPr>
          <a:xfrm rot="2041706" flipH="1">
            <a:off x="-1336157" y="2777182"/>
            <a:ext cx="8083178" cy="1699965"/>
            <a:chOff x="668650" y="1545700"/>
            <a:chExt cx="7450800" cy="2184275"/>
          </a:xfrm>
        </p:grpSpPr>
        <p:cxnSp>
          <p:nvCxnSpPr>
            <p:cNvPr id="343" name="Google Shape;343;p33"/>
            <p:cNvCxnSpPr/>
            <p:nvPr/>
          </p:nvCxnSpPr>
          <p:spPr>
            <a:xfrm>
              <a:off x="668650" y="154570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33"/>
            <p:cNvCxnSpPr/>
            <p:nvPr/>
          </p:nvCxnSpPr>
          <p:spPr>
            <a:xfrm>
              <a:off x="668650" y="169131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33"/>
            <p:cNvCxnSpPr/>
            <p:nvPr/>
          </p:nvCxnSpPr>
          <p:spPr>
            <a:xfrm>
              <a:off x="668650" y="183693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33"/>
            <p:cNvCxnSpPr/>
            <p:nvPr/>
          </p:nvCxnSpPr>
          <p:spPr>
            <a:xfrm>
              <a:off x="668650" y="198255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33"/>
            <p:cNvCxnSpPr/>
            <p:nvPr/>
          </p:nvCxnSpPr>
          <p:spPr>
            <a:xfrm>
              <a:off x="668650" y="2128173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33"/>
            <p:cNvCxnSpPr/>
            <p:nvPr/>
          </p:nvCxnSpPr>
          <p:spPr>
            <a:xfrm>
              <a:off x="668650" y="2273792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33"/>
            <p:cNvCxnSpPr/>
            <p:nvPr/>
          </p:nvCxnSpPr>
          <p:spPr>
            <a:xfrm>
              <a:off x="668650" y="241941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33"/>
            <p:cNvCxnSpPr/>
            <p:nvPr/>
          </p:nvCxnSpPr>
          <p:spPr>
            <a:xfrm>
              <a:off x="668650" y="256502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33"/>
            <p:cNvCxnSpPr/>
            <p:nvPr/>
          </p:nvCxnSpPr>
          <p:spPr>
            <a:xfrm>
              <a:off x="668650" y="271064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33"/>
            <p:cNvCxnSpPr/>
            <p:nvPr/>
          </p:nvCxnSpPr>
          <p:spPr>
            <a:xfrm>
              <a:off x="668650" y="285626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33"/>
            <p:cNvCxnSpPr/>
            <p:nvPr/>
          </p:nvCxnSpPr>
          <p:spPr>
            <a:xfrm>
              <a:off x="668650" y="3001883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33"/>
            <p:cNvCxnSpPr/>
            <p:nvPr/>
          </p:nvCxnSpPr>
          <p:spPr>
            <a:xfrm>
              <a:off x="668650" y="3147502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33"/>
            <p:cNvCxnSpPr/>
            <p:nvPr/>
          </p:nvCxnSpPr>
          <p:spPr>
            <a:xfrm>
              <a:off x="668650" y="329312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33"/>
            <p:cNvCxnSpPr/>
            <p:nvPr/>
          </p:nvCxnSpPr>
          <p:spPr>
            <a:xfrm>
              <a:off x="668650" y="343873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33"/>
            <p:cNvCxnSpPr/>
            <p:nvPr/>
          </p:nvCxnSpPr>
          <p:spPr>
            <a:xfrm>
              <a:off x="668650" y="358435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33"/>
            <p:cNvCxnSpPr/>
            <p:nvPr/>
          </p:nvCxnSpPr>
          <p:spPr>
            <a:xfrm>
              <a:off x="668650" y="372997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14"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69" name="Google Shape;369;p3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Work Sans Medium"/>
              <a:buNone/>
              <a:defRPr sz="2800"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Work Sans Medium"/>
              <a:buNone/>
              <a:defRPr sz="2800">
                <a:latin typeface="Work Sans Medium"/>
                <a:ea typeface="Work Sans Medium"/>
                <a:cs typeface="Work Sans Medium"/>
                <a:sym typeface="Work Sans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Work Sans Medium"/>
              <a:buNone/>
              <a:defRPr sz="2800">
                <a:latin typeface="Work Sans Medium"/>
                <a:ea typeface="Work Sans Medium"/>
                <a:cs typeface="Work Sans Medium"/>
                <a:sym typeface="Work Sans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Work Sans Medium"/>
              <a:buNone/>
              <a:defRPr sz="2800">
                <a:latin typeface="Work Sans Medium"/>
                <a:ea typeface="Work Sans Medium"/>
                <a:cs typeface="Work Sans Medium"/>
                <a:sym typeface="Work Sans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Work Sans Medium"/>
              <a:buNone/>
              <a:defRPr sz="2800">
                <a:latin typeface="Work Sans Medium"/>
                <a:ea typeface="Work Sans Medium"/>
                <a:cs typeface="Work Sans Medium"/>
                <a:sym typeface="Work Sans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Work Sans Medium"/>
              <a:buNone/>
              <a:defRPr sz="2800">
                <a:latin typeface="Work Sans Medium"/>
                <a:ea typeface="Work Sans Medium"/>
                <a:cs typeface="Work Sans Medium"/>
                <a:sym typeface="Work Sans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Work Sans Medium"/>
              <a:buNone/>
              <a:defRPr sz="2800">
                <a:latin typeface="Work Sans Medium"/>
                <a:ea typeface="Work Sans Medium"/>
                <a:cs typeface="Work Sans Medium"/>
                <a:sym typeface="Work Sans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Work Sans Medium"/>
              <a:buNone/>
              <a:defRPr sz="2800">
                <a:latin typeface="Work Sans Medium"/>
                <a:ea typeface="Work Sans Medium"/>
                <a:cs typeface="Work Sans Medium"/>
                <a:sym typeface="Work Sans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Work Sans Medium"/>
              <a:buNone/>
              <a:defRPr sz="2800">
                <a:latin typeface="Work Sans Medium"/>
                <a:ea typeface="Work Sans Medium"/>
                <a:cs typeface="Work Sans Medium"/>
                <a:sym typeface="Work Sans Medium"/>
              </a:defRPr>
            </a:lvl9pPr>
          </a:lstStyle>
          <a:p>
            <a:endParaRPr/>
          </a:p>
        </p:txBody>
      </p:sp>
      <p:sp>
        <p:nvSpPr>
          <p:cNvPr id="370" name="Google Shape;370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3">
  <p:cSld name="CUSTOM_3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373" name="Google Shape;373;p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37"/>
          <p:cNvPicPr preferRelativeResize="0"/>
          <p:nvPr/>
        </p:nvPicPr>
        <p:blipFill rotWithShape="1">
          <a:blip r:embed="rId3">
            <a:alphaModFix/>
          </a:blip>
          <a:srcRect t="10354"/>
          <a:stretch/>
        </p:blipFill>
        <p:spPr>
          <a:xfrm>
            <a:off x="0" y="50"/>
            <a:ext cx="37147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_1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" name="Google Shape;376;p38"/>
          <p:cNvPicPr preferRelativeResize="0"/>
          <p:nvPr/>
        </p:nvPicPr>
        <p:blipFill rotWithShape="1">
          <a:blip r:embed="rId2">
            <a:alphaModFix/>
          </a:blip>
          <a:srcRect l="8734" t="10354"/>
          <a:stretch/>
        </p:blipFill>
        <p:spPr>
          <a:xfrm flipH="1">
            <a:off x="5757401" y="0"/>
            <a:ext cx="3390274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78" name="Google Shape;378;p38"/>
          <p:cNvSpPr/>
          <p:nvPr/>
        </p:nvSpPr>
        <p:spPr>
          <a:xfrm>
            <a:off x="280350" y="828475"/>
            <a:ext cx="6415500" cy="4054200"/>
          </a:xfrm>
          <a:prstGeom prst="roundRect">
            <a:avLst>
              <a:gd name="adj" fmla="val 4480"/>
            </a:avLst>
          </a:prstGeom>
          <a:solidFill>
            <a:srgbClr val="FFFFFF"/>
          </a:solidFill>
          <a:ln>
            <a:noFill/>
          </a:ln>
          <a:effectLst>
            <a:outerShdw blurRad="50800" dist="38100" dir="516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379" name="Google Shape;379;p38"/>
          <p:cNvSpPr/>
          <p:nvPr/>
        </p:nvSpPr>
        <p:spPr>
          <a:xfrm rot="5400000" flipH="1">
            <a:off x="3090595" y="-1981699"/>
            <a:ext cx="795000" cy="5280000"/>
          </a:xfrm>
          <a:prstGeom prst="trapezoid">
            <a:avLst>
              <a:gd name="adj" fmla="val 11420"/>
            </a:avLst>
          </a:prstGeom>
          <a:solidFill>
            <a:srgbClr val="C2E2F6"/>
          </a:solidFill>
          <a:ln>
            <a:noFill/>
          </a:ln>
          <a:effectLst>
            <a:outerShdw blurRad="50800" dist="127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80" name="Google Shape;380;p38"/>
          <p:cNvGrpSpPr/>
          <p:nvPr/>
        </p:nvGrpSpPr>
        <p:grpSpPr>
          <a:xfrm>
            <a:off x="7303075" y="260808"/>
            <a:ext cx="1164851" cy="1291242"/>
            <a:chOff x="7415352" y="2837062"/>
            <a:chExt cx="2122155" cy="2297992"/>
          </a:xfrm>
        </p:grpSpPr>
        <p:sp>
          <p:nvSpPr>
            <p:cNvPr id="381" name="Google Shape;381;p38"/>
            <p:cNvSpPr/>
            <p:nvPr/>
          </p:nvSpPr>
          <p:spPr>
            <a:xfrm>
              <a:off x="7421908" y="2999054"/>
              <a:ext cx="2115600" cy="2136000"/>
            </a:xfrm>
            <a:prstGeom prst="roundRect">
              <a:avLst>
                <a:gd name="adj" fmla="val 15195"/>
              </a:avLst>
            </a:prstGeom>
            <a:solidFill>
              <a:srgbClr val="C3C7CA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38"/>
            <p:cNvSpPr/>
            <p:nvPr/>
          </p:nvSpPr>
          <p:spPr>
            <a:xfrm>
              <a:off x="7420394" y="2955151"/>
              <a:ext cx="2115708" cy="2136119"/>
            </a:xfrm>
            <a:custGeom>
              <a:avLst/>
              <a:gdLst/>
              <a:ahLst/>
              <a:cxnLst/>
              <a:rect l="l" t="t" r="r" b="b"/>
              <a:pathLst>
                <a:path w="2115708" h="2136119" extrusionOk="0">
                  <a:moveTo>
                    <a:pt x="321482" y="0"/>
                  </a:moveTo>
                  <a:lnTo>
                    <a:pt x="1794226" y="0"/>
                  </a:lnTo>
                  <a:cubicBezTo>
                    <a:pt x="1971776" y="0"/>
                    <a:pt x="2115708" y="143932"/>
                    <a:pt x="2115708" y="321482"/>
                  </a:cubicBezTo>
                  <a:lnTo>
                    <a:pt x="2115708" y="1572762"/>
                  </a:lnTo>
                  <a:lnTo>
                    <a:pt x="1552351" y="2136119"/>
                  </a:lnTo>
                  <a:lnTo>
                    <a:pt x="321482" y="2136119"/>
                  </a:lnTo>
                  <a:cubicBezTo>
                    <a:pt x="143932" y="2136119"/>
                    <a:pt x="0" y="1992187"/>
                    <a:pt x="0" y="1814637"/>
                  </a:cubicBezTo>
                  <a:lnTo>
                    <a:pt x="0" y="321482"/>
                  </a:lnTo>
                  <a:cubicBezTo>
                    <a:pt x="0" y="143932"/>
                    <a:pt x="143932" y="0"/>
                    <a:pt x="3214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38"/>
            <p:cNvSpPr/>
            <p:nvPr/>
          </p:nvSpPr>
          <p:spPr>
            <a:xfrm rot="10800000">
              <a:off x="8960636" y="4546080"/>
              <a:ext cx="563357" cy="563357"/>
            </a:xfrm>
            <a:custGeom>
              <a:avLst/>
              <a:gdLst/>
              <a:ahLst/>
              <a:cxnLst/>
              <a:rect l="l" t="t" r="r" b="b"/>
              <a:pathLst>
                <a:path w="563357" h="563357" extrusionOk="0">
                  <a:moveTo>
                    <a:pt x="563357" y="0"/>
                  </a:moveTo>
                  <a:lnTo>
                    <a:pt x="563357" y="241875"/>
                  </a:lnTo>
                  <a:cubicBezTo>
                    <a:pt x="563357" y="419425"/>
                    <a:pt x="419425" y="563357"/>
                    <a:pt x="241875" y="563357"/>
                  </a:cubicBezTo>
                  <a:lnTo>
                    <a:pt x="0" y="563357"/>
                  </a:lnTo>
                  <a:close/>
                </a:path>
              </a:pathLst>
            </a:custGeom>
            <a:solidFill>
              <a:srgbClr val="DEE0E2"/>
            </a:solidFill>
            <a:ln>
              <a:noFill/>
            </a:ln>
            <a:effectLst>
              <a:outerShdw blurRad="101600" dist="381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38"/>
            <p:cNvSpPr/>
            <p:nvPr/>
          </p:nvSpPr>
          <p:spPr>
            <a:xfrm>
              <a:off x="7415352" y="2956152"/>
              <a:ext cx="2115708" cy="756601"/>
            </a:xfrm>
            <a:custGeom>
              <a:avLst/>
              <a:gdLst/>
              <a:ahLst/>
              <a:cxnLst/>
              <a:rect l="l" t="t" r="r" b="b"/>
              <a:pathLst>
                <a:path w="2115708" h="622717" extrusionOk="0">
                  <a:moveTo>
                    <a:pt x="321482" y="0"/>
                  </a:moveTo>
                  <a:lnTo>
                    <a:pt x="1794226" y="0"/>
                  </a:lnTo>
                  <a:cubicBezTo>
                    <a:pt x="1971776" y="0"/>
                    <a:pt x="2115708" y="143932"/>
                    <a:pt x="2115708" y="321482"/>
                  </a:cubicBezTo>
                  <a:lnTo>
                    <a:pt x="2115708" y="622717"/>
                  </a:lnTo>
                  <a:lnTo>
                    <a:pt x="0" y="622717"/>
                  </a:lnTo>
                  <a:lnTo>
                    <a:pt x="0" y="321482"/>
                  </a:lnTo>
                  <a:cubicBezTo>
                    <a:pt x="0" y="143932"/>
                    <a:pt x="143932" y="0"/>
                    <a:pt x="3214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  <p:grpSp>
          <p:nvGrpSpPr>
            <p:cNvPr id="385" name="Google Shape;385;p38"/>
            <p:cNvGrpSpPr/>
            <p:nvPr/>
          </p:nvGrpSpPr>
          <p:grpSpPr>
            <a:xfrm>
              <a:off x="7739098" y="3019739"/>
              <a:ext cx="1466337" cy="145200"/>
              <a:chOff x="2761368" y="1729891"/>
              <a:chExt cx="1466337" cy="145200"/>
            </a:xfrm>
          </p:grpSpPr>
          <p:sp>
            <p:nvSpPr>
              <p:cNvPr id="386" name="Google Shape;386;p38"/>
              <p:cNvSpPr/>
              <p:nvPr/>
            </p:nvSpPr>
            <p:spPr>
              <a:xfrm>
                <a:off x="2761368" y="1729891"/>
                <a:ext cx="145200" cy="145200"/>
              </a:xfrm>
              <a:prstGeom prst="ellipse">
                <a:avLst/>
              </a:prstGeom>
              <a:solidFill>
                <a:srgbClr val="26262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7" name="Google Shape;387;p38"/>
              <p:cNvSpPr/>
              <p:nvPr/>
            </p:nvSpPr>
            <p:spPr>
              <a:xfrm>
                <a:off x="4082505" y="1729891"/>
                <a:ext cx="145200" cy="145200"/>
              </a:xfrm>
              <a:prstGeom prst="ellipse">
                <a:avLst/>
              </a:prstGeom>
              <a:solidFill>
                <a:srgbClr val="26262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8" name="Google Shape;388;p38"/>
              <p:cNvSpPr/>
              <p:nvPr/>
            </p:nvSpPr>
            <p:spPr>
              <a:xfrm>
                <a:off x="3752220" y="1729891"/>
                <a:ext cx="145200" cy="145200"/>
              </a:xfrm>
              <a:prstGeom prst="ellipse">
                <a:avLst/>
              </a:prstGeom>
              <a:solidFill>
                <a:srgbClr val="26262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" name="Google Shape;389;p38"/>
              <p:cNvSpPr/>
              <p:nvPr/>
            </p:nvSpPr>
            <p:spPr>
              <a:xfrm>
                <a:off x="3421936" y="1729891"/>
                <a:ext cx="145200" cy="145200"/>
              </a:xfrm>
              <a:prstGeom prst="ellipse">
                <a:avLst/>
              </a:prstGeom>
              <a:solidFill>
                <a:srgbClr val="26262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" name="Google Shape;390;p38"/>
              <p:cNvSpPr/>
              <p:nvPr/>
            </p:nvSpPr>
            <p:spPr>
              <a:xfrm>
                <a:off x="3091652" y="1729891"/>
                <a:ext cx="145200" cy="145200"/>
              </a:xfrm>
              <a:prstGeom prst="ellipse">
                <a:avLst/>
              </a:prstGeom>
              <a:solidFill>
                <a:srgbClr val="26262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1" name="Google Shape;391;p38"/>
            <p:cNvGrpSpPr/>
            <p:nvPr/>
          </p:nvGrpSpPr>
          <p:grpSpPr>
            <a:xfrm>
              <a:off x="7763317" y="2837062"/>
              <a:ext cx="97565" cy="252000"/>
              <a:chOff x="7763317" y="2841100"/>
              <a:chExt cx="97565" cy="252000"/>
            </a:xfrm>
          </p:grpSpPr>
          <p:sp>
            <p:nvSpPr>
              <p:cNvPr id="392" name="Google Shape;392;p38"/>
              <p:cNvSpPr/>
              <p:nvPr/>
            </p:nvSpPr>
            <p:spPr>
              <a:xfrm>
                <a:off x="7763317" y="2841100"/>
                <a:ext cx="36000" cy="252000"/>
              </a:xfrm>
              <a:prstGeom prst="roundRect">
                <a:avLst>
                  <a:gd name="adj" fmla="val 50000"/>
                </a:avLst>
              </a:prstGeom>
              <a:solidFill>
                <a:srgbClr val="93939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3" name="Google Shape;393;p38"/>
              <p:cNvSpPr/>
              <p:nvPr/>
            </p:nvSpPr>
            <p:spPr>
              <a:xfrm>
                <a:off x="7824882" y="2841100"/>
                <a:ext cx="36000" cy="252000"/>
              </a:xfrm>
              <a:prstGeom prst="roundRect">
                <a:avLst>
                  <a:gd name="adj" fmla="val 50000"/>
                </a:avLst>
              </a:prstGeom>
              <a:solidFill>
                <a:srgbClr val="93939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4" name="Google Shape;394;p38"/>
            <p:cNvGrpSpPr/>
            <p:nvPr/>
          </p:nvGrpSpPr>
          <p:grpSpPr>
            <a:xfrm>
              <a:off x="8091330" y="2837062"/>
              <a:ext cx="97565" cy="252000"/>
              <a:chOff x="7763317" y="2841100"/>
              <a:chExt cx="97565" cy="252000"/>
            </a:xfrm>
          </p:grpSpPr>
          <p:sp>
            <p:nvSpPr>
              <p:cNvPr id="395" name="Google Shape;395;p38"/>
              <p:cNvSpPr/>
              <p:nvPr/>
            </p:nvSpPr>
            <p:spPr>
              <a:xfrm>
                <a:off x="7763317" y="2841100"/>
                <a:ext cx="36000" cy="252000"/>
              </a:xfrm>
              <a:prstGeom prst="roundRect">
                <a:avLst>
                  <a:gd name="adj" fmla="val 50000"/>
                </a:avLst>
              </a:prstGeom>
              <a:solidFill>
                <a:srgbClr val="93939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6" name="Google Shape;396;p38"/>
              <p:cNvSpPr/>
              <p:nvPr/>
            </p:nvSpPr>
            <p:spPr>
              <a:xfrm>
                <a:off x="7824882" y="2841100"/>
                <a:ext cx="36000" cy="252000"/>
              </a:xfrm>
              <a:prstGeom prst="roundRect">
                <a:avLst>
                  <a:gd name="adj" fmla="val 50000"/>
                </a:avLst>
              </a:prstGeom>
              <a:solidFill>
                <a:srgbClr val="93939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7" name="Google Shape;397;p38"/>
            <p:cNvGrpSpPr/>
            <p:nvPr/>
          </p:nvGrpSpPr>
          <p:grpSpPr>
            <a:xfrm>
              <a:off x="8419343" y="2837062"/>
              <a:ext cx="97565" cy="252000"/>
              <a:chOff x="7763317" y="2841100"/>
              <a:chExt cx="97565" cy="252000"/>
            </a:xfrm>
          </p:grpSpPr>
          <p:sp>
            <p:nvSpPr>
              <p:cNvPr id="398" name="Google Shape;398;p38"/>
              <p:cNvSpPr/>
              <p:nvPr/>
            </p:nvSpPr>
            <p:spPr>
              <a:xfrm>
                <a:off x="7763317" y="2841100"/>
                <a:ext cx="36000" cy="252000"/>
              </a:xfrm>
              <a:prstGeom prst="roundRect">
                <a:avLst>
                  <a:gd name="adj" fmla="val 50000"/>
                </a:avLst>
              </a:prstGeom>
              <a:solidFill>
                <a:srgbClr val="93939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9" name="Google Shape;399;p38"/>
              <p:cNvSpPr/>
              <p:nvPr/>
            </p:nvSpPr>
            <p:spPr>
              <a:xfrm>
                <a:off x="7824882" y="2841100"/>
                <a:ext cx="36000" cy="252000"/>
              </a:xfrm>
              <a:prstGeom prst="roundRect">
                <a:avLst>
                  <a:gd name="adj" fmla="val 50000"/>
                </a:avLst>
              </a:prstGeom>
              <a:solidFill>
                <a:srgbClr val="93939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0" name="Google Shape;400;p38"/>
            <p:cNvGrpSpPr/>
            <p:nvPr/>
          </p:nvGrpSpPr>
          <p:grpSpPr>
            <a:xfrm>
              <a:off x="8747356" y="2837062"/>
              <a:ext cx="97565" cy="252000"/>
              <a:chOff x="7763317" y="2841100"/>
              <a:chExt cx="97565" cy="252000"/>
            </a:xfrm>
          </p:grpSpPr>
          <p:sp>
            <p:nvSpPr>
              <p:cNvPr id="401" name="Google Shape;401;p38"/>
              <p:cNvSpPr/>
              <p:nvPr/>
            </p:nvSpPr>
            <p:spPr>
              <a:xfrm>
                <a:off x="7763317" y="2841100"/>
                <a:ext cx="36000" cy="252000"/>
              </a:xfrm>
              <a:prstGeom prst="roundRect">
                <a:avLst>
                  <a:gd name="adj" fmla="val 50000"/>
                </a:avLst>
              </a:prstGeom>
              <a:solidFill>
                <a:srgbClr val="93939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2" name="Google Shape;402;p38"/>
              <p:cNvSpPr/>
              <p:nvPr/>
            </p:nvSpPr>
            <p:spPr>
              <a:xfrm>
                <a:off x="7824882" y="2841100"/>
                <a:ext cx="36000" cy="252000"/>
              </a:xfrm>
              <a:prstGeom prst="roundRect">
                <a:avLst>
                  <a:gd name="adj" fmla="val 50000"/>
                </a:avLst>
              </a:prstGeom>
              <a:solidFill>
                <a:srgbClr val="93939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3" name="Google Shape;403;p38"/>
            <p:cNvGrpSpPr/>
            <p:nvPr/>
          </p:nvGrpSpPr>
          <p:grpSpPr>
            <a:xfrm>
              <a:off x="9075370" y="2837062"/>
              <a:ext cx="97565" cy="252000"/>
              <a:chOff x="7763317" y="2841100"/>
              <a:chExt cx="97565" cy="252000"/>
            </a:xfrm>
          </p:grpSpPr>
          <p:sp>
            <p:nvSpPr>
              <p:cNvPr id="404" name="Google Shape;404;p38"/>
              <p:cNvSpPr/>
              <p:nvPr/>
            </p:nvSpPr>
            <p:spPr>
              <a:xfrm>
                <a:off x="7763317" y="2841100"/>
                <a:ext cx="36000" cy="252000"/>
              </a:xfrm>
              <a:prstGeom prst="roundRect">
                <a:avLst>
                  <a:gd name="adj" fmla="val 50000"/>
                </a:avLst>
              </a:prstGeom>
              <a:solidFill>
                <a:srgbClr val="93939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5" name="Google Shape;405;p38"/>
              <p:cNvSpPr/>
              <p:nvPr/>
            </p:nvSpPr>
            <p:spPr>
              <a:xfrm>
                <a:off x="7824882" y="2841100"/>
                <a:ext cx="36000" cy="252000"/>
              </a:xfrm>
              <a:prstGeom prst="roundRect">
                <a:avLst>
                  <a:gd name="adj" fmla="val 50000"/>
                </a:avLst>
              </a:prstGeom>
              <a:solidFill>
                <a:srgbClr val="93939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06" name="Google Shape;406;p38"/>
          <p:cNvSpPr/>
          <p:nvPr/>
        </p:nvSpPr>
        <p:spPr>
          <a:xfrm rot="5400000">
            <a:off x="6498600" y="2517625"/>
            <a:ext cx="2773800" cy="1956300"/>
          </a:xfrm>
          <a:prstGeom prst="roundRect">
            <a:avLst>
              <a:gd name="adj" fmla="val 7533"/>
            </a:avLst>
          </a:prstGeom>
          <a:solidFill>
            <a:srgbClr val="FFFFFF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7" name="Google Shape;407;p38"/>
          <p:cNvGrpSpPr/>
          <p:nvPr/>
        </p:nvGrpSpPr>
        <p:grpSpPr>
          <a:xfrm>
            <a:off x="7510886" y="1648957"/>
            <a:ext cx="749228" cy="606456"/>
            <a:chOff x="6632617" y="756954"/>
            <a:chExt cx="1961330" cy="1587582"/>
          </a:xfrm>
        </p:grpSpPr>
        <p:sp>
          <p:nvSpPr>
            <p:cNvPr id="408" name="Google Shape;408;p38"/>
            <p:cNvSpPr/>
            <p:nvPr/>
          </p:nvSpPr>
          <p:spPr>
            <a:xfrm>
              <a:off x="7119851" y="756954"/>
              <a:ext cx="951898" cy="1071846"/>
            </a:xfrm>
            <a:custGeom>
              <a:avLst/>
              <a:gdLst/>
              <a:ahLst/>
              <a:cxnLst/>
              <a:rect l="l" t="t" r="r" b="b"/>
              <a:pathLst>
                <a:path w="951898" h="1071846" extrusionOk="0">
                  <a:moveTo>
                    <a:pt x="190990" y="0"/>
                  </a:moveTo>
                  <a:cubicBezTo>
                    <a:pt x="381111" y="0"/>
                    <a:pt x="570854" y="0"/>
                    <a:pt x="760975" y="0"/>
                  </a:cubicBezTo>
                  <a:cubicBezTo>
                    <a:pt x="765132" y="672"/>
                    <a:pt x="769668" y="1680"/>
                    <a:pt x="773826" y="2016"/>
                  </a:cubicBezTo>
                  <a:cubicBezTo>
                    <a:pt x="882683" y="17804"/>
                    <a:pt x="958277" y="103465"/>
                    <a:pt x="951474" y="202563"/>
                  </a:cubicBezTo>
                  <a:cubicBezTo>
                    <a:pt x="944670" y="297294"/>
                    <a:pt x="855090" y="373213"/>
                    <a:pt x="746234" y="375565"/>
                  </a:cubicBezTo>
                  <a:cubicBezTo>
                    <a:pt x="713350" y="376236"/>
                    <a:pt x="680467" y="375901"/>
                    <a:pt x="647960" y="375901"/>
                  </a:cubicBezTo>
                  <a:cubicBezTo>
                    <a:pt x="644181" y="375901"/>
                    <a:pt x="640779" y="375901"/>
                    <a:pt x="635865" y="375901"/>
                  </a:cubicBezTo>
                  <a:lnTo>
                    <a:pt x="793969" y="1071846"/>
                  </a:lnTo>
                  <a:lnTo>
                    <a:pt x="686486" y="1071846"/>
                  </a:lnTo>
                  <a:lnTo>
                    <a:pt x="530788" y="281506"/>
                  </a:lnTo>
                  <a:cubicBezTo>
                    <a:pt x="535702" y="281506"/>
                    <a:pt x="539860" y="281506"/>
                    <a:pt x="543640" y="281506"/>
                  </a:cubicBezTo>
                  <a:cubicBezTo>
                    <a:pt x="608651" y="281506"/>
                    <a:pt x="673285" y="281842"/>
                    <a:pt x="738296" y="281506"/>
                  </a:cubicBezTo>
                  <a:cubicBezTo>
                    <a:pt x="819183" y="280834"/>
                    <a:pt x="870209" y="207938"/>
                    <a:pt x="833924" y="145120"/>
                  </a:cubicBezTo>
                  <a:cubicBezTo>
                    <a:pt x="813513" y="109176"/>
                    <a:pt x="778740" y="93052"/>
                    <a:pt x="733761" y="93052"/>
                  </a:cubicBezTo>
                  <a:cubicBezTo>
                    <a:pt x="561782" y="93387"/>
                    <a:pt x="390182" y="93052"/>
                    <a:pt x="218204" y="93052"/>
                  </a:cubicBezTo>
                  <a:cubicBezTo>
                    <a:pt x="213668" y="93052"/>
                    <a:pt x="209510" y="93052"/>
                    <a:pt x="204975" y="93387"/>
                  </a:cubicBezTo>
                  <a:cubicBezTo>
                    <a:pt x="141853" y="96075"/>
                    <a:pt x="95362" y="149487"/>
                    <a:pt x="107835" y="204579"/>
                  </a:cubicBezTo>
                  <a:cubicBezTo>
                    <a:pt x="118419" y="250600"/>
                    <a:pt x="160752" y="281170"/>
                    <a:pt x="214802" y="281170"/>
                  </a:cubicBezTo>
                  <a:cubicBezTo>
                    <a:pt x="281704" y="281506"/>
                    <a:pt x="348605" y="281170"/>
                    <a:pt x="415506" y="281170"/>
                  </a:cubicBezTo>
                  <a:cubicBezTo>
                    <a:pt x="419286" y="281170"/>
                    <a:pt x="423444" y="281170"/>
                    <a:pt x="427979" y="281170"/>
                  </a:cubicBezTo>
                  <a:lnTo>
                    <a:pt x="265171" y="1071846"/>
                  </a:lnTo>
                  <a:lnTo>
                    <a:pt x="161150" y="1071846"/>
                  </a:lnTo>
                  <a:lnTo>
                    <a:pt x="190234" y="939583"/>
                  </a:lnTo>
                  <a:cubicBezTo>
                    <a:pt x="228409" y="768261"/>
                    <a:pt x="266585" y="596603"/>
                    <a:pt x="304760" y="425282"/>
                  </a:cubicBezTo>
                  <a:cubicBezTo>
                    <a:pt x="308540" y="409157"/>
                    <a:pt x="311942" y="393033"/>
                    <a:pt x="315343" y="375901"/>
                  </a:cubicBezTo>
                  <a:cubicBezTo>
                    <a:pt x="282837" y="375901"/>
                    <a:pt x="251843" y="376236"/>
                    <a:pt x="220850" y="375901"/>
                  </a:cubicBezTo>
                  <a:cubicBezTo>
                    <a:pt x="207621" y="375901"/>
                    <a:pt x="194014" y="375565"/>
                    <a:pt x="181162" y="373885"/>
                  </a:cubicBezTo>
                  <a:cubicBezTo>
                    <a:pt x="87803" y="362799"/>
                    <a:pt x="12208" y="294271"/>
                    <a:pt x="1247" y="207602"/>
                  </a:cubicBezTo>
                  <a:cubicBezTo>
                    <a:pt x="-8959" y="127652"/>
                    <a:pt x="44336" y="45350"/>
                    <a:pt x="130136" y="14781"/>
                  </a:cubicBezTo>
                  <a:cubicBezTo>
                    <a:pt x="149413" y="7726"/>
                    <a:pt x="170579" y="4703"/>
                    <a:pt x="190990" y="0"/>
                  </a:cubicBezTo>
                  <a:close/>
                </a:path>
              </a:pathLst>
            </a:custGeom>
            <a:solidFill>
              <a:srgbClr val="D0CECE"/>
            </a:solidFill>
            <a:ln>
              <a:noFill/>
            </a:ln>
            <a:effectLst>
              <a:outerShdw blurRad="50800" dist="127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38"/>
            <p:cNvSpPr/>
            <p:nvPr/>
          </p:nvSpPr>
          <p:spPr>
            <a:xfrm>
              <a:off x="6632617" y="1586576"/>
              <a:ext cx="1961330" cy="704175"/>
            </a:xfrm>
            <a:custGeom>
              <a:avLst/>
              <a:gdLst/>
              <a:ahLst/>
              <a:cxnLst/>
              <a:rect l="l" t="t" r="r" b="b"/>
              <a:pathLst>
                <a:path w="1961330" h="704175" extrusionOk="0">
                  <a:moveTo>
                    <a:pt x="123432" y="0"/>
                  </a:moveTo>
                  <a:lnTo>
                    <a:pt x="1833873" y="0"/>
                  </a:lnTo>
                  <a:lnTo>
                    <a:pt x="1857765" y="1755"/>
                  </a:lnTo>
                  <a:cubicBezTo>
                    <a:pt x="1911060" y="10153"/>
                    <a:pt x="1947723" y="40722"/>
                    <a:pt x="1958307" y="84056"/>
                  </a:cubicBezTo>
                  <a:cubicBezTo>
                    <a:pt x="1959440" y="88087"/>
                    <a:pt x="1960197" y="92455"/>
                    <a:pt x="1961330" y="96486"/>
                  </a:cubicBezTo>
                  <a:cubicBezTo>
                    <a:pt x="1961330" y="103204"/>
                    <a:pt x="1961330" y="109923"/>
                    <a:pt x="1961330" y="116641"/>
                  </a:cubicBezTo>
                  <a:cubicBezTo>
                    <a:pt x="1954527" y="137133"/>
                    <a:pt x="1949991" y="158632"/>
                    <a:pt x="1940542" y="178115"/>
                  </a:cubicBezTo>
                  <a:cubicBezTo>
                    <a:pt x="1881956" y="298377"/>
                    <a:pt x="1822614" y="417966"/>
                    <a:pt x="1763272" y="537892"/>
                  </a:cubicBezTo>
                  <a:cubicBezTo>
                    <a:pt x="1751177" y="562414"/>
                    <a:pt x="1739460" y="586601"/>
                    <a:pt x="1727364" y="611459"/>
                  </a:cubicBezTo>
                  <a:cubicBezTo>
                    <a:pt x="1731144" y="613139"/>
                    <a:pt x="1734168" y="614483"/>
                    <a:pt x="1737192" y="615826"/>
                  </a:cubicBezTo>
                  <a:cubicBezTo>
                    <a:pt x="1761382" y="627584"/>
                    <a:pt x="1771210" y="653786"/>
                    <a:pt x="1759870" y="676293"/>
                  </a:cubicBezTo>
                  <a:cubicBezTo>
                    <a:pt x="1752311" y="691409"/>
                    <a:pt x="1738326" y="699136"/>
                    <a:pt x="1721695" y="704175"/>
                  </a:cubicBezTo>
                  <a:cubicBezTo>
                    <a:pt x="1595452" y="704175"/>
                    <a:pt x="1468830" y="704175"/>
                    <a:pt x="1342587" y="704175"/>
                  </a:cubicBezTo>
                  <a:cubicBezTo>
                    <a:pt x="1342209" y="702495"/>
                    <a:pt x="1341453" y="700815"/>
                    <a:pt x="1341453" y="698800"/>
                  </a:cubicBezTo>
                  <a:cubicBezTo>
                    <a:pt x="1336917" y="673269"/>
                    <a:pt x="1313861" y="655466"/>
                    <a:pt x="1286646" y="657145"/>
                  </a:cubicBezTo>
                  <a:cubicBezTo>
                    <a:pt x="1258299" y="658489"/>
                    <a:pt x="1237888" y="677972"/>
                    <a:pt x="1236376" y="704175"/>
                  </a:cubicBezTo>
                  <a:cubicBezTo>
                    <a:pt x="1060240" y="704175"/>
                    <a:pt x="883726" y="704175"/>
                    <a:pt x="707590" y="704175"/>
                  </a:cubicBezTo>
                  <a:cubicBezTo>
                    <a:pt x="707590" y="702495"/>
                    <a:pt x="707590" y="700480"/>
                    <a:pt x="707590" y="698800"/>
                  </a:cubicBezTo>
                  <a:cubicBezTo>
                    <a:pt x="704566" y="673941"/>
                    <a:pt x="678864" y="655129"/>
                    <a:pt x="651272" y="657145"/>
                  </a:cubicBezTo>
                  <a:cubicBezTo>
                    <a:pt x="620656" y="658489"/>
                    <a:pt x="599112" y="679316"/>
                    <a:pt x="601001" y="703167"/>
                  </a:cubicBezTo>
                  <a:cubicBezTo>
                    <a:pt x="474002" y="703167"/>
                    <a:pt x="347003" y="703167"/>
                    <a:pt x="219626" y="703167"/>
                  </a:cubicBezTo>
                  <a:cubicBezTo>
                    <a:pt x="216602" y="702159"/>
                    <a:pt x="213578" y="700815"/>
                    <a:pt x="210176" y="699808"/>
                  </a:cubicBezTo>
                  <a:cubicBezTo>
                    <a:pt x="189388" y="692417"/>
                    <a:pt x="175402" y="673269"/>
                    <a:pt x="176914" y="653786"/>
                  </a:cubicBezTo>
                  <a:cubicBezTo>
                    <a:pt x="178426" y="632623"/>
                    <a:pt x="194679" y="615490"/>
                    <a:pt x="217358" y="610452"/>
                  </a:cubicBezTo>
                  <a:cubicBezTo>
                    <a:pt x="220003" y="609780"/>
                    <a:pt x="222649" y="609444"/>
                    <a:pt x="225673" y="608772"/>
                  </a:cubicBezTo>
                  <a:cubicBezTo>
                    <a:pt x="223783" y="604741"/>
                    <a:pt x="222649" y="601381"/>
                    <a:pt x="221138" y="598358"/>
                  </a:cubicBezTo>
                  <a:cubicBezTo>
                    <a:pt x="153858" y="458277"/>
                    <a:pt x="86579" y="318196"/>
                    <a:pt x="19677" y="178115"/>
                  </a:cubicBezTo>
                  <a:cubicBezTo>
                    <a:pt x="12496" y="163335"/>
                    <a:pt x="6826" y="147882"/>
                    <a:pt x="3046" y="132430"/>
                  </a:cubicBezTo>
                  <a:cubicBezTo>
                    <a:pt x="-8671" y="82713"/>
                    <a:pt x="14008" y="38035"/>
                    <a:pt x="60877" y="15192"/>
                  </a:cubicBezTo>
                  <a:cubicBezTo>
                    <a:pt x="74106" y="8809"/>
                    <a:pt x="87902" y="4526"/>
                    <a:pt x="102123" y="1839"/>
                  </a:cubicBezTo>
                  <a:close/>
                </a:path>
              </a:pathLst>
            </a:custGeom>
            <a:solidFill>
              <a:srgbClr val="FFE047"/>
            </a:solidFill>
            <a:ln>
              <a:noFill/>
            </a:ln>
            <a:effectLst>
              <a:outerShdw blurRad="50800" dist="127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38"/>
            <p:cNvSpPr/>
            <p:nvPr/>
          </p:nvSpPr>
          <p:spPr>
            <a:xfrm>
              <a:off x="7145083" y="975965"/>
              <a:ext cx="951898" cy="1368571"/>
            </a:xfrm>
            <a:custGeom>
              <a:avLst/>
              <a:gdLst/>
              <a:ahLst/>
              <a:cxnLst/>
              <a:rect l="l" t="t" r="r" b="b"/>
              <a:pathLst>
                <a:path w="951898" h="1368571" extrusionOk="0">
                  <a:moveTo>
                    <a:pt x="190990" y="0"/>
                  </a:moveTo>
                  <a:lnTo>
                    <a:pt x="760975" y="0"/>
                  </a:lnTo>
                  <a:cubicBezTo>
                    <a:pt x="765132" y="672"/>
                    <a:pt x="769668" y="1680"/>
                    <a:pt x="773826" y="2016"/>
                  </a:cubicBezTo>
                  <a:cubicBezTo>
                    <a:pt x="882683" y="17804"/>
                    <a:pt x="958277" y="103465"/>
                    <a:pt x="951474" y="202563"/>
                  </a:cubicBezTo>
                  <a:cubicBezTo>
                    <a:pt x="944670" y="297294"/>
                    <a:pt x="855090" y="373213"/>
                    <a:pt x="746234" y="375565"/>
                  </a:cubicBezTo>
                  <a:cubicBezTo>
                    <a:pt x="713350" y="376236"/>
                    <a:pt x="680467" y="375901"/>
                    <a:pt x="647960" y="375901"/>
                  </a:cubicBezTo>
                  <a:lnTo>
                    <a:pt x="635865" y="375901"/>
                  </a:lnTo>
                  <a:lnTo>
                    <a:pt x="842414" y="1368571"/>
                  </a:lnTo>
                  <a:lnTo>
                    <a:pt x="716764" y="1338293"/>
                  </a:lnTo>
                  <a:lnTo>
                    <a:pt x="530788" y="281506"/>
                  </a:lnTo>
                  <a:lnTo>
                    <a:pt x="543640" y="281506"/>
                  </a:lnTo>
                  <a:lnTo>
                    <a:pt x="738296" y="281506"/>
                  </a:lnTo>
                  <a:cubicBezTo>
                    <a:pt x="819183" y="280834"/>
                    <a:pt x="870209" y="207938"/>
                    <a:pt x="833924" y="145120"/>
                  </a:cubicBezTo>
                  <a:cubicBezTo>
                    <a:pt x="813513" y="109176"/>
                    <a:pt x="778740" y="93052"/>
                    <a:pt x="733761" y="93052"/>
                  </a:cubicBezTo>
                  <a:lnTo>
                    <a:pt x="218204" y="93052"/>
                  </a:lnTo>
                  <a:cubicBezTo>
                    <a:pt x="213668" y="93052"/>
                    <a:pt x="209510" y="93052"/>
                    <a:pt x="204975" y="93387"/>
                  </a:cubicBezTo>
                  <a:cubicBezTo>
                    <a:pt x="141853" y="96075"/>
                    <a:pt x="95362" y="149487"/>
                    <a:pt x="107835" y="204579"/>
                  </a:cubicBezTo>
                  <a:cubicBezTo>
                    <a:pt x="118419" y="250600"/>
                    <a:pt x="160752" y="281170"/>
                    <a:pt x="214802" y="281170"/>
                  </a:cubicBezTo>
                  <a:lnTo>
                    <a:pt x="415506" y="281170"/>
                  </a:lnTo>
                  <a:lnTo>
                    <a:pt x="427979" y="281170"/>
                  </a:lnTo>
                  <a:lnTo>
                    <a:pt x="186448" y="1344349"/>
                  </a:lnTo>
                  <a:lnTo>
                    <a:pt x="76371" y="1356460"/>
                  </a:lnTo>
                  <a:lnTo>
                    <a:pt x="190234" y="939583"/>
                  </a:lnTo>
                  <a:lnTo>
                    <a:pt x="304760" y="425282"/>
                  </a:lnTo>
                  <a:cubicBezTo>
                    <a:pt x="308540" y="409157"/>
                    <a:pt x="311942" y="393033"/>
                    <a:pt x="315343" y="375901"/>
                  </a:cubicBezTo>
                  <a:lnTo>
                    <a:pt x="220850" y="375901"/>
                  </a:lnTo>
                  <a:cubicBezTo>
                    <a:pt x="207621" y="375901"/>
                    <a:pt x="194014" y="375565"/>
                    <a:pt x="181162" y="373885"/>
                  </a:cubicBezTo>
                  <a:cubicBezTo>
                    <a:pt x="87803" y="362799"/>
                    <a:pt x="12208" y="294271"/>
                    <a:pt x="1247" y="207602"/>
                  </a:cubicBezTo>
                  <a:cubicBezTo>
                    <a:pt x="-8959" y="127652"/>
                    <a:pt x="44336" y="45350"/>
                    <a:pt x="130136" y="14781"/>
                  </a:cubicBezTo>
                  <a:cubicBezTo>
                    <a:pt x="149413" y="7726"/>
                    <a:pt x="170579" y="4703"/>
                    <a:pt x="190990" y="0"/>
                  </a:cubicBezTo>
                  <a:close/>
                </a:path>
              </a:pathLst>
            </a:custGeom>
            <a:solidFill>
              <a:srgbClr val="D0CECE"/>
            </a:solidFill>
            <a:ln>
              <a:noFill/>
            </a:ln>
            <a:effectLst>
              <a:outerShdw blurRad="50800" dist="127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1" name="Google Shape;411;p38"/>
          <p:cNvSpPr txBox="1"/>
          <p:nvPr/>
        </p:nvSpPr>
        <p:spPr>
          <a:xfrm>
            <a:off x="7302300" y="750850"/>
            <a:ext cx="1164900" cy="7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595959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412" name="Google Shape;412;p38"/>
          <p:cNvSpPr txBox="1"/>
          <p:nvPr/>
        </p:nvSpPr>
        <p:spPr>
          <a:xfrm>
            <a:off x="1036050" y="350500"/>
            <a:ext cx="49041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000000"/>
              </a:solidFill>
              <a:latin typeface="Work Sans ExtraBold"/>
              <a:ea typeface="Work Sans ExtraBold"/>
              <a:cs typeface="Work Sans ExtraBold"/>
              <a:sym typeface="Work Sans ExtraBold"/>
            </a:endParaRPr>
          </a:p>
        </p:txBody>
      </p:sp>
      <p:sp>
        <p:nvSpPr>
          <p:cNvPr id="413" name="Google Shape;413;p38"/>
          <p:cNvSpPr txBox="1"/>
          <p:nvPr/>
        </p:nvSpPr>
        <p:spPr>
          <a:xfrm>
            <a:off x="7302300" y="420125"/>
            <a:ext cx="1164900" cy="3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1800">
              <a:solidFill>
                <a:srgbClr val="FFFFFF"/>
              </a:solidFill>
              <a:latin typeface="Work Sans Medium"/>
              <a:ea typeface="Work Sans Medium"/>
              <a:cs typeface="Work Sans Medium"/>
              <a:sym typeface="Work Sans Medium"/>
            </a:endParaRPr>
          </a:p>
        </p:txBody>
      </p:sp>
      <p:sp>
        <p:nvSpPr>
          <p:cNvPr id="414" name="Google Shape;414;p38"/>
          <p:cNvSpPr txBox="1"/>
          <p:nvPr/>
        </p:nvSpPr>
        <p:spPr>
          <a:xfrm>
            <a:off x="7303050" y="828475"/>
            <a:ext cx="1164900" cy="6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1800">
              <a:latin typeface="Work Sans Medium"/>
              <a:ea typeface="Work Sans Medium"/>
              <a:cs typeface="Work Sans Medium"/>
              <a:sym typeface="Work Sans Medium"/>
            </a:endParaRPr>
          </a:p>
        </p:txBody>
      </p:sp>
      <p:sp>
        <p:nvSpPr>
          <p:cNvPr id="415" name="Google Shape;415;p38"/>
          <p:cNvSpPr txBox="1">
            <a:spLocks noGrp="1"/>
          </p:cNvSpPr>
          <p:nvPr>
            <p:ph type="title"/>
          </p:nvPr>
        </p:nvSpPr>
        <p:spPr>
          <a:xfrm>
            <a:off x="955950" y="350500"/>
            <a:ext cx="50643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Work Sans"/>
              <a:buNone/>
              <a:defRPr b="1">
                <a:latin typeface="Work Sans"/>
                <a:ea typeface="Work Sans"/>
                <a:cs typeface="Work Sans"/>
                <a:sym typeface="Work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Work Sans"/>
              <a:buNone/>
              <a:defRPr b="1">
                <a:latin typeface="Work Sans"/>
                <a:ea typeface="Work Sans"/>
                <a:cs typeface="Work Sans"/>
                <a:sym typeface="Work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Work Sans"/>
              <a:buNone/>
              <a:defRPr b="1">
                <a:latin typeface="Work Sans"/>
                <a:ea typeface="Work Sans"/>
                <a:cs typeface="Work Sans"/>
                <a:sym typeface="Work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Work Sans"/>
              <a:buNone/>
              <a:defRPr b="1">
                <a:latin typeface="Work Sans"/>
                <a:ea typeface="Work Sans"/>
                <a:cs typeface="Work Sans"/>
                <a:sym typeface="Work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Work Sans"/>
              <a:buNone/>
              <a:defRPr b="1">
                <a:latin typeface="Work Sans"/>
                <a:ea typeface="Work Sans"/>
                <a:cs typeface="Work Sans"/>
                <a:sym typeface="Work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Work Sans"/>
              <a:buNone/>
              <a:defRPr b="1">
                <a:latin typeface="Work Sans"/>
                <a:ea typeface="Work Sans"/>
                <a:cs typeface="Work Sans"/>
                <a:sym typeface="Work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Work Sans"/>
              <a:buNone/>
              <a:defRPr b="1">
                <a:latin typeface="Work Sans"/>
                <a:ea typeface="Work Sans"/>
                <a:cs typeface="Work Sans"/>
                <a:sym typeface="Work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Work Sans"/>
              <a:buNone/>
              <a:defRPr b="1">
                <a:latin typeface="Work Sans"/>
                <a:ea typeface="Work Sans"/>
                <a:cs typeface="Work Sans"/>
                <a:sym typeface="Work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Work Sans"/>
              <a:buNone/>
              <a:defRPr b="1"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416" name="Google Shape;416;p38"/>
          <p:cNvSpPr txBox="1">
            <a:spLocks noGrp="1"/>
          </p:cNvSpPr>
          <p:nvPr>
            <p:ph type="body" idx="1"/>
          </p:nvPr>
        </p:nvSpPr>
        <p:spPr>
          <a:xfrm>
            <a:off x="311250" y="1286875"/>
            <a:ext cx="6384600" cy="36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Work Sans"/>
              <a:buChar char="●"/>
              <a:defRPr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Font typeface="Work Sans"/>
              <a:buChar char="○"/>
              <a:defRPr>
                <a:latin typeface="Work Sans"/>
                <a:ea typeface="Work Sans"/>
                <a:cs typeface="Work Sans"/>
                <a:sym typeface="Work Sans"/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Font typeface="Work Sans"/>
              <a:buChar char="■"/>
              <a:defRPr>
                <a:latin typeface="Work Sans"/>
                <a:ea typeface="Work Sans"/>
                <a:cs typeface="Work Sans"/>
                <a:sym typeface="Work Sans"/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Font typeface="Work Sans"/>
              <a:buChar char="●"/>
              <a:defRPr>
                <a:latin typeface="Work Sans"/>
                <a:ea typeface="Work Sans"/>
                <a:cs typeface="Work Sans"/>
                <a:sym typeface="Work Sans"/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Font typeface="Work Sans"/>
              <a:buChar char="○"/>
              <a:defRPr>
                <a:latin typeface="Work Sans"/>
                <a:ea typeface="Work Sans"/>
                <a:cs typeface="Work Sans"/>
                <a:sym typeface="Work Sans"/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Font typeface="Work Sans"/>
              <a:buChar char="■"/>
              <a:defRPr>
                <a:latin typeface="Work Sans"/>
                <a:ea typeface="Work Sans"/>
                <a:cs typeface="Work Sans"/>
                <a:sym typeface="Work Sans"/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Font typeface="Work Sans"/>
              <a:buChar char="●"/>
              <a:defRPr>
                <a:latin typeface="Work Sans"/>
                <a:ea typeface="Work Sans"/>
                <a:cs typeface="Work Sans"/>
                <a:sym typeface="Work Sans"/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Font typeface="Work Sans"/>
              <a:buChar char="○"/>
              <a:defRPr>
                <a:latin typeface="Work Sans"/>
                <a:ea typeface="Work Sans"/>
                <a:cs typeface="Work Sans"/>
                <a:sym typeface="Work Sans"/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Font typeface="Work Sans"/>
              <a:buChar char="■"/>
              <a:defRPr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417" name="Google Shape;417;p38"/>
          <p:cNvSpPr txBox="1">
            <a:spLocks noGrp="1"/>
          </p:cNvSpPr>
          <p:nvPr>
            <p:ph type="subTitle" idx="2"/>
          </p:nvPr>
        </p:nvSpPr>
        <p:spPr>
          <a:xfrm>
            <a:off x="7313700" y="397325"/>
            <a:ext cx="1164900" cy="3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Work Sans"/>
              <a:buNone/>
              <a:defRPr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"/>
              <a:buNone/>
              <a:defRPr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"/>
              <a:buNone/>
              <a:defRPr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"/>
              <a:buNone/>
              <a:defRPr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"/>
              <a:buNone/>
              <a:defRPr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"/>
              <a:buNone/>
              <a:defRPr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"/>
              <a:buNone/>
              <a:defRPr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"/>
              <a:buNone/>
              <a:defRPr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"/>
              <a:buNone/>
              <a:defRPr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20" name="Google Shape;420;p39"/>
          <p:cNvSpPr txBox="1">
            <a:spLocks noGrp="1"/>
          </p:cNvSpPr>
          <p:nvPr>
            <p:ph type="title"/>
          </p:nvPr>
        </p:nvSpPr>
        <p:spPr>
          <a:xfrm>
            <a:off x="1117650" y="69500"/>
            <a:ext cx="6908700" cy="4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5">
  <p:cSld name="TITLE_AND_BODY_7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23" name="Google Shape;423;p40"/>
          <p:cNvPicPr preferRelativeResize="0"/>
          <p:nvPr/>
        </p:nvPicPr>
        <p:blipFill rotWithShape="1">
          <a:blip r:embed="rId2">
            <a:alphaModFix amt="36000"/>
          </a:blip>
          <a:srcRect t="7329" b="3504"/>
          <a:stretch/>
        </p:blipFill>
        <p:spPr>
          <a:xfrm>
            <a:off x="3382275" y="0"/>
            <a:ext cx="5761725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4" name="Google Shape;424;p40"/>
          <p:cNvGrpSpPr/>
          <p:nvPr/>
        </p:nvGrpSpPr>
        <p:grpSpPr>
          <a:xfrm rot="-3738911">
            <a:off x="-2117922" y="3474133"/>
            <a:ext cx="5609660" cy="3018953"/>
            <a:chOff x="668650" y="1545700"/>
            <a:chExt cx="7450800" cy="2184275"/>
          </a:xfrm>
        </p:grpSpPr>
        <p:cxnSp>
          <p:nvCxnSpPr>
            <p:cNvPr id="425" name="Google Shape;425;p40"/>
            <p:cNvCxnSpPr/>
            <p:nvPr/>
          </p:nvCxnSpPr>
          <p:spPr>
            <a:xfrm>
              <a:off x="668650" y="154570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6" name="Google Shape;426;p40"/>
            <p:cNvCxnSpPr/>
            <p:nvPr/>
          </p:nvCxnSpPr>
          <p:spPr>
            <a:xfrm>
              <a:off x="668650" y="169131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7" name="Google Shape;427;p40"/>
            <p:cNvCxnSpPr/>
            <p:nvPr/>
          </p:nvCxnSpPr>
          <p:spPr>
            <a:xfrm>
              <a:off x="668650" y="183693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8" name="Google Shape;428;p40"/>
            <p:cNvCxnSpPr/>
            <p:nvPr/>
          </p:nvCxnSpPr>
          <p:spPr>
            <a:xfrm>
              <a:off x="668650" y="198255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9" name="Google Shape;429;p40"/>
            <p:cNvCxnSpPr/>
            <p:nvPr/>
          </p:nvCxnSpPr>
          <p:spPr>
            <a:xfrm>
              <a:off x="668650" y="2128173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0" name="Google Shape;430;p40"/>
            <p:cNvCxnSpPr/>
            <p:nvPr/>
          </p:nvCxnSpPr>
          <p:spPr>
            <a:xfrm>
              <a:off x="668650" y="2273792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1" name="Google Shape;431;p40"/>
            <p:cNvCxnSpPr/>
            <p:nvPr/>
          </p:nvCxnSpPr>
          <p:spPr>
            <a:xfrm>
              <a:off x="668650" y="241941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2" name="Google Shape;432;p40"/>
            <p:cNvCxnSpPr/>
            <p:nvPr/>
          </p:nvCxnSpPr>
          <p:spPr>
            <a:xfrm>
              <a:off x="668650" y="256502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3" name="Google Shape;433;p40"/>
            <p:cNvCxnSpPr/>
            <p:nvPr/>
          </p:nvCxnSpPr>
          <p:spPr>
            <a:xfrm>
              <a:off x="668650" y="271064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4" name="Google Shape;434;p40"/>
            <p:cNvCxnSpPr/>
            <p:nvPr/>
          </p:nvCxnSpPr>
          <p:spPr>
            <a:xfrm>
              <a:off x="668650" y="285626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5" name="Google Shape;435;p40"/>
            <p:cNvCxnSpPr/>
            <p:nvPr/>
          </p:nvCxnSpPr>
          <p:spPr>
            <a:xfrm>
              <a:off x="668650" y="3001883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6" name="Google Shape;436;p40"/>
            <p:cNvCxnSpPr/>
            <p:nvPr/>
          </p:nvCxnSpPr>
          <p:spPr>
            <a:xfrm>
              <a:off x="668650" y="3147502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7" name="Google Shape;437;p40"/>
            <p:cNvCxnSpPr/>
            <p:nvPr/>
          </p:nvCxnSpPr>
          <p:spPr>
            <a:xfrm>
              <a:off x="668650" y="329312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8" name="Google Shape;438;p40"/>
            <p:cNvCxnSpPr/>
            <p:nvPr/>
          </p:nvCxnSpPr>
          <p:spPr>
            <a:xfrm>
              <a:off x="668650" y="343873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9" name="Google Shape;439;p40"/>
            <p:cNvCxnSpPr/>
            <p:nvPr/>
          </p:nvCxnSpPr>
          <p:spPr>
            <a:xfrm>
              <a:off x="668650" y="358435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0" name="Google Shape;440;p40"/>
            <p:cNvCxnSpPr/>
            <p:nvPr/>
          </p:nvCxnSpPr>
          <p:spPr>
            <a:xfrm>
              <a:off x="668650" y="372997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3">
  <p:cSld name="TITLE_AND_BODY_3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41"/>
          <p:cNvSpPr/>
          <p:nvPr/>
        </p:nvSpPr>
        <p:spPr>
          <a:xfrm>
            <a:off x="503700" y="380400"/>
            <a:ext cx="2758200" cy="4535100"/>
          </a:xfrm>
          <a:prstGeom prst="rect">
            <a:avLst/>
          </a:prstGeom>
          <a:solidFill>
            <a:srgbClr val="000000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443" name="Google Shape;443;p41"/>
          <p:cNvSpPr/>
          <p:nvPr/>
        </p:nvSpPr>
        <p:spPr>
          <a:xfrm>
            <a:off x="427500" y="304200"/>
            <a:ext cx="2758200" cy="4535100"/>
          </a:xfrm>
          <a:prstGeom prst="rect">
            <a:avLst/>
          </a:prstGeom>
          <a:solidFill>
            <a:srgbClr val="1B1464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444" name="Google Shape;444;p41"/>
          <p:cNvSpPr txBox="1">
            <a:spLocks noGrp="1"/>
          </p:cNvSpPr>
          <p:nvPr>
            <p:ph type="title"/>
          </p:nvPr>
        </p:nvSpPr>
        <p:spPr>
          <a:xfrm>
            <a:off x="447625" y="1517350"/>
            <a:ext cx="2758200" cy="61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45" name="Google Shape;445;p41"/>
          <p:cNvSpPr txBox="1">
            <a:spLocks noGrp="1"/>
          </p:cNvSpPr>
          <p:nvPr>
            <p:ph type="subTitle" idx="1"/>
          </p:nvPr>
        </p:nvSpPr>
        <p:spPr>
          <a:xfrm>
            <a:off x="424250" y="2523100"/>
            <a:ext cx="2758200" cy="13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C2E2F6"/>
              </a:buClr>
              <a:buSzPts val="1800"/>
              <a:buNone/>
              <a:defRPr i="1">
                <a:solidFill>
                  <a:srgbClr val="C2E2F6"/>
                </a:solidFill>
              </a:defRPr>
            </a:lvl1pPr>
            <a:lvl2pPr lvl="1" algn="ctr">
              <a:spcBef>
                <a:spcPts val="1600"/>
              </a:spcBef>
              <a:spcAft>
                <a:spcPts val="0"/>
              </a:spcAft>
              <a:buClr>
                <a:srgbClr val="C2E2F6"/>
              </a:buClr>
              <a:buSzPts val="1400"/>
              <a:buNone/>
              <a:defRPr i="1">
                <a:solidFill>
                  <a:srgbClr val="C2E2F6"/>
                </a:solidFill>
              </a:defRPr>
            </a:lvl2pPr>
            <a:lvl3pPr lvl="2" algn="ctr">
              <a:spcBef>
                <a:spcPts val="1600"/>
              </a:spcBef>
              <a:spcAft>
                <a:spcPts val="0"/>
              </a:spcAft>
              <a:buClr>
                <a:srgbClr val="C2E2F6"/>
              </a:buClr>
              <a:buSzPts val="1400"/>
              <a:buNone/>
              <a:defRPr i="1">
                <a:solidFill>
                  <a:srgbClr val="C2E2F6"/>
                </a:solidFill>
              </a:defRPr>
            </a:lvl3pPr>
            <a:lvl4pPr lvl="3" algn="ctr">
              <a:spcBef>
                <a:spcPts val="1600"/>
              </a:spcBef>
              <a:spcAft>
                <a:spcPts val="0"/>
              </a:spcAft>
              <a:buClr>
                <a:srgbClr val="C2E2F6"/>
              </a:buClr>
              <a:buSzPts val="1400"/>
              <a:buNone/>
              <a:defRPr i="1">
                <a:solidFill>
                  <a:srgbClr val="C2E2F6"/>
                </a:solidFill>
              </a:defRPr>
            </a:lvl4pPr>
            <a:lvl5pPr lvl="4" algn="ctr">
              <a:spcBef>
                <a:spcPts val="1600"/>
              </a:spcBef>
              <a:spcAft>
                <a:spcPts val="0"/>
              </a:spcAft>
              <a:buClr>
                <a:srgbClr val="C2E2F6"/>
              </a:buClr>
              <a:buSzPts val="1400"/>
              <a:buNone/>
              <a:defRPr i="1">
                <a:solidFill>
                  <a:srgbClr val="C2E2F6"/>
                </a:solidFill>
              </a:defRPr>
            </a:lvl5pPr>
            <a:lvl6pPr lvl="5" algn="ctr">
              <a:spcBef>
                <a:spcPts val="1600"/>
              </a:spcBef>
              <a:spcAft>
                <a:spcPts val="0"/>
              </a:spcAft>
              <a:buClr>
                <a:srgbClr val="C2E2F6"/>
              </a:buClr>
              <a:buSzPts val="1400"/>
              <a:buNone/>
              <a:defRPr i="1">
                <a:solidFill>
                  <a:srgbClr val="C2E2F6"/>
                </a:solidFill>
              </a:defRPr>
            </a:lvl6pPr>
            <a:lvl7pPr lvl="6" algn="ctr">
              <a:spcBef>
                <a:spcPts val="1600"/>
              </a:spcBef>
              <a:spcAft>
                <a:spcPts val="0"/>
              </a:spcAft>
              <a:buClr>
                <a:srgbClr val="C2E2F6"/>
              </a:buClr>
              <a:buSzPts val="1400"/>
              <a:buNone/>
              <a:defRPr i="1">
                <a:solidFill>
                  <a:srgbClr val="C2E2F6"/>
                </a:solidFill>
              </a:defRPr>
            </a:lvl7pPr>
            <a:lvl8pPr lvl="7" algn="ctr">
              <a:spcBef>
                <a:spcPts val="1600"/>
              </a:spcBef>
              <a:spcAft>
                <a:spcPts val="0"/>
              </a:spcAft>
              <a:buClr>
                <a:srgbClr val="C2E2F6"/>
              </a:buClr>
              <a:buSzPts val="1400"/>
              <a:buNone/>
              <a:defRPr i="1">
                <a:solidFill>
                  <a:srgbClr val="C2E2F6"/>
                </a:solidFill>
              </a:defRPr>
            </a:lvl8pPr>
            <a:lvl9pPr lvl="8" algn="ctr">
              <a:spcBef>
                <a:spcPts val="1600"/>
              </a:spcBef>
              <a:spcAft>
                <a:spcPts val="1600"/>
              </a:spcAft>
              <a:buClr>
                <a:srgbClr val="C2E2F6"/>
              </a:buClr>
              <a:buSzPts val="1400"/>
              <a:buNone/>
              <a:defRPr i="1">
                <a:solidFill>
                  <a:srgbClr val="C2E2F6"/>
                </a:solidFill>
              </a:defRPr>
            </a:lvl9pPr>
          </a:lstStyle>
          <a:p>
            <a:endParaRPr/>
          </a:p>
        </p:txBody>
      </p:sp>
      <p:sp>
        <p:nvSpPr>
          <p:cNvPr id="446" name="Google Shape;446;p41"/>
          <p:cNvSpPr txBox="1">
            <a:spLocks noGrp="1"/>
          </p:cNvSpPr>
          <p:nvPr>
            <p:ph type="subTitle" idx="2"/>
          </p:nvPr>
        </p:nvSpPr>
        <p:spPr>
          <a:xfrm>
            <a:off x="3338100" y="304200"/>
            <a:ext cx="5809800" cy="70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9pPr>
          </a:lstStyle>
          <a:p>
            <a:endParaRPr/>
          </a:p>
        </p:txBody>
      </p:sp>
      <p:sp>
        <p:nvSpPr>
          <p:cNvPr id="447" name="Google Shape;447;p41"/>
          <p:cNvSpPr txBox="1">
            <a:spLocks noGrp="1"/>
          </p:cNvSpPr>
          <p:nvPr>
            <p:ph type="subTitle" idx="3"/>
          </p:nvPr>
        </p:nvSpPr>
        <p:spPr>
          <a:xfrm>
            <a:off x="3338100" y="1974100"/>
            <a:ext cx="5809800" cy="70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sz="2800" b="1"/>
            </a:lvl9pPr>
          </a:lstStyle>
          <a:p>
            <a:endParaRPr/>
          </a:p>
        </p:txBody>
      </p:sp>
      <p:sp>
        <p:nvSpPr>
          <p:cNvPr id="448" name="Google Shape;448;p41"/>
          <p:cNvSpPr txBox="1">
            <a:spLocks noGrp="1"/>
          </p:cNvSpPr>
          <p:nvPr>
            <p:ph type="body" idx="4"/>
          </p:nvPr>
        </p:nvSpPr>
        <p:spPr>
          <a:xfrm>
            <a:off x="3338100" y="1005600"/>
            <a:ext cx="58098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9" name="Google Shape;449;p41"/>
          <p:cNvSpPr txBox="1">
            <a:spLocks noGrp="1"/>
          </p:cNvSpPr>
          <p:nvPr>
            <p:ph type="body" idx="5"/>
          </p:nvPr>
        </p:nvSpPr>
        <p:spPr>
          <a:xfrm>
            <a:off x="3338100" y="2675500"/>
            <a:ext cx="58098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4">
  <p:cSld name="TITLE_AND_BODY_5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45856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"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4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20800" y="2936019"/>
            <a:ext cx="2634625" cy="192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2" name="Google Shape;452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011918">
            <a:off x="5112193" y="246204"/>
            <a:ext cx="3674464" cy="42894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53" name="Google Shape;453;p42"/>
          <p:cNvGrpSpPr/>
          <p:nvPr/>
        </p:nvGrpSpPr>
        <p:grpSpPr>
          <a:xfrm>
            <a:off x="217582" y="403375"/>
            <a:ext cx="8708832" cy="4086923"/>
            <a:chOff x="694275" y="376713"/>
            <a:chExt cx="7904186" cy="4086923"/>
          </a:xfrm>
        </p:grpSpPr>
        <p:sp>
          <p:nvSpPr>
            <p:cNvPr id="454" name="Google Shape;454;p42"/>
            <p:cNvSpPr/>
            <p:nvPr/>
          </p:nvSpPr>
          <p:spPr>
            <a:xfrm flipH="1">
              <a:off x="850361" y="529135"/>
              <a:ext cx="7748100" cy="3934500"/>
            </a:xfrm>
            <a:prstGeom prst="cloudCallout">
              <a:avLst>
                <a:gd name="adj1" fmla="val -20833"/>
                <a:gd name="adj2" fmla="val 62500"/>
              </a:avLst>
            </a:prstGeom>
            <a:solidFill>
              <a:srgbClr val="000000"/>
            </a:solidFill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600">
                <a:latin typeface="Cabin"/>
                <a:ea typeface="Cabin"/>
                <a:cs typeface="Cabin"/>
                <a:sym typeface="Cabin"/>
              </a:endParaRPr>
            </a:p>
          </p:txBody>
        </p:sp>
        <p:sp>
          <p:nvSpPr>
            <p:cNvPr id="455" name="Google Shape;455;p42"/>
            <p:cNvSpPr/>
            <p:nvPr/>
          </p:nvSpPr>
          <p:spPr>
            <a:xfrm flipH="1">
              <a:off x="697961" y="376735"/>
              <a:ext cx="7748100" cy="3934500"/>
            </a:xfrm>
            <a:prstGeom prst="cloudCallout">
              <a:avLst>
                <a:gd name="adj1" fmla="val -20833"/>
                <a:gd name="adj2" fmla="val 62500"/>
              </a:avLst>
            </a:prstGeom>
            <a:solidFill>
              <a:srgbClr val="FFE047"/>
            </a:solidFill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600">
                <a:latin typeface="Cabin"/>
                <a:ea typeface="Cabin"/>
                <a:cs typeface="Cabin"/>
                <a:sym typeface="Cabin"/>
              </a:endParaRPr>
            </a:p>
          </p:txBody>
        </p:sp>
        <p:sp>
          <p:nvSpPr>
            <p:cNvPr id="456" name="Google Shape;456;p42"/>
            <p:cNvSpPr/>
            <p:nvPr/>
          </p:nvSpPr>
          <p:spPr>
            <a:xfrm>
              <a:off x="1683400" y="2170500"/>
              <a:ext cx="1199700" cy="999600"/>
            </a:xfrm>
            <a:prstGeom prst="ellipse">
              <a:avLst/>
            </a:prstGeom>
            <a:solidFill>
              <a:srgbClr val="FFE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pic>
          <p:nvPicPr>
            <p:cNvPr id="457" name="Google Shape;457;p42"/>
            <p:cNvPicPr preferRelativeResize="0"/>
            <p:nvPr/>
          </p:nvPicPr>
          <p:blipFill>
            <a:blip r:embed="rId4">
              <a:alphaModFix amt="50000"/>
            </a:blip>
            <a:stretch>
              <a:fillRect/>
            </a:stretch>
          </p:blipFill>
          <p:spPr>
            <a:xfrm flipH="1">
              <a:off x="694275" y="376713"/>
              <a:ext cx="7748100" cy="3934500"/>
            </a:xfrm>
            <a:prstGeom prst="cloud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</p:spPr>
        </p:pic>
      </p:grpSp>
      <p:sp>
        <p:nvSpPr>
          <p:cNvPr id="458" name="Google Shape;458;p42"/>
          <p:cNvSpPr txBox="1">
            <a:spLocks noGrp="1"/>
          </p:cNvSpPr>
          <p:nvPr>
            <p:ph type="title"/>
          </p:nvPr>
        </p:nvSpPr>
        <p:spPr>
          <a:xfrm>
            <a:off x="1583594" y="1264106"/>
            <a:ext cx="5977200" cy="6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42"/>
          <p:cNvSpPr txBox="1">
            <a:spLocks noGrp="1"/>
          </p:cNvSpPr>
          <p:nvPr>
            <p:ph type="body" idx="1"/>
          </p:nvPr>
        </p:nvSpPr>
        <p:spPr>
          <a:xfrm>
            <a:off x="1583442" y="1970552"/>
            <a:ext cx="5977200" cy="13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 2">
  <p:cSld name="CUSTOM_4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1" name="Google Shape;461;p43"/>
          <p:cNvGrpSpPr/>
          <p:nvPr/>
        </p:nvGrpSpPr>
        <p:grpSpPr>
          <a:xfrm>
            <a:off x="217582" y="375350"/>
            <a:ext cx="8708832" cy="4086923"/>
            <a:chOff x="694275" y="376713"/>
            <a:chExt cx="7904186" cy="4086923"/>
          </a:xfrm>
        </p:grpSpPr>
        <p:sp>
          <p:nvSpPr>
            <p:cNvPr id="462" name="Google Shape;462;p43"/>
            <p:cNvSpPr/>
            <p:nvPr/>
          </p:nvSpPr>
          <p:spPr>
            <a:xfrm flipH="1">
              <a:off x="850361" y="529135"/>
              <a:ext cx="7748100" cy="3934500"/>
            </a:xfrm>
            <a:prstGeom prst="cloudCallout">
              <a:avLst>
                <a:gd name="adj1" fmla="val -20833"/>
                <a:gd name="adj2" fmla="val 62500"/>
              </a:avLst>
            </a:prstGeom>
            <a:solidFill>
              <a:srgbClr val="000000"/>
            </a:solidFill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600">
                <a:latin typeface="Cabin"/>
                <a:ea typeface="Cabin"/>
                <a:cs typeface="Cabin"/>
                <a:sym typeface="Cabin"/>
              </a:endParaRPr>
            </a:p>
          </p:txBody>
        </p:sp>
        <p:sp>
          <p:nvSpPr>
            <p:cNvPr id="463" name="Google Shape;463;p43"/>
            <p:cNvSpPr/>
            <p:nvPr/>
          </p:nvSpPr>
          <p:spPr>
            <a:xfrm flipH="1">
              <a:off x="697961" y="376735"/>
              <a:ext cx="7748100" cy="3934500"/>
            </a:xfrm>
            <a:prstGeom prst="cloudCallout">
              <a:avLst>
                <a:gd name="adj1" fmla="val -20833"/>
                <a:gd name="adj2" fmla="val 62500"/>
              </a:avLst>
            </a:prstGeom>
            <a:solidFill>
              <a:srgbClr val="FFE047"/>
            </a:solidFill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600">
                <a:latin typeface="Cabin"/>
                <a:ea typeface="Cabin"/>
                <a:cs typeface="Cabin"/>
                <a:sym typeface="Cabin"/>
              </a:endParaRPr>
            </a:p>
          </p:txBody>
        </p:sp>
        <p:sp>
          <p:nvSpPr>
            <p:cNvPr id="464" name="Google Shape;464;p43"/>
            <p:cNvSpPr/>
            <p:nvPr/>
          </p:nvSpPr>
          <p:spPr>
            <a:xfrm>
              <a:off x="1683400" y="2170500"/>
              <a:ext cx="1199700" cy="999600"/>
            </a:xfrm>
            <a:prstGeom prst="ellipse">
              <a:avLst/>
            </a:prstGeom>
            <a:solidFill>
              <a:srgbClr val="FFE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pic>
          <p:nvPicPr>
            <p:cNvPr id="465" name="Google Shape;465;p43"/>
            <p:cNvPicPr preferRelativeResize="0"/>
            <p:nvPr/>
          </p:nvPicPr>
          <p:blipFill>
            <a:blip r:embed="rId2">
              <a:alphaModFix amt="50000"/>
            </a:blip>
            <a:stretch>
              <a:fillRect/>
            </a:stretch>
          </p:blipFill>
          <p:spPr>
            <a:xfrm flipH="1">
              <a:off x="694275" y="376713"/>
              <a:ext cx="7748100" cy="3934500"/>
            </a:xfrm>
            <a:prstGeom prst="cloud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 1">
  <p:cSld name="CUSTOM_1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4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">
  <p:cSld name="TITLE_AND_BODY_2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4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70" name="Google Shape;470;p45"/>
          <p:cNvSpPr/>
          <p:nvPr/>
        </p:nvSpPr>
        <p:spPr>
          <a:xfrm>
            <a:off x="257400" y="4730400"/>
            <a:ext cx="8629200" cy="336900"/>
          </a:xfrm>
          <a:prstGeom prst="rect">
            <a:avLst/>
          </a:prstGeom>
          <a:solidFill>
            <a:srgbClr val="D9D9D9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471" name="Google Shape;471;p45"/>
          <p:cNvSpPr txBox="1">
            <a:spLocks noGrp="1"/>
          </p:cNvSpPr>
          <p:nvPr>
            <p:ph type="body" idx="1"/>
          </p:nvPr>
        </p:nvSpPr>
        <p:spPr>
          <a:xfrm>
            <a:off x="257400" y="4730400"/>
            <a:ext cx="8629200" cy="33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2" name="Google Shape;472;p45"/>
          <p:cNvSpPr txBox="1">
            <a:spLocks noGrp="1"/>
          </p:cNvSpPr>
          <p:nvPr>
            <p:ph type="title"/>
          </p:nvPr>
        </p:nvSpPr>
        <p:spPr>
          <a:xfrm>
            <a:off x="1117650" y="69500"/>
            <a:ext cx="6908700" cy="4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73" name="Google Shape;473;p45"/>
          <p:cNvSpPr/>
          <p:nvPr/>
        </p:nvSpPr>
        <p:spPr>
          <a:xfrm>
            <a:off x="257400" y="889650"/>
            <a:ext cx="1884300" cy="3684000"/>
          </a:xfrm>
          <a:prstGeom prst="rect">
            <a:avLst/>
          </a:prstGeom>
          <a:solidFill>
            <a:srgbClr val="D9D9D9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74" name="Google Shape;474;p45"/>
          <p:cNvSpPr/>
          <p:nvPr/>
        </p:nvSpPr>
        <p:spPr>
          <a:xfrm>
            <a:off x="257400" y="1390125"/>
            <a:ext cx="1884300" cy="3207300"/>
          </a:xfrm>
          <a:prstGeom prst="rect">
            <a:avLst/>
          </a:prstGeom>
          <a:solidFill>
            <a:srgbClr val="FFE047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475" name="Google Shape;475;p45"/>
          <p:cNvSpPr txBox="1">
            <a:spLocks noGrp="1"/>
          </p:cNvSpPr>
          <p:nvPr>
            <p:ph type="body" idx="2"/>
          </p:nvPr>
        </p:nvSpPr>
        <p:spPr>
          <a:xfrm>
            <a:off x="257400" y="1390125"/>
            <a:ext cx="1884300" cy="32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6" name="Google Shape;476;p45"/>
          <p:cNvSpPr txBox="1">
            <a:spLocks noGrp="1"/>
          </p:cNvSpPr>
          <p:nvPr>
            <p:ph type="subTitle" idx="3"/>
          </p:nvPr>
        </p:nvSpPr>
        <p:spPr>
          <a:xfrm>
            <a:off x="257400" y="889650"/>
            <a:ext cx="1884300" cy="50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Font typeface="Work Sans Medium"/>
              <a:buNone/>
              <a:defRPr>
                <a:latin typeface="Work Sans Medium"/>
                <a:ea typeface="Work Sans Medium"/>
                <a:cs typeface="Work Sans Medium"/>
                <a:sym typeface="Work Sans Medium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1">
  <p:cSld name="TITLE_1_1"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4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79" name="Google Shape;479;p4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1 1">
  <p:cSld name="TITLE_1_1_1"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47"/>
          <p:cNvSpPr/>
          <p:nvPr/>
        </p:nvSpPr>
        <p:spPr>
          <a:xfrm rot="-1575208" flipH="1">
            <a:off x="7905805" y="-1717086"/>
            <a:ext cx="5501614" cy="8338559"/>
          </a:xfrm>
          <a:prstGeom prst="rect">
            <a:avLst/>
          </a:prstGeom>
          <a:solidFill>
            <a:srgbClr val="1B14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47"/>
          <p:cNvSpPr/>
          <p:nvPr/>
        </p:nvSpPr>
        <p:spPr>
          <a:xfrm rot="1352680" flipH="1">
            <a:off x="-1569520" y="2832140"/>
            <a:ext cx="10654832" cy="6014474"/>
          </a:xfrm>
          <a:prstGeom prst="rect">
            <a:avLst/>
          </a:prstGeom>
          <a:solidFill>
            <a:srgbClr val="E75E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47"/>
          <p:cNvSpPr/>
          <p:nvPr/>
        </p:nvSpPr>
        <p:spPr>
          <a:xfrm>
            <a:off x="437675" y="1666375"/>
            <a:ext cx="8520600" cy="2052600"/>
          </a:xfrm>
          <a:prstGeom prst="rect">
            <a:avLst/>
          </a:prstGeom>
          <a:solidFill>
            <a:srgbClr val="000000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484" name="Google Shape;484;p47"/>
          <p:cNvSpPr txBox="1"/>
          <p:nvPr/>
        </p:nvSpPr>
        <p:spPr>
          <a:xfrm>
            <a:off x="311708" y="1545450"/>
            <a:ext cx="8520600" cy="2052600"/>
          </a:xfrm>
          <a:prstGeom prst="rect">
            <a:avLst/>
          </a:prstGeom>
          <a:solidFill>
            <a:srgbClr val="FFDC2E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100"/>
          </a:p>
        </p:txBody>
      </p:sp>
      <p:sp>
        <p:nvSpPr>
          <p:cNvPr id="485" name="Google Shape;485;p47"/>
          <p:cNvSpPr txBox="1">
            <a:spLocks noGrp="1"/>
          </p:cNvSpPr>
          <p:nvPr>
            <p:ph type="title"/>
          </p:nvPr>
        </p:nvSpPr>
        <p:spPr>
          <a:xfrm>
            <a:off x="335500" y="1580075"/>
            <a:ext cx="8520600" cy="201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2">
  <p:cSld name="TITLE_1_2"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48"/>
          <p:cNvSpPr/>
          <p:nvPr/>
        </p:nvSpPr>
        <p:spPr>
          <a:xfrm rot="2700133">
            <a:off x="-1771801" y="-4027318"/>
            <a:ext cx="5501644" cy="8338486"/>
          </a:xfrm>
          <a:prstGeom prst="rect">
            <a:avLst/>
          </a:prstGeom>
          <a:solidFill>
            <a:srgbClr val="1B14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`11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2 1">
  <p:cSld name="TITLE_1_2_1"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49"/>
          <p:cNvSpPr/>
          <p:nvPr/>
        </p:nvSpPr>
        <p:spPr>
          <a:xfrm rot="-2700133" flipH="1">
            <a:off x="5845174" y="-4408318"/>
            <a:ext cx="5501644" cy="8338486"/>
          </a:xfrm>
          <a:prstGeom prst="rect">
            <a:avLst/>
          </a:prstGeom>
          <a:solidFill>
            <a:srgbClr val="1B14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_2"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5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92" name="Google Shape;492;p50"/>
          <p:cNvSpPr/>
          <p:nvPr/>
        </p:nvSpPr>
        <p:spPr>
          <a:xfrm rot="-1352680">
            <a:off x="108359" y="-2683685"/>
            <a:ext cx="10654832" cy="6014474"/>
          </a:xfrm>
          <a:prstGeom prst="rect">
            <a:avLst/>
          </a:prstGeom>
          <a:solidFill>
            <a:srgbClr val="FFE0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1 1 1 2 1">
  <p:cSld name="TITLE_1_1_1_1_2_1"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51"/>
          <p:cNvSpPr/>
          <p:nvPr/>
        </p:nvSpPr>
        <p:spPr>
          <a:xfrm rot="2832130" flipH="1">
            <a:off x="-3920831" y="3747128"/>
            <a:ext cx="10654776" cy="6014571"/>
          </a:xfrm>
          <a:prstGeom prst="rect">
            <a:avLst/>
          </a:prstGeom>
          <a:solidFill>
            <a:srgbClr val="C2E2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5" name="Google Shape;495;p51"/>
          <p:cNvGrpSpPr/>
          <p:nvPr/>
        </p:nvGrpSpPr>
        <p:grpSpPr>
          <a:xfrm rot="-3743388">
            <a:off x="-1091103" y="834263"/>
            <a:ext cx="6996573" cy="3085965"/>
            <a:chOff x="668650" y="1545700"/>
            <a:chExt cx="7450800" cy="2184275"/>
          </a:xfrm>
        </p:grpSpPr>
        <p:cxnSp>
          <p:nvCxnSpPr>
            <p:cNvPr id="496" name="Google Shape;496;p51"/>
            <p:cNvCxnSpPr/>
            <p:nvPr/>
          </p:nvCxnSpPr>
          <p:spPr>
            <a:xfrm>
              <a:off x="668650" y="154570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7" name="Google Shape;497;p51"/>
            <p:cNvCxnSpPr/>
            <p:nvPr/>
          </p:nvCxnSpPr>
          <p:spPr>
            <a:xfrm>
              <a:off x="668650" y="169131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8" name="Google Shape;498;p51"/>
            <p:cNvCxnSpPr/>
            <p:nvPr/>
          </p:nvCxnSpPr>
          <p:spPr>
            <a:xfrm>
              <a:off x="668650" y="183693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9" name="Google Shape;499;p51"/>
            <p:cNvCxnSpPr/>
            <p:nvPr/>
          </p:nvCxnSpPr>
          <p:spPr>
            <a:xfrm>
              <a:off x="668650" y="198255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0" name="Google Shape;500;p51"/>
            <p:cNvCxnSpPr/>
            <p:nvPr/>
          </p:nvCxnSpPr>
          <p:spPr>
            <a:xfrm>
              <a:off x="668650" y="2128173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1" name="Google Shape;501;p51"/>
            <p:cNvCxnSpPr/>
            <p:nvPr/>
          </p:nvCxnSpPr>
          <p:spPr>
            <a:xfrm>
              <a:off x="668650" y="2273792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2" name="Google Shape;502;p51"/>
            <p:cNvCxnSpPr/>
            <p:nvPr/>
          </p:nvCxnSpPr>
          <p:spPr>
            <a:xfrm>
              <a:off x="668650" y="241941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3" name="Google Shape;503;p51"/>
            <p:cNvCxnSpPr/>
            <p:nvPr/>
          </p:nvCxnSpPr>
          <p:spPr>
            <a:xfrm>
              <a:off x="668650" y="256502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4" name="Google Shape;504;p51"/>
            <p:cNvCxnSpPr/>
            <p:nvPr/>
          </p:nvCxnSpPr>
          <p:spPr>
            <a:xfrm>
              <a:off x="668650" y="271064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5" name="Google Shape;505;p51"/>
            <p:cNvCxnSpPr/>
            <p:nvPr/>
          </p:nvCxnSpPr>
          <p:spPr>
            <a:xfrm>
              <a:off x="668650" y="285626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6" name="Google Shape;506;p51"/>
            <p:cNvCxnSpPr/>
            <p:nvPr/>
          </p:nvCxnSpPr>
          <p:spPr>
            <a:xfrm>
              <a:off x="668650" y="3001883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7" name="Google Shape;507;p51"/>
            <p:cNvCxnSpPr/>
            <p:nvPr/>
          </p:nvCxnSpPr>
          <p:spPr>
            <a:xfrm>
              <a:off x="668650" y="3147502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8" name="Google Shape;508;p51"/>
            <p:cNvCxnSpPr/>
            <p:nvPr/>
          </p:nvCxnSpPr>
          <p:spPr>
            <a:xfrm>
              <a:off x="668650" y="329312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9" name="Google Shape;509;p51"/>
            <p:cNvCxnSpPr/>
            <p:nvPr/>
          </p:nvCxnSpPr>
          <p:spPr>
            <a:xfrm>
              <a:off x="668650" y="343873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0" name="Google Shape;510;p51"/>
            <p:cNvCxnSpPr/>
            <p:nvPr/>
          </p:nvCxnSpPr>
          <p:spPr>
            <a:xfrm>
              <a:off x="668650" y="358435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1" name="Google Shape;511;p51"/>
            <p:cNvCxnSpPr/>
            <p:nvPr/>
          </p:nvCxnSpPr>
          <p:spPr>
            <a:xfrm>
              <a:off x="668650" y="372997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6">
  <p:cSld name="TITLE_1_6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3">
  <p:cSld name="TITLE_1_3"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5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4" name="Google Shape;514;p52"/>
          <p:cNvSpPr/>
          <p:nvPr/>
        </p:nvSpPr>
        <p:spPr>
          <a:xfrm rot="2700133">
            <a:off x="4710874" y="-913018"/>
            <a:ext cx="5501644" cy="8338486"/>
          </a:xfrm>
          <a:prstGeom prst="rect">
            <a:avLst/>
          </a:prstGeom>
          <a:solidFill>
            <a:srgbClr val="C2E2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52"/>
          <p:cNvSpPr/>
          <p:nvPr/>
        </p:nvSpPr>
        <p:spPr>
          <a:xfrm rot="-3791858">
            <a:off x="57408" y="174679"/>
            <a:ext cx="4437649" cy="9748578"/>
          </a:xfrm>
          <a:prstGeom prst="rect">
            <a:avLst/>
          </a:prstGeom>
          <a:solidFill>
            <a:srgbClr val="FFE0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4">
  <p:cSld name="TITLE_1_4"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53"/>
          <p:cNvSpPr/>
          <p:nvPr/>
        </p:nvSpPr>
        <p:spPr>
          <a:xfrm rot="-1352680">
            <a:off x="-187816" y="1059965"/>
            <a:ext cx="10654832" cy="6014474"/>
          </a:xfrm>
          <a:prstGeom prst="rect">
            <a:avLst/>
          </a:prstGeom>
          <a:solidFill>
            <a:srgbClr val="C2E2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4 1">
  <p:cSld name="TITLE_1_4_1"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54"/>
          <p:cNvSpPr/>
          <p:nvPr/>
        </p:nvSpPr>
        <p:spPr>
          <a:xfrm rot="9447320">
            <a:off x="-1254616" y="-1530835"/>
            <a:ext cx="10654832" cy="6014474"/>
          </a:xfrm>
          <a:prstGeom prst="rect">
            <a:avLst/>
          </a:prstGeom>
          <a:solidFill>
            <a:srgbClr val="E75E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4">
  <p:cSld name="TITLE_AND_BODY_5"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5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2" name="Google Shape;522;p5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3" name="Google Shape;523;p55"/>
          <p:cNvSpPr txBox="1">
            <a:spLocks noGrp="1"/>
          </p:cNvSpPr>
          <p:nvPr>
            <p:ph type="sldNum" idx="12"/>
          </p:nvPr>
        </p:nvSpPr>
        <p:spPr>
          <a:xfrm>
            <a:off x="8472458" y="445856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5">
  <p:cSld name="TITLE_1_5"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5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26" name="Google Shape;526;p5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6">
  <p:cSld name="TITLE_1_6"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5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29" name="Google Shape;529;p5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4 1 1">
  <p:cSld name="TITLE_1_4_1_1"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58"/>
          <p:cNvSpPr/>
          <p:nvPr/>
        </p:nvSpPr>
        <p:spPr>
          <a:xfrm rot="-2172701">
            <a:off x="-8370070" y="2866746"/>
            <a:ext cx="10654903" cy="6014734"/>
          </a:xfrm>
          <a:prstGeom prst="rect">
            <a:avLst/>
          </a:prstGeom>
          <a:solidFill>
            <a:srgbClr val="E75E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4 1 1 2">
  <p:cSld name="TITLE_1_4_1_1_2"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59"/>
          <p:cNvSpPr/>
          <p:nvPr/>
        </p:nvSpPr>
        <p:spPr>
          <a:xfrm rot="-2172701">
            <a:off x="-8370070" y="2866746"/>
            <a:ext cx="10654903" cy="6014734"/>
          </a:xfrm>
          <a:prstGeom prst="rect">
            <a:avLst/>
          </a:prstGeom>
          <a:solidFill>
            <a:srgbClr val="C2E2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4 1 1 1">
  <p:cSld name="TITLE_1_4_1_1_1"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60"/>
          <p:cNvSpPr/>
          <p:nvPr/>
        </p:nvSpPr>
        <p:spPr>
          <a:xfrm rot="-1235878">
            <a:off x="-78344" y="4321711"/>
            <a:ext cx="10654949" cy="6014676"/>
          </a:xfrm>
          <a:prstGeom prst="rect">
            <a:avLst/>
          </a:prstGeom>
          <a:solidFill>
            <a:srgbClr val="E75E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3 1">
  <p:cSld name="TITLE_1_3_1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6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8" name="Google Shape;538;p61"/>
          <p:cNvSpPr/>
          <p:nvPr/>
        </p:nvSpPr>
        <p:spPr>
          <a:xfrm rot="-2700133" flipH="1">
            <a:off x="3184822" y="-4027318"/>
            <a:ext cx="5501644" cy="8338486"/>
          </a:xfrm>
          <a:prstGeom prst="rect">
            <a:avLst/>
          </a:prstGeom>
          <a:solidFill>
            <a:srgbClr val="C2E2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61"/>
          <p:cNvSpPr/>
          <p:nvPr/>
        </p:nvSpPr>
        <p:spPr>
          <a:xfrm rot="3791858" flipH="1">
            <a:off x="3562608" y="174679"/>
            <a:ext cx="4437649" cy="9748578"/>
          </a:xfrm>
          <a:prstGeom prst="rect">
            <a:avLst/>
          </a:prstGeom>
          <a:solidFill>
            <a:srgbClr val="FFE0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">
  <p:cSld name="BLANK_2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3F2F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grpSp>
        <p:nvGrpSpPr>
          <p:cNvPr id="30" name="Google Shape;30;p7"/>
          <p:cNvGrpSpPr/>
          <p:nvPr/>
        </p:nvGrpSpPr>
        <p:grpSpPr>
          <a:xfrm>
            <a:off x="-2325" y="0"/>
            <a:ext cx="9148650" cy="5143505"/>
            <a:chOff x="0" y="0"/>
            <a:chExt cx="9148650" cy="5143505"/>
          </a:xfrm>
        </p:grpSpPr>
        <p:pic>
          <p:nvPicPr>
            <p:cNvPr id="31" name="Google Shape;31;p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0"/>
              <a:ext cx="4732189" cy="4663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" name="Google Shape;32;p7"/>
            <p:cNvPicPr preferRelativeResize="0"/>
            <p:nvPr/>
          </p:nvPicPr>
          <p:blipFill rotWithShape="1">
            <a:blip r:embed="rId2">
              <a:alphaModFix/>
            </a:blip>
            <a:srcRect r="6367"/>
            <a:stretch/>
          </p:blipFill>
          <p:spPr>
            <a:xfrm>
              <a:off x="4713176" y="0"/>
              <a:ext cx="4430825" cy="4663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Google Shape;33;p7"/>
            <p:cNvPicPr preferRelativeResize="0"/>
            <p:nvPr/>
          </p:nvPicPr>
          <p:blipFill rotWithShape="1">
            <a:blip r:embed="rId2">
              <a:alphaModFix/>
            </a:blip>
            <a:srcRect r="6367" b="87842"/>
            <a:stretch/>
          </p:blipFill>
          <p:spPr>
            <a:xfrm>
              <a:off x="4717825" y="4576531"/>
              <a:ext cx="4430825" cy="5669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Google Shape;34;p7"/>
            <p:cNvPicPr preferRelativeResize="0"/>
            <p:nvPr/>
          </p:nvPicPr>
          <p:blipFill rotWithShape="1">
            <a:blip r:embed="rId2">
              <a:alphaModFix/>
            </a:blip>
            <a:srcRect b="87842"/>
            <a:stretch/>
          </p:blipFill>
          <p:spPr>
            <a:xfrm>
              <a:off x="0" y="4576525"/>
              <a:ext cx="4732200" cy="5669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7">
  <p:cSld name="TITLE_1_7"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7 1">
  <p:cSld name="TITLE_1_7_1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" name="Google Shape;542;p6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4750" y="222988"/>
            <a:ext cx="7554500" cy="4697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3 1">
  <p:cSld name="TITLE_AND_BODY_6"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6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45" name="Google Shape;545;p6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46" name="Google Shape;546;p6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3 2">
  <p:cSld name="TITLE_1_3_2"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6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49" name="Google Shape;549;p6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3 2 1">
  <p:cSld name="TITLE_1_3_2_1"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1" name="Google Shape;551;p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3 3">
  <p:cSld name="TITLE_1_3_3"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6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54" name="Google Shape;554;p6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">
  <p:cSld name="TITLE_2"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6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57" name="Google Shape;557;p68"/>
          <p:cNvSpPr txBox="1">
            <a:spLocks noGrp="1"/>
          </p:cNvSpPr>
          <p:nvPr>
            <p:ph type="title"/>
          </p:nvPr>
        </p:nvSpPr>
        <p:spPr>
          <a:xfrm>
            <a:off x="238250" y="216225"/>
            <a:ext cx="46677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bin"/>
              <a:buNone/>
              <a:defRPr b="1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8" name="Google Shape;558;p68"/>
          <p:cNvSpPr txBox="1">
            <a:spLocks noGrp="1"/>
          </p:cNvSpPr>
          <p:nvPr>
            <p:ph type="body" idx="1"/>
          </p:nvPr>
        </p:nvSpPr>
        <p:spPr>
          <a:xfrm>
            <a:off x="238250" y="896000"/>
            <a:ext cx="8655600" cy="29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bin"/>
              <a:buChar char="●"/>
              <a:defRPr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bin"/>
              <a:buChar char="○"/>
              <a:defRPr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bin"/>
              <a:buChar char="■"/>
              <a:defRPr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bin"/>
              <a:buChar char="●"/>
              <a:defRPr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bin"/>
              <a:buChar char="○"/>
              <a:defRPr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bin"/>
              <a:buChar char="■"/>
              <a:defRPr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bin"/>
              <a:buChar char="●"/>
              <a:defRPr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bin"/>
              <a:buChar char="○"/>
              <a:defRPr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Font typeface="Cabin"/>
              <a:buChar char="■"/>
              <a:defRPr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559" name="Google Shape;559;p68"/>
          <p:cNvSpPr txBox="1">
            <a:spLocks noGrp="1"/>
          </p:cNvSpPr>
          <p:nvPr>
            <p:ph type="subTitle" idx="2"/>
          </p:nvPr>
        </p:nvSpPr>
        <p:spPr>
          <a:xfrm>
            <a:off x="5801750" y="159600"/>
            <a:ext cx="3092100" cy="97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bin"/>
              <a:buNone/>
              <a:defRPr i="1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bin"/>
              <a:buNone/>
              <a:defRPr i="1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bin"/>
              <a:buNone/>
              <a:defRPr i="1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bin"/>
              <a:buNone/>
              <a:defRPr i="1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bin"/>
              <a:buNone/>
              <a:defRPr i="1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bin"/>
              <a:buNone/>
              <a:defRPr i="1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bin"/>
              <a:buNone/>
              <a:defRPr i="1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bin"/>
              <a:buNone/>
              <a:defRPr i="1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Font typeface="Cabin"/>
              <a:buNone/>
              <a:defRPr i="1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7 1 1 2">
  <p:cSld name="TITLE_1_7_1_1_2"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1" name="Google Shape;561;p69"/>
          <p:cNvPicPr preferRelativeResize="0"/>
          <p:nvPr/>
        </p:nvPicPr>
        <p:blipFill rotWithShape="1">
          <a:blip r:embed="rId2">
            <a:alphaModFix/>
          </a:blip>
          <a:srcRect b="862"/>
          <a:stretch/>
        </p:blipFill>
        <p:spPr>
          <a:xfrm rot="-5400000">
            <a:off x="-500938" y="497263"/>
            <a:ext cx="5150850" cy="414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1 1 1">
  <p:cSld name="TITLE_1_1_1_1"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70"/>
          <p:cNvSpPr/>
          <p:nvPr/>
        </p:nvSpPr>
        <p:spPr>
          <a:xfrm rot="2832130" flipH="1">
            <a:off x="-3920831" y="3747128"/>
            <a:ext cx="10654776" cy="6014571"/>
          </a:xfrm>
          <a:prstGeom prst="rect">
            <a:avLst/>
          </a:prstGeom>
          <a:solidFill>
            <a:srgbClr val="C2E2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4" name="Google Shape;564;p70"/>
          <p:cNvGrpSpPr/>
          <p:nvPr/>
        </p:nvGrpSpPr>
        <p:grpSpPr>
          <a:xfrm rot="-3743388">
            <a:off x="-1091103" y="834263"/>
            <a:ext cx="6996573" cy="3085965"/>
            <a:chOff x="668650" y="1545700"/>
            <a:chExt cx="7450800" cy="2184275"/>
          </a:xfrm>
        </p:grpSpPr>
        <p:cxnSp>
          <p:nvCxnSpPr>
            <p:cNvPr id="565" name="Google Shape;565;p70"/>
            <p:cNvCxnSpPr/>
            <p:nvPr/>
          </p:nvCxnSpPr>
          <p:spPr>
            <a:xfrm>
              <a:off x="668650" y="154570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70"/>
            <p:cNvCxnSpPr/>
            <p:nvPr/>
          </p:nvCxnSpPr>
          <p:spPr>
            <a:xfrm>
              <a:off x="668650" y="169131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70"/>
            <p:cNvCxnSpPr/>
            <p:nvPr/>
          </p:nvCxnSpPr>
          <p:spPr>
            <a:xfrm>
              <a:off x="668650" y="183693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70"/>
            <p:cNvCxnSpPr/>
            <p:nvPr/>
          </p:nvCxnSpPr>
          <p:spPr>
            <a:xfrm>
              <a:off x="668650" y="198255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70"/>
            <p:cNvCxnSpPr/>
            <p:nvPr/>
          </p:nvCxnSpPr>
          <p:spPr>
            <a:xfrm>
              <a:off x="668650" y="2128173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70"/>
            <p:cNvCxnSpPr/>
            <p:nvPr/>
          </p:nvCxnSpPr>
          <p:spPr>
            <a:xfrm>
              <a:off x="668650" y="2273792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70"/>
            <p:cNvCxnSpPr/>
            <p:nvPr/>
          </p:nvCxnSpPr>
          <p:spPr>
            <a:xfrm>
              <a:off x="668650" y="241941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70"/>
            <p:cNvCxnSpPr/>
            <p:nvPr/>
          </p:nvCxnSpPr>
          <p:spPr>
            <a:xfrm>
              <a:off x="668650" y="256502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70"/>
            <p:cNvCxnSpPr/>
            <p:nvPr/>
          </p:nvCxnSpPr>
          <p:spPr>
            <a:xfrm>
              <a:off x="668650" y="271064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70"/>
            <p:cNvCxnSpPr/>
            <p:nvPr/>
          </p:nvCxnSpPr>
          <p:spPr>
            <a:xfrm>
              <a:off x="668650" y="285626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70"/>
            <p:cNvCxnSpPr/>
            <p:nvPr/>
          </p:nvCxnSpPr>
          <p:spPr>
            <a:xfrm>
              <a:off x="668650" y="3001883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70"/>
            <p:cNvCxnSpPr/>
            <p:nvPr/>
          </p:nvCxnSpPr>
          <p:spPr>
            <a:xfrm>
              <a:off x="668650" y="3147502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70"/>
            <p:cNvCxnSpPr/>
            <p:nvPr/>
          </p:nvCxnSpPr>
          <p:spPr>
            <a:xfrm>
              <a:off x="668650" y="329312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70"/>
            <p:cNvCxnSpPr/>
            <p:nvPr/>
          </p:nvCxnSpPr>
          <p:spPr>
            <a:xfrm>
              <a:off x="668650" y="343873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70"/>
            <p:cNvCxnSpPr/>
            <p:nvPr/>
          </p:nvCxnSpPr>
          <p:spPr>
            <a:xfrm>
              <a:off x="668650" y="358435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70"/>
            <p:cNvCxnSpPr/>
            <p:nvPr/>
          </p:nvCxnSpPr>
          <p:spPr>
            <a:xfrm>
              <a:off x="668650" y="372997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1" name="Google Shape;581;p70"/>
          <p:cNvSpPr/>
          <p:nvPr/>
        </p:nvSpPr>
        <p:spPr>
          <a:xfrm>
            <a:off x="437675" y="1666375"/>
            <a:ext cx="8520600" cy="2052600"/>
          </a:xfrm>
          <a:prstGeom prst="rect">
            <a:avLst/>
          </a:prstGeom>
          <a:solidFill>
            <a:srgbClr val="000000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582" name="Google Shape;582;p70"/>
          <p:cNvSpPr txBox="1"/>
          <p:nvPr/>
        </p:nvSpPr>
        <p:spPr>
          <a:xfrm>
            <a:off x="311708" y="1545450"/>
            <a:ext cx="8520600" cy="2052600"/>
          </a:xfrm>
          <a:prstGeom prst="rect">
            <a:avLst/>
          </a:prstGeom>
          <a:solidFill>
            <a:srgbClr val="170E66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100"/>
          </a:p>
        </p:txBody>
      </p:sp>
      <p:sp>
        <p:nvSpPr>
          <p:cNvPr id="583" name="Google Shape;583;p70"/>
          <p:cNvSpPr txBox="1">
            <a:spLocks noGrp="1"/>
          </p:cNvSpPr>
          <p:nvPr>
            <p:ph type="title"/>
          </p:nvPr>
        </p:nvSpPr>
        <p:spPr>
          <a:xfrm>
            <a:off x="311700" y="1562700"/>
            <a:ext cx="8520600" cy="201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1 1 1 3">
  <p:cSld name="TITLE_1_1_1_1_3"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71"/>
          <p:cNvSpPr/>
          <p:nvPr/>
        </p:nvSpPr>
        <p:spPr>
          <a:xfrm rot="2832130" flipH="1">
            <a:off x="-3920831" y="3747128"/>
            <a:ext cx="10654776" cy="6014571"/>
          </a:xfrm>
          <a:prstGeom prst="rect">
            <a:avLst/>
          </a:prstGeom>
          <a:solidFill>
            <a:srgbClr val="C2E2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86" name="Google Shape;586;p71"/>
          <p:cNvGrpSpPr/>
          <p:nvPr/>
        </p:nvGrpSpPr>
        <p:grpSpPr>
          <a:xfrm rot="-3743388">
            <a:off x="-1091103" y="834263"/>
            <a:ext cx="6996573" cy="3085965"/>
            <a:chOff x="668650" y="1545700"/>
            <a:chExt cx="7450800" cy="2184275"/>
          </a:xfrm>
        </p:grpSpPr>
        <p:cxnSp>
          <p:nvCxnSpPr>
            <p:cNvPr id="587" name="Google Shape;587;p71"/>
            <p:cNvCxnSpPr/>
            <p:nvPr/>
          </p:nvCxnSpPr>
          <p:spPr>
            <a:xfrm>
              <a:off x="668650" y="154570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8" name="Google Shape;588;p71"/>
            <p:cNvCxnSpPr/>
            <p:nvPr/>
          </p:nvCxnSpPr>
          <p:spPr>
            <a:xfrm>
              <a:off x="668650" y="169131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9" name="Google Shape;589;p71"/>
            <p:cNvCxnSpPr/>
            <p:nvPr/>
          </p:nvCxnSpPr>
          <p:spPr>
            <a:xfrm>
              <a:off x="668650" y="183693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0" name="Google Shape;590;p71"/>
            <p:cNvCxnSpPr/>
            <p:nvPr/>
          </p:nvCxnSpPr>
          <p:spPr>
            <a:xfrm>
              <a:off x="668650" y="198255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1" name="Google Shape;591;p71"/>
            <p:cNvCxnSpPr/>
            <p:nvPr/>
          </p:nvCxnSpPr>
          <p:spPr>
            <a:xfrm>
              <a:off x="668650" y="2128173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2" name="Google Shape;592;p71"/>
            <p:cNvCxnSpPr/>
            <p:nvPr/>
          </p:nvCxnSpPr>
          <p:spPr>
            <a:xfrm>
              <a:off x="668650" y="2273792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3" name="Google Shape;593;p71"/>
            <p:cNvCxnSpPr/>
            <p:nvPr/>
          </p:nvCxnSpPr>
          <p:spPr>
            <a:xfrm>
              <a:off x="668650" y="241941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71"/>
            <p:cNvCxnSpPr/>
            <p:nvPr/>
          </p:nvCxnSpPr>
          <p:spPr>
            <a:xfrm>
              <a:off x="668650" y="256502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71"/>
            <p:cNvCxnSpPr/>
            <p:nvPr/>
          </p:nvCxnSpPr>
          <p:spPr>
            <a:xfrm>
              <a:off x="668650" y="271064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71"/>
            <p:cNvCxnSpPr/>
            <p:nvPr/>
          </p:nvCxnSpPr>
          <p:spPr>
            <a:xfrm>
              <a:off x="668650" y="285626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71"/>
            <p:cNvCxnSpPr/>
            <p:nvPr/>
          </p:nvCxnSpPr>
          <p:spPr>
            <a:xfrm>
              <a:off x="668650" y="3001883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71"/>
            <p:cNvCxnSpPr/>
            <p:nvPr/>
          </p:nvCxnSpPr>
          <p:spPr>
            <a:xfrm>
              <a:off x="668650" y="3147502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71"/>
            <p:cNvCxnSpPr/>
            <p:nvPr/>
          </p:nvCxnSpPr>
          <p:spPr>
            <a:xfrm>
              <a:off x="668650" y="329312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71"/>
            <p:cNvCxnSpPr/>
            <p:nvPr/>
          </p:nvCxnSpPr>
          <p:spPr>
            <a:xfrm>
              <a:off x="668650" y="343873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71"/>
            <p:cNvCxnSpPr/>
            <p:nvPr/>
          </p:nvCxnSpPr>
          <p:spPr>
            <a:xfrm>
              <a:off x="668650" y="358435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71"/>
            <p:cNvCxnSpPr/>
            <p:nvPr/>
          </p:nvCxnSpPr>
          <p:spPr>
            <a:xfrm>
              <a:off x="668650" y="372997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03" name="Google Shape;603;p71"/>
          <p:cNvSpPr/>
          <p:nvPr/>
        </p:nvSpPr>
        <p:spPr>
          <a:xfrm>
            <a:off x="437675" y="294775"/>
            <a:ext cx="8520600" cy="2052600"/>
          </a:xfrm>
          <a:prstGeom prst="rect">
            <a:avLst/>
          </a:prstGeom>
          <a:solidFill>
            <a:srgbClr val="000000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04" name="Google Shape;604;p71"/>
          <p:cNvSpPr txBox="1"/>
          <p:nvPr/>
        </p:nvSpPr>
        <p:spPr>
          <a:xfrm>
            <a:off x="311708" y="173850"/>
            <a:ext cx="8520600" cy="2052600"/>
          </a:xfrm>
          <a:prstGeom prst="rect">
            <a:avLst/>
          </a:prstGeom>
          <a:solidFill>
            <a:srgbClr val="170E66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100"/>
          </a:p>
        </p:txBody>
      </p:sp>
      <p:sp>
        <p:nvSpPr>
          <p:cNvPr id="605" name="Google Shape;605;p71"/>
          <p:cNvSpPr txBox="1">
            <a:spLocks noGrp="1"/>
          </p:cNvSpPr>
          <p:nvPr>
            <p:ph type="title"/>
          </p:nvPr>
        </p:nvSpPr>
        <p:spPr>
          <a:xfrm>
            <a:off x="311700" y="191100"/>
            <a:ext cx="8520600" cy="201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3 2 1">
  <p:cSld name="TITLE_1_3_2_1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3 2">
  <p:cSld name="TITLE_AND_BODY_3_1"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72"/>
          <p:cNvSpPr/>
          <p:nvPr/>
        </p:nvSpPr>
        <p:spPr>
          <a:xfrm>
            <a:off x="539214" y="380400"/>
            <a:ext cx="4043700" cy="4535100"/>
          </a:xfrm>
          <a:prstGeom prst="rect">
            <a:avLst/>
          </a:prstGeom>
          <a:solidFill>
            <a:srgbClr val="000000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608" name="Google Shape;608;p72"/>
          <p:cNvSpPr/>
          <p:nvPr/>
        </p:nvSpPr>
        <p:spPr>
          <a:xfrm>
            <a:off x="427500" y="304200"/>
            <a:ext cx="4043700" cy="4535100"/>
          </a:xfrm>
          <a:prstGeom prst="rect">
            <a:avLst/>
          </a:prstGeom>
          <a:solidFill>
            <a:srgbClr val="170E66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609" name="Google Shape;609;p72"/>
          <p:cNvSpPr txBox="1">
            <a:spLocks noGrp="1"/>
          </p:cNvSpPr>
          <p:nvPr>
            <p:ph type="title"/>
          </p:nvPr>
        </p:nvSpPr>
        <p:spPr>
          <a:xfrm>
            <a:off x="497400" y="2264100"/>
            <a:ext cx="3903900" cy="61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7 1 1">
  <p:cSld name="TITLE_1_7_1_1_3"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1" name="Google Shape;611;p73"/>
          <p:cNvPicPr preferRelativeResize="0"/>
          <p:nvPr/>
        </p:nvPicPr>
        <p:blipFill rotWithShape="1">
          <a:blip r:embed="rId2">
            <a:alphaModFix/>
          </a:blip>
          <a:srcRect t="-170" r="-402" b="170"/>
          <a:stretch/>
        </p:blipFill>
        <p:spPr>
          <a:xfrm>
            <a:off x="-115975" y="-37825"/>
            <a:ext cx="9375949" cy="521915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12" name="Google Shape;612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5813792" y="0"/>
            <a:ext cx="333021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 1">
  <p:cSld name="TITLE_1_1_2"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7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15" name="Google Shape;615;p7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7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8">
  <p:cSld name="TITLE_1_8"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7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20" name="Google Shape;620;p7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2"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77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623" name="Google Shape;623;p77"/>
          <p:cNvGrpSpPr/>
          <p:nvPr/>
        </p:nvGrpSpPr>
        <p:grpSpPr>
          <a:xfrm>
            <a:off x="8038588" y="448196"/>
            <a:ext cx="742932" cy="781210"/>
            <a:chOff x="7545238" y="-4"/>
            <a:chExt cx="742932" cy="781210"/>
          </a:xfrm>
        </p:grpSpPr>
        <p:grpSp>
          <p:nvGrpSpPr>
            <p:cNvPr id="624" name="Google Shape;624;p77"/>
            <p:cNvGrpSpPr/>
            <p:nvPr/>
          </p:nvGrpSpPr>
          <p:grpSpPr>
            <a:xfrm>
              <a:off x="7787470" y="-4"/>
              <a:ext cx="500700" cy="475800"/>
              <a:chOff x="6588920" y="503071"/>
              <a:chExt cx="500700" cy="475800"/>
            </a:xfrm>
          </p:grpSpPr>
          <p:sp>
            <p:nvSpPr>
              <p:cNvPr id="625" name="Google Shape;625;p77"/>
              <p:cNvSpPr/>
              <p:nvPr/>
            </p:nvSpPr>
            <p:spPr>
              <a:xfrm>
                <a:off x="6588920" y="503071"/>
                <a:ext cx="500700" cy="475800"/>
              </a:xfrm>
              <a:prstGeom prst="plaque">
                <a:avLst>
                  <a:gd name="adj" fmla="val 50000"/>
                </a:avLst>
              </a:prstGeom>
              <a:solidFill>
                <a:schemeClr val="lt1"/>
              </a:solidFill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2902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6" name="Google Shape;626;p77"/>
              <p:cNvSpPr/>
              <p:nvPr/>
            </p:nvSpPr>
            <p:spPr>
              <a:xfrm>
                <a:off x="6588920" y="503071"/>
                <a:ext cx="500700" cy="475800"/>
              </a:xfrm>
              <a:prstGeom prst="plaque">
                <a:avLst>
                  <a:gd name="adj" fmla="val 50000"/>
                </a:avLst>
              </a:prstGeom>
              <a:solidFill>
                <a:schemeClr val="accent4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27" name="Google Shape;627;p77"/>
            <p:cNvGrpSpPr/>
            <p:nvPr/>
          </p:nvGrpSpPr>
          <p:grpSpPr>
            <a:xfrm>
              <a:off x="7545238" y="475806"/>
              <a:ext cx="321600" cy="305400"/>
              <a:chOff x="8751988" y="1603331"/>
              <a:chExt cx="321600" cy="305400"/>
            </a:xfrm>
          </p:grpSpPr>
          <p:sp>
            <p:nvSpPr>
              <p:cNvPr id="628" name="Google Shape;628;p77"/>
              <p:cNvSpPr/>
              <p:nvPr/>
            </p:nvSpPr>
            <p:spPr>
              <a:xfrm>
                <a:off x="8751988" y="1603331"/>
                <a:ext cx="321600" cy="305400"/>
              </a:xfrm>
              <a:prstGeom prst="plaque">
                <a:avLst>
                  <a:gd name="adj" fmla="val 50000"/>
                </a:avLst>
              </a:prstGeom>
              <a:solidFill>
                <a:schemeClr val="lt1"/>
              </a:solidFill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2902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9" name="Google Shape;629;p77"/>
              <p:cNvSpPr/>
              <p:nvPr/>
            </p:nvSpPr>
            <p:spPr>
              <a:xfrm>
                <a:off x="8751988" y="1603331"/>
                <a:ext cx="321600" cy="305400"/>
              </a:xfrm>
              <a:prstGeom prst="plaque">
                <a:avLst>
                  <a:gd name="adj" fmla="val 50000"/>
                </a:avLst>
              </a:prstGeom>
              <a:solidFill>
                <a:schemeClr val="accent1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30" name="Google Shape;630;p77"/>
          <p:cNvGrpSpPr/>
          <p:nvPr/>
        </p:nvGrpSpPr>
        <p:grpSpPr>
          <a:xfrm>
            <a:off x="138599" y="1383294"/>
            <a:ext cx="713100" cy="1849737"/>
            <a:chOff x="-127451" y="1192269"/>
            <a:chExt cx="713100" cy="1849737"/>
          </a:xfrm>
        </p:grpSpPr>
        <p:grpSp>
          <p:nvGrpSpPr>
            <p:cNvPr id="631" name="Google Shape;631;p77"/>
            <p:cNvGrpSpPr/>
            <p:nvPr/>
          </p:nvGrpSpPr>
          <p:grpSpPr>
            <a:xfrm>
              <a:off x="-127451" y="1787389"/>
              <a:ext cx="713100" cy="677700"/>
              <a:chOff x="1079474" y="503064"/>
              <a:chExt cx="713100" cy="677700"/>
            </a:xfrm>
          </p:grpSpPr>
          <p:sp>
            <p:nvSpPr>
              <p:cNvPr id="632" name="Google Shape;632;p77"/>
              <p:cNvSpPr/>
              <p:nvPr/>
            </p:nvSpPr>
            <p:spPr>
              <a:xfrm>
                <a:off x="1079474" y="503064"/>
                <a:ext cx="713100" cy="677700"/>
              </a:xfrm>
              <a:prstGeom prst="plaque">
                <a:avLst>
                  <a:gd name="adj" fmla="val 50000"/>
                </a:avLst>
              </a:prstGeom>
              <a:solidFill>
                <a:schemeClr val="lt1"/>
              </a:solidFill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2902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3" name="Google Shape;633;p77"/>
              <p:cNvSpPr/>
              <p:nvPr/>
            </p:nvSpPr>
            <p:spPr>
              <a:xfrm>
                <a:off x="1079474" y="503064"/>
                <a:ext cx="713100" cy="677700"/>
              </a:xfrm>
              <a:prstGeom prst="plaque">
                <a:avLst>
                  <a:gd name="adj" fmla="val 50000"/>
                </a:avLst>
              </a:prstGeom>
              <a:solidFill>
                <a:schemeClr val="accent3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34" name="Google Shape;634;p77"/>
            <p:cNvGrpSpPr/>
            <p:nvPr/>
          </p:nvGrpSpPr>
          <p:grpSpPr>
            <a:xfrm>
              <a:off x="-50487" y="2736606"/>
              <a:ext cx="321600" cy="305400"/>
              <a:chOff x="885388" y="1155081"/>
              <a:chExt cx="321600" cy="305400"/>
            </a:xfrm>
          </p:grpSpPr>
          <p:sp>
            <p:nvSpPr>
              <p:cNvPr id="635" name="Google Shape;635;p77"/>
              <p:cNvSpPr/>
              <p:nvPr/>
            </p:nvSpPr>
            <p:spPr>
              <a:xfrm>
                <a:off x="885388" y="1155081"/>
                <a:ext cx="321600" cy="305400"/>
              </a:xfrm>
              <a:prstGeom prst="plaque">
                <a:avLst>
                  <a:gd name="adj" fmla="val 50000"/>
                </a:avLst>
              </a:prstGeom>
              <a:solidFill>
                <a:schemeClr val="lt1"/>
              </a:solidFill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2902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6" name="Google Shape;636;p77"/>
              <p:cNvSpPr/>
              <p:nvPr/>
            </p:nvSpPr>
            <p:spPr>
              <a:xfrm>
                <a:off x="885388" y="1155081"/>
                <a:ext cx="321600" cy="305400"/>
              </a:xfrm>
              <a:prstGeom prst="plaque">
                <a:avLst>
                  <a:gd name="adj" fmla="val 50000"/>
                </a:avLst>
              </a:prstGeom>
              <a:solidFill>
                <a:schemeClr val="accent6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37" name="Google Shape;637;p77"/>
            <p:cNvGrpSpPr/>
            <p:nvPr/>
          </p:nvGrpSpPr>
          <p:grpSpPr>
            <a:xfrm>
              <a:off x="87961" y="1192269"/>
              <a:ext cx="282300" cy="268200"/>
              <a:chOff x="619536" y="539394"/>
              <a:chExt cx="282300" cy="268200"/>
            </a:xfrm>
          </p:grpSpPr>
          <p:sp>
            <p:nvSpPr>
              <p:cNvPr id="638" name="Google Shape;638;p77"/>
              <p:cNvSpPr/>
              <p:nvPr/>
            </p:nvSpPr>
            <p:spPr>
              <a:xfrm>
                <a:off x="619536" y="539394"/>
                <a:ext cx="282300" cy="268200"/>
              </a:xfrm>
              <a:prstGeom prst="ellipse">
                <a:avLst/>
              </a:prstGeom>
              <a:solidFill>
                <a:schemeClr val="lt1"/>
              </a:solidFill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2902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9" name="Google Shape;639;p77"/>
              <p:cNvSpPr/>
              <p:nvPr/>
            </p:nvSpPr>
            <p:spPr>
              <a:xfrm>
                <a:off x="619536" y="539394"/>
                <a:ext cx="282300" cy="2682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40" name="Google Shape;640;p77"/>
          <p:cNvGrpSpPr/>
          <p:nvPr/>
        </p:nvGrpSpPr>
        <p:grpSpPr>
          <a:xfrm>
            <a:off x="8393551" y="3458594"/>
            <a:ext cx="652500" cy="1549447"/>
            <a:chOff x="8534651" y="2911644"/>
            <a:chExt cx="652500" cy="1549447"/>
          </a:xfrm>
        </p:grpSpPr>
        <p:grpSp>
          <p:nvGrpSpPr>
            <p:cNvPr id="641" name="Google Shape;641;p77"/>
            <p:cNvGrpSpPr/>
            <p:nvPr/>
          </p:nvGrpSpPr>
          <p:grpSpPr>
            <a:xfrm>
              <a:off x="8534651" y="3840991"/>
              <a:ext cx="652500" cy="620100"/>
              <a:chOff x="7168201" y="4347166"/>
              <a:chExt cx="652500" cy="620100"/>
            </a:xfrm>
          </p:grpSpPr>
          <p:sp>
            <p:nvSpPr>
              <p:cNvPr id="642" name="Google Shape;642;p77"/>
              <p:cNvSpPr/>
              <p:nvPr/>
            </p:nvSpPr>
            <p:spPr>
              <a:xfrm rot="10800000">
                <a:off x="7168201" y="4347166"/>
                <a:ext cx="652500" cy="620100"/>
              </a:xfrm>
              <a:prstGeom prst="plaque">
                <a:avLst>
                  <a:gd name="adj" fmla="val 50000"/>
                </a:avLst>
              </a:prstGeom>
              <a:solidFill>
                <a:schemeClr val="lt1"/>
              </a:solidFill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2902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3" name="Google Shape;643;p77"/>
              <p:cNvSpPr/>
              <p:nvPr/>
            </p:nvSpPr>
            <p:spPr>
              <a:xfrm rot="10800000">
                <a:off x="7168201" y="4347166"/>
                <a:ext cx="652500" cy="620100"/>
              </a:xfrm>
              <a:prstGeom prst="plaque">
                <a:avLst>
                  <a:gd name="adj" fmla="val 50000"/>
                </a:avLst>
              </a:prstGeom>
              <a:solidFill>
                <a:schemeClr val="accent1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44" name="Google Shape;644;p77"/>
            <p:cNvGrpSpPr/>
            <p:nvPr/>
          </p:nvGrpSpPr>
          <p:grpSpPr>
            <a:xfrm>
              <a:off x="8676911" y="2911644"/>
              <a:ext cx="282300" cy="268200"/>
              <a:chOff x="7741061" y="3585444"/>
              <a:chExt cx="282300" cy="268200"/>
            </a:xfrm>
          </p:grpSpPr>
          <p:sp>
            <p:nvSpPr>
              <p:cNvPr id="645" name="Google Shape;645;p77"/>
              <p:cNvSpPr/>
              <p:nvPr/>
            </p:nvSpPr>
            <p:spPr>
              <a:xfrm>
                <a:off x="7741061" y="3585444"/>
                <a:ext cx="282300" cy="268200"/>
              </a:xfrm>
              <a:prstGeom prst="ellipse">
                <a:avLst/>
              </a:prstGeom>
              <a:solidFill>
                <a:schemeClr val="lt1"/>
              </a:solidFill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2902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6" name="Google Shape;646;p77"/>
              <p:cNvSpPr/>
              <p:nvPr/>
            </p:nvSpPr>
            <p:spPr>
              <a:xfrm>
                <a:off x="7741061" y="3585444"/>
                <a:ext cx="282300" cy="268200"/>
              </a:xfrm>
              <a:prstGeom prst="ellipse">
                <a:avLst/>
              </a:prstGeom>
              <a:solidFill>
                <a:schemeClr val="dk2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47" name="Google Shape;647;p77"/>
          <p:cNvGrpSpPr/>
          <p:nvPr/>
        </p:nvGrpSpPr>
        <p:grpSpPr>
          <a:xfrm>
            <a:off x="3722770" y="4503246"/>
            <a:ext cx="955117" cy="475800"/>
            <a:chOff x="3695495" y="4678746"/>
            <a:chExt cx="955117" cy="475800"/>
          </a:xfrm>
        </p:grpSpPr>
        <p:grpSp>
          <p:nvGrpSpPr>
            <p:cNvPr id="648" name="Google Shape;648;p77"/>
            <p:cNvGrpSpPr/>
            <p:nvPr/>
          </p:nvGrpSpPr>
          <p:grpSpPr>
            <a:xfrm>
              <a:off x="3695495" y="4678746"/>
              <a:ext cx="500700" cy="475800"/>
              <a:chOff x="333895" y="3714421"/>
              <a:chExt cx="500700" cy="475800"/>
            </a:xfrm>
          </p:grpSpPr>
          <p:sp>
            <p:nvSpPr>
              <p:cNvPr id="649" name="Google Shape;649;p77"/>
              <p:cNvSpPr/>
              <p:nvPr/>
            </p:nvSpPr>
            <p:spPr>
              <a:xfrm>
                <a:off x="333895" y="3714421"/>
                <a:ext cx="500700" cy="475800"/>
              </a:xfrm>
              <a:prstGeom prst="plaque">
                <a:avLst>
                  <a:gd name="adj" fmla="val 50000"/>
                </a:avLst>
              </a:prstGeom>
              <a:solidFill>
                <a:schemeClr val="lt1"/>
              </a:solidFill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2902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0" name="Google Shape;650;p77"/>
              <p:cNvSpPr/>
              <p:nvPr/>
            </p:nvSpPr>
            <p:spPr>
              <a:xfrm>
                <a:off x="333895" y="3714421"/>
                <a:ext cx="500700" cy="475800"/>
              </a:xfrm>
              <a:prstGeom prst="plaque">
                <a:avLst>
                  <a:gd name="adj" fmla="val 50000"/>
                </a:avLst>
              </a:prstGeom>
              <a:solidFill>
                <a:schemeClr val="lt2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51" name="Google Shape;651;p77"/>
            <p:cNvGrpSpPr/>
            <p:nvPr/>
          </p:nvGrpSpPr>
          <p:grpSpPr>
            <a:xfrm>
              <a:off x="4493412" y="4956102"/>
              <a:ext cx="157200" cy="149400"/>
              <a:chOff x="8195837" y="4529352"/>
              <a:chExt cx="157200" cy="149400"/>
            </a:xfrm>
          </p:grpSpPr>
          <p:sp>
            <p:nvSpPr>
              <p:cNvPr id="652" name="Google Shape;652;p77"/>
              <p:cNvSpPr/>
              <p:nvPr/>
            </p:nvSpPr>
            <p:spPr>
              <a:xfrm>
                <a:off x="8195837" y="4529352"/>
                <a:ext cx="157200" cy="149400"/>
              </a:xfrm>
              <a:prstGeom prst="ellipse">
                <a:avLst/>
              </a:prstGeom>
              <a:solidFill>
                <a:schemeClr val="lt1"/>
              </a:solidFill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2902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3" name="Google Shape;653;p77"/>
              <p:cNvSpPr/>
              <p:nvPr/>
            </p:nvSpPr>
            <p:spPr>
              <a:xfrm>
                <a:off x="8195837" y="4529352"/>
                <a:ext cx="157200" cy="149400"/>
              </a:xfrm>
              <a:prstGeom prst="ellipse">
                <a:avLst/>
              </a:prstGeom>
              <a:solidFill>
                <a:schemeClr val="accent6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2 2">
  <p:cSld name="TITLE_1_2_2"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7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56" name="Google Shape;656;p7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2 3">
  <p:cSld name="TITLE_1_2_3"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7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59" name="Google Shape;659;p7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8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62" name="Google Shape;662;p8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63" name="Google Shape;663;p8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4" name="Google Shape;664;p8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5" name="Google Shape;665;p8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1 1 1 1">
  <p:cSld name="TITLE_1_1_1_1_1"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81"/>
          <p:cNvSpPr/>
          <p:nvPr/>
        </p:nvSpPr>
        <p:spPr>
          <a:xfrm rot="2832130" flipH="1">
            <a:off x="-3920831" y="3747128"/>
            <a:ext cx="10654776" cy="6014571"/>
          </a:xfrm>
          <a:prstGeom prst="rect">
            <a:avLst/>
          </a:prstGeom>
          <a:solidFill>
            <a:srgbClr val="C2E2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8" name="Google Shape;668;p81"/>
          <p:cNvGrpSpPr/>
          <p:nvPr/>
        </p:nvGrpSpPr>
        <p:grpSpPr>
          <a:xfrm rot="-3743388">
            <a:off x="-1091103" y="834263"/>
            <a:ext cx="6996573" cy="3085965"/>
            <a:chOff x="668650" y="1545700"/>
            <a:chExt cx="7450800" cy="2184275"/>
          </a:xfrm>
        </p:grpSpPr>
        <p:cxnSp>
          <p:nvCxnSpPr>
            <p:cNvPr id="669" name="Google Shape;669;p81"/>
            <p:cNvCxnSpPr/>
            <p:nvPr/>
          </p:nvCxnSpPr>
          <p:spPr>
            <a:xfrm>
              <a:off x="668650" y="154570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0" name="Google Shape;670;p81"/>
            <p:cNvCxnSpPr/>
            <p:nvPr/>
          </p:nvCxnSpPr>
          <p:spPr>
            <a:xfrm>
              <a:off x="668650" y="169131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1" name="Google Shape;671;p81"/>
            <p:cNvCxnSpPr/>
            <p:nvPr/>
          </p:nvCxnSpPr>
          <p:spPr>
            <a:xfrm>
              <a:off x="668650" y="183693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2" name="Google Shape;672;p81"/>
            <p:cNvCxnSpPr/>
            <p:nvPr/>
          </p:nvCxnSpPr>
          <p:spPr>
            <a:xfrm>
              <a:off x="668650" y="198255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3" name="Google Shape;673;p81"/>
            <p:cNvCxnSpPr/>
            <p:nvPr/>
          </p:nvCxnSpPr>
          <p:spPr>
            <a:xfrm>
              <a:off x="668650" y="2128173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4" name="Google Shape;674;p81"/>
            <p:cNvCxnSpPr/>
            <p:nvPr/>
          </p:nvCxnSpPr>
          <p:spPr>
            <a:xfrm>
              <a:off x="668650" y="2273792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5" name="Google Shape;675;p81"/>
            <p:cNvCxnSpPr/>
            <p:nvPr/>
          </p:nvCxnSpPr>
          <p:spPr>
            <a:xfrm>
              <a:off x="668650" y="241941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6" name="Google Shape;676;p81"/>
            <p:cNvCxnSpPr/>
            <p:nvPr/>
          </p:nvCxnSpPr>
          <p:spPr>
            <a:xfrm>
              <a:off x="668650" y="256502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7" name="Google Shape;677;p81"/>
            <p:cNvCxnSpPr/>
            <p:nvPr/>
          </p:nvCxnSpPr>
          <p:spPr>
            <a:xfrm>
              <a:off x="668650" y="271064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8" name="Google Shape;678;p81"/>
            <p:cNvCxnSpPr/>
            <p:nvPr/>
          </p:nvCxnSpPr>
          <p:spPr>
            <a:xfrm>
              <a:off x="668650" y="285626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9" name="Google Shape;679;p81"/>
            <p:cNvCxnSpPr/>
            <p:nvPr/>
          </p:nvCxnSpPr>
          <p:spPr>
            <a:xfrm>
              <a:off x="668650" y="3001883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0" name="Google Shape;680;p81"/>
            <p:cNvCxnSpPr/>
            <p:nvPr/>
          </p:nvCxnSpPr>
          <p:spPr>
            <a:xfrm>
              <a:off x="668650" y="3147502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1" name="Google Shape;681;p81"/>
            <p:cNvCxnSpPr/>
            <p:nvPr/>
          </p:nvCxnSpPr>
          <p:spPr>
            <a:xfrm>
              <a:off x="668650" y="329312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2" name="Google Shape;682;p81"/>
            <p:cNvCxnSpPr/>
            <p:nvPr/>
          </p:nvCxnSpPr>
          <p:spPr>
            <a:xfrm>
              <a:off x="668650" y="343873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3" name="Google Shape;683;p81"/>
            <p:cNvCxnSpPr/>
            <p:nvPr/>
          </p:nvCxnSpPr>
          <p:spPr>
            <a:xfrm>
              <a:off x="668650" y="358435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4" name="Google Shape;684;p81"/>
            <p:cNvCxnSpPr/>
            <p:nvPr/>
          </p:nvCxnSpPr>
          <p:spPr>
            <a:xfrm>
              <a:off x="668650" y="372997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E047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85" name="Google Shape;685;p81"/>
          <p:cNvSpPr/>
          <p:nvPr/>
        </p:nvSpPr>
        <p:spPr>
          <a:xfrm>
            <a:off x="464100" y="1071000"/>
            <a:ext cx="8520600" cy="3620400"/>
          </a:xfrm>
          <a:prstGeom prst="rect">
            <a:avLst/>
          </a:prstGeom>
          <a:solidFill>
            <a:srgbClr val="000000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86" name="Google Shape;686;p81"/>
          <p:cNvSpPr txBox="1"/>
          <p:nvPr/>
        </p:nvSpPr>
        <p:spPr>
          <a:xfrm>
            <a:off x="311700" y="918475"/>
            <a:ext cx="8520600" cy="3620400"/>
          </a:xfrm>
          <a:prstGeom prst="rect">
            <a:avLst/>
          </a:prstGeom>
          <a:solidFill>
            <a:srgbClr val="170E66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100"/>
          </a:p>
        </p:txBody>
      </p:sp>
      <p:sp>
        <p:nvSpPr>
          <p:cNvPr id="687" name="Google Shape;687;p81"/>
          <p:cNvSpPr txBox="1">
            <a:spLocks noGrp="1"/>
          </p:cNvSpPr>
          <p:nvPr>
            <p:ph type="title"/>
          </p:nvPr>
        </p:nvSpPr>
        <p:spPr>
          <a:xfrm>
            <a:off x="311700" y="918474"/>
            <a:ext cx="8520600" cy="358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3 2 1 1">
  <p:cSld name="TITLE_1_3_2_1_1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9" descr="Speech Bubble | Free Stock Photo | Illustration of a cartoon ..."/>
          <p:cNvPicPr preferRelativeResize="0"/>
          <p:nvPr/>
        </p:nvPicPr>
        <p:blipFill rotWithShape="1">
          <a:blip r:embed="rId3">
            <a:alphaModFix/>
          </a:blip>
          <a:srcRect t="3739" b="7238"/>
          <a:stretch/>
        </p:blipFill>
        <p:spPr>
          <a:xfrm>
            <a:off x="1532550" y="449175"/>
            <a:ext cx="6078900" cy="4783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9"/>
          <p:cNvPicPr preferRelativeResize="0"/>
          <p:nvPr/>
        </p:nvPicPr>
        <p:blipFill rotWithShape="1">
          <a:blip r:embed="rId4">
            <a:alphaModFix/>
          </a:blip>
          <a:srcRect l="8358" t="37616" r="65813" b="28207"/>
          <a:stretch/>
        </p:blipFill>
        <p:spPr>
          <a:xfrm rot="7086345">
            <a:off x="8388409" y="2131753"/>
            <a:ext cx="706099" cy="6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9"/>
          <p:cNvPicPr preferRelativeResize="0"/>
          <p:nvPr/>
        </p:nvPicPr>
        <p:blipFill rotWithShape="1">
          <a:blip r:embed="rId4">
            <a:alphaModFix/>
          </a:blip>
          <a:srcRect l="30373" t="8551" r="44809" b="51772"/>
          <a:stretch/>
        </p:blipFill>
        <p:spPr>
          <a:xfrm rot="6083833">
            <a:off x="751126" y="885375"/>
            <a:ext cx="678425" cy="69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9"/>
          <p:cNvPicPr preferRelativeResize="0"/>
          <p:nvPr/>
        </p:nvPicPr>
        <p:blipFill rotWithShape="1">
          <a:blip r:embed="rId4">
            <a:alphaModFix/>
          </a:blip>
          <a:srcRect l="79235" b="61439"/>
          <a:stretch/>
        </p:blipFill>
        <p:spPr>
          <a:xfrm rot="7003786">
            <a:off x="342683" y="4194560"/>
            <a:ext cx="567650" cy="67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9"/>
          <p:cNvPicPr preferRelativeResize="0"/>
          <p:nvPr/>
        </p:nvPicPr>
        <p:blipFill rotWithShape="1">
          <a:blip r:embed="rId4">
            <a:alphaModFix/>
          </a:blip>
          <a:srcRect l="30373" t="8551" r="44809" b="51772"/>
          <a:stretch/>
        </p:blipFill>
        <p:spPr>
          <a:xfrm rot="-9847253">
            <a:off x="365006" y="1572146"/>
            <a:ext cx="263340" cy="271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9"/>
          <p:cNvPicPr preferRelativeResize="0"/>
          <p:nvPr/>
        </p:nvPicPr>
        <p:blipFill rotWithShape="1">
          <a:blip r:embed="rId4">
            <a:alphaModFix/>
          </a:blip>
          <a:srcRect l="30373" t="8551" r="44809" b="51772"/>
          <a:stretch/>
        </p:blipFill>
        <p:spPr>
          <a:xfrm rot="-7015895">
            <a:off x="232806" y="492321"/>
            <a:ext cx="263340" cy="271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9"/>
          <p:cNvPicPr preferRelativeResize="0"/>
          <p:nvPr/>
        </p:nvPicPr>
        <p:blipFill rotWithShape="1">
          <a:blip r:embed="rId4">
            <a:alphaModFix/>
          </a:blip>
          <a:srcRect l="8358" t="37616" r="65813" b="28207"/>
          <a:stretch/>
        </p:blipFill>
        <p:spPr>
          <a:xfrm rot="4763252">
            <a:off x="8226640" y="2712209"/>
            <a:ext cx="399348" cy="340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9"/>
          <p:cNvPicPr preferRelativeResize="0"/>
          <p:nvPr/>
        </p:nvPicPr>
        <p:blipFill rotWithShape="1">
          <a:blip r:embed="rId4">
            <a:alphaModFix/>
          </a:blip>
          <a:srcRect l="30373" t="8551" r="44809" b="51772"/>
          <a:stretch/>
        </p:blipFill>
        <p:spPr>
          <a:xfrm rot="-5400000">
            <a:off x="8274521" y="1724426"/>
            <a:ext cx="263340" cy="271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9"/>
          <p:cNvPicPr preferRelativeResize="0"/>
          <p:nvPr/>
        </p:nvPicPr>
        <p:blipFill rotWithShape="1">
          <a:blip r:embed="rId4">
            <a:alphaModFix/>
          </a:blip>
          <a:srcRect l="30373" t="8551" r="44809" b="51772"/>
          <a:stretch/>
        </p:blipFill>
        <p:spPr>
          <a:xfrm rot="-5400000">
            <a:off x="958669" y="257846"/>
            <a:ext cx="263340" cy="271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9"/>
          <p:cNvPicPr preferRelativeResize="0"/>
          <p:nvPr/>
        </p:nvPicPr>
        <p:blipFill rotWithShape="1">
          <a:blip r:embed="rId4">
            <a:alphaModFix/>
          </a:blip>
          <a:srcRect l="30373" t="8551" r="44809" b="51772"/>
          <a:stretch/>
        </p:blipFill>
        <p:spPr>
          <a:xfrm rot="-5329533">
            <a:off x="8708915" y="219648"/>
            <a:ext cx="137818" cy="142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9"/>
          <p:cNvPicPr preferRelativeResize="0"/>
          <p:nvPr/>
        </p:nvPicPr>
        <p:blipFill rotWithShape="1">
          <a:blip r:embed="rId4">
            <a:alphaModFix/>
          </a:blip>
          <a:srcRect l="30373" t="8551" r="44809" b="51772"/>
          <a:stretch/>
        </p:blipFill>
        <p:spPr>
          <a:xfrm rot="-5329533">
            <a:off x="1315665" y="2989998"/>
            <a:ext cx="137818" cy="142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9"/>
          <p:cNvPicPr preferRelativeResize="0"/>
          <p:nvPr/>
        </p:nvPicPr>
        <p:blipFill rotWithShape="1">
          <a:blip r:embed="rId4">
            <a:alphaModFix/>
          </a:blip>
          <a:srcRect l="30373" t="8551" r="44809" b="51772"/>
          <a:stretch/>
        </p:blipFill>
        <p:spPr>
          <a:xfrm rot="-10079378">
            <a:off x="2077265" y="4194623"/>
            <a:ext cx="137819" cy="142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9"/>
          <p:cNvPicPr preferRelativeResize="0"/>
          <p:nvPr/>
        </p:nvPicPr>
        <p:blipFill rotWithShape="1">
          <a:blip r:embed="rId4">
            <a:alphaModFix/>
          </a:blip>
          <a:srcRect l="30373" t="8551" r="44809" b="51772"/>
          <a:stretch/>
        </p:blipFill>
        <p:spPr>
          <a:xfrm rot="-10799982">
            <a:off x="7200090" y="4630873"/>
            <a:ext cx="137818" cy="142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9"/>
          <p:cNvPicPr preferRelativeResize="0"/>
          <p:nvPr/>
        </p:nvPicPr>
        <p:blipFill rotWithShape="1">
          <a:blip r:embed="rId4">
            <a:alphaModFix/>
          </a:blip>
          <a:srcRect l="30373" t="8551" r="44809" b="51772"/>
          <a:stretch/>
        </p:blipFill>
        <p:spPr>
          <a:xfrm rot="9692047">
            <a:off x="8708915" y="4847073"/>
            <a:ext cx="137819" cy="142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9"/>
          <p:cNvPicPr preferRelativeResize="0"/>
          <p:nvPr/>
        </p:nvPicPr>
        <p:blipFill rotWithShape="1">
          <a:blip r:embed="rId4">
            <a:alphaModFix/>
          </a:blip>
          <a:srcRect l="30373" t="8551" r="44809" b="51772"/>
          <a:stretch/>
        </p:blipFill>
        <p:spPr>
          <a:xfrm rot="-9355665">
            <a:off x="8189814" y="3988773"/>
            <a:ext cx="137819" cy="142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9"/>
          <p:cNvPicPr preferRelativeResize="0"/>
          <p:nvPr/>
        </p:nvPicPr>
        <p:blipFill rotWithShape="1">
          <a:blip r:embed="rId4">
            <a:alphaModFix/>
          </a:blip>
          <a:srcRect l="30373" t="8551" r="44809" b="51772"/>
          <a:stretch/>
        </p:blipFill>
        <p:spPr>
          <a:xfrm rot="-7079218">
            <a:off x="6189190" y="219648"/>
            <a:ext cx="137818" cy="142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9"/>
          <p:cNvPicPr preferRelativeResize="0"/>
          <p:nvPr/>
        </p:nvPicPr>
        <p:blipFill rotWithShape="1">
          <a:blip r:embed="rId4">
            <a:alphaModFix/>
          </a:blip>
          <a:srcRect l="30373" t="8551" r="44809" b="51772"/>
          <a:stretch/>
        </p:blipFill>
        <p:spPr>
          <a:xfrm rot="10162867">
            <a:off x="3590613" y="4891138"/>
            <a:ext cx="98248" cy="101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9"/>
          <p:cNvPicPr preferRelativeResize="0"/>
          <p:nvPr/>
        </p:nvPicPr>
        <p:blipFill rotWithShape="1">
          <a:blip r:embed="rId4">
            <a:alphaModFix/>
          </a:blip>
          <a:srcRect l="30373" t="8551" r="44809" b="51772"/>
          <a:stretch/>
        </p:blipFill>
        <p:spPr>
          <a:xfrm rot="-10161311">
            <a:off x="8000437" y="924588"/>
            <a:ext cx="98248" cy="101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9"/>
          <p:cNvPicPr preferRelativeResize="0"/>
          <p:nvPr/>
        </p:nvPicPr>
        <p:blipFill rotWithShape="1">
          <a:blip r:embed="rId4">
            <a:alphaModFix/>
          </a:blip>
          <a:srcRect l="30373" t="8551" r="44809" b="51772"/>
          <a:stretch/>
        </p:blipFill>
        <p:spPr>
          <a:xfrm rot="10799874">
            <a:off x="260938" y="3541313"/>
            <a:ext cx="98248" cy="101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9"/>
          <p:cNvPicPr preferRelativeResize="0"/>
          <p:nvPr/>
        </p:nvPicPr>
        <p:blipFill rotWithShape="1">
          <a:blip r:embed="rId4">
            <a:alphaModFix/>
          </a:blip>
          <a:srcRect l="30373" t="8551" r="44809" b="51772"/>
          <a:stretch/>
        </p:blipFill>
        <p:spPr>
          <a:xfrm rot="-9775558">
            <a:off x="2236233" y="111575"/>
            <a:ext cx="91235" cy="94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1 1 1 2">
  <p:cSld name="TITLE_1_1_1_1_2"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82"/>
          <p:cNvSpPr/>
          <p:nvPr/>
        </p:nvSpPr>
        <p:spPr>
          <a:xfrm rot="-2832130">
            <a:off x="2556169" y="3747128"/>
            <a:ext cx="10654776" cy="6014571"/>
          </a:xfrm>
          <a:prstGeom prst="rect">
            <a:avLst/>
          </a:prstGeom>
          <a:solidFill>
            <a:srgbClr val="E75E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0" name="Google Shape;690;p82"/>
          <p:cNvGrpSpPr/>
          <p:nvPr/>
        </p:nvGrpSpPr>
        <p:grpSpPr>
          <a:xfrm rot="3743388" flipH="1">
            <a:off x="3384644" y="834263"/>
            <a:ext cx="6996573" cy="3085965"/>
            <a:chOff x="668650" y="1545700"/>
            <a:chExt cx="7450800" cy="2184275"/>
          </a:xfrm>
        </p:grpSpPr>
        <p:cxnSp>
          <p:nvCxnSpPr>
            <p:cNvPr id="691" name="Google Shape;691;p82"/>
            <p:cNvCxnSpPr/>
            <p:nvPr/>
          </p:nvCxnSpPr>
          <p:spPr>
            <a:xfrm>
              <a:off x="668650" y="154570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2" name="Google Shape;692;p82"/>
            <p:cNvCxnSpPr/>
            <p:nvPr/>
          </p:nvCxnSpPr>
          <p:spPr>
            <a:xfrm>
              <a:off x="668650" y="169131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3" name="Google Shape;693;p82"/>
            <p:cNvCxnSpPr/>
            <p:nvPr/>
          </p:nvCxnSpPr>
          <p:spPr>
            <a:xfrm>
              <a:off x="668650" y="183693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82"/>
            <p:cNvCxnSpPr/>
            <p:nvPr/>
          </p:nvCxnSpPr>
          <p:spPr>
            <a:xfrm>
              <a:off x="668650" y="198255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82"/>
            <p:cNvCxnSpPr/>
            <p:nvPr/>
          </p:nvCxnSpPr>
          <p:spPr>
            <a:xfrm>
              <a:off x="668650" y="2128173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82"/>
            <p:cNvCxnSpPr/>
            <p:nvPr/>
          </p:nvCxnSpPr>
          <p:spPr>
            <a:xfrm>
              <a:off x="668650" y="2273792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82"/>
            <p:cNvCxnSpPr/>
            <p:nvPr/>
          </p:nvCxnSpPr>
          <p:spPr>
            <a:xfrm>
              <a:off x="668650" y="241941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82"/>
            <p:cNvCxnSpPr/>
            <p:nvPr/>
          </p:nvCxnSpPr>
          <p:spPr>
            <a:xfrm>
              <a:off x="668650" y="256502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82"/>
            <p:cNvCxnSpPr/>
            <p:nvPr/>
          </p:nvCxnSpPr>
          <p:spPr>
            <a:xfrm>
              <a:off x="668650" y="271064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82"/>
            <p:cNvCxnSpPr/>
            <p:nvPr/>
          </p:nvCxnSpPr>
          <p:spPr>
            <a:xfrm>
              <a:off x="668650" y="285626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82"/>
            <p:cNvCxnSpPr/>
            <p:nvPr/>
          </p:nvCxnSpPr>
          <p:spPr>
            <a:xfrm>
              <a:off x="668650" y="3001883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82"/>
            <p:cNvCxnSpPr/>
            <p:nvPr/>
          </p:nvCxnSpPr>
          <p:spPr>
            <a:xfrm>
              <a:off x="668650" y="3147502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82"/>
            <p:cNvCxnSpPr/>
            <p:nvPr/>
          </p:nvCxnSpPr>
          <p:spPr>
            <a:xfrm>
              <a:off x="668650" y="329312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82"/>
            <p:cNvCxnSpPr/>
            <p:nvPr/>
          </p:nvCxnSpPr>
          <p:spPr>
            <a:xfrm>
              <a:off x="668650" y="343873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82"/>
            <p:cNvCxnSpPr/>
            <p:nvPr/>
          </p:nvCxnSpPr>
          <p:spPr>
            <a:xfrm>
              <a:off x="668650" y="358435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82"/>
            <p:cNvCxnSpPr/>
            <p:nvPr/>
          </p:nvCxnSpPr>
          <p:spPr>
            <a:xfrm>
              <a:off x="668650" y="372997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1 1 1 2 2">
  <p:cSld name="TITLE_1_1_1_1_2_2"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83"/>
          <p:cNvSpPr/>
          <p:nvPr/>
        </p:nvSpPr>
        <p:spPr>
          <a:xfrm rot="-2832130">
            <a:off x="2556169" y="3747128"/>
            <a:ext cx="10654776" cy="6014571"/>
          </a:xfrm>
          <a:prstGeom prst="rect">
            <a:avLst/>
          </a:prstGeom>
          <a:solidFill>
            <a:srgbClr val="02A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9" name="Google Shape;709;p83"/>
          <p:cNvGrpSpPr/>
          <p:nvPr/>
        </p:nvGrpSpPr>
        <p:grpSpPr>
          <a:xfrm rot="3743388" flipH="1">
            <a:off x="3384644" y="834263"/>
            <a:ext cx="6996573" cy="3085965"/>
            <a:chOff x="668650" y="1545700"/>
            <a:chExt cx="7450800" cy="2184275"/>
          </a:xfrm>
        </p:grpSpPr>
        <p:cxnSp>
          <p:nvCxnSpPr>
            <p:cNvPr id="710" name="Google Shape;710;p83"/>
            <p:cNvCxnSpPr/>
            <p:nvPr/>
          </p:nvCxnSpPr>
          <p:spPr>
            <a:xfrm>
              <a:off x="668650" y="154570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83"/>
            <p:cNvCxnSpPr/>
            <p:nvPr/>
          </p:nvCxnSpPr>
          <p:spPr>
            <a:xfrm>
              <a:off x="668650" y="169131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83"/>
            <p:cNvCxnSpPr/>
            <p:nvPr/>
          </p:nvCxnSpPr>
          <p:spPr>
            <a:xfrm>
              <a:off x="668650" y="183693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83"/>
            <p:cNvCxnSpPr/>
            <p:nvPr/>
          </p:nvCxnSpPr>
          <p:spPr>
            <a:xfrm>
              <a:off x="668650" y="198255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83"/>
            <p:cNvCxnSpPr/>
            <p:nvPr/>
          </p:nvCxnSpPr>
          <p:spPr>
            <a:xfrm>
              <a:off x="668650" y="2128173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83"/>
            <p:cNvCxnSpPr/>
            <p:nvPr/>
          </p:nvCxnSpPr>
          <p:spPr>
            <a:xfrm>
              <a:off x="668650" y="2273792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83"/>
            <p:cNvCxnSpPr/>
            <p:nvPr/>
          </p:nvCxnSpPr>
          <p:spPr>
            <a:xfrm>
              <a:off x="668650" y="241941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83"/>
            <p:cNvCxnSpPr/>
            <p:nvPr/>
          </p:nvCxnSpPr>
          <p:spPr>
            <a:xfrm>
              <a:off x="668650" y="256502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83"/>
            <p:cNvCxnSpPr/>
            <p:nvPr/>
          </p:nvCxnSpPr>
          <p:spPr>
            <a:xfrm>
              <a:off x="668650" y="271064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83"/>
            <p:cNvCxnSpPr/>
            <p:nvPr/>
          </p:nvCxnSpPr>
          <p:spPr>
            <a:xfrm>
              <a:off x="668650" y="285626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83"/>
            <p:cNvCxnSpPr/>
            <p:nvPr/>
          </p:nvCxnSpPr>
          <p:spPr>
            <a:xfrm>
              <a:off x="668650" y="3001883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83"/>
            <p:cNvCxnSpPr/>
            <p:nvPr/>
          </p:nvCxnSpPr>
          <p:spPr>
            <a:xfrm>
              <a:off x="668650" y="3147502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83"/>
            <p:cNvCxnSpPr/>
            <p:nvPr/>
          </p:nvCxnSpPr>
          <p:spPr>
            <a:xfrm>
              <a:off x="668650" y="329312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83"/>
            <p:cNvCxnSpPr/>
            <p:nvPr/>
          </p:nvCxnSpPr>
          <p:spPr>
            <a:xfrm>
              <a:off x="668650" y="343873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83"/>
            <p:cNvCxnSpPr/>
            <p:nvPr/>
          </p:nvCxnSpPr>
          <p:spPr>
            <a:xfrm>
              <a:off x="668650" y="358435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83"/>
            <p:cNvCxnSpPr/>
            <p:nvPr/>
          </p:nvCxnSpPr>
          <p:spPr>
            <a:xfrm>
              <a:off x="668650" y="372997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 1 1">
  <p:cSld name="CUSTOM_13"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" name="Google Shape;727;p8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20800" y="2936019"/>
            <a:ext cx="2634625" cy="192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8" name="Google Shape;728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011918">
            <a:off x="5112193" y="246204"/>
            <a:ext cx="3674464" cy="42894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29" name="Google Shape;729;p84"/>
          <p:cNvGrpSpPr/>
          <p:nvPr/>
        </p:nvGrpSpPr>
        <p:grpSpPr>
          <a:xfrm>
            <a:off x="217582" y="403375"/>
            <a:ext cx="8708832" cy="4086923"/>
            <a:chOff x="694275" y="376713"/>
            <a:chExt cx="7904186" cy="4086923"/>
          </a:xfrm>
        </p:grpSpPr>
        <p:sp>
          <p:nvSpPr>
            <p:cNvPr id="730" name="Google Shape;730;p84"/>
            <p:cNvSpPr/>
            <p:nvPr/>
          </p:nvSpPr>
          <p:spPr>
            <a:xfrm flipH="1">
              <a:off x="850361" y="529135"/>
              <a:ext cx="7748100" cy="3934500"/>
            </a:xfrm>
            <a:prstGeom prst="cloudCallout">
              <a:avLst>
                <a:gd name="adj1" fmla="val -20833"/>
                <a:gd name="adj2" fmla="val 62500"/>
              </a:avLst>
            </a:prstGeom>
            <a:solidFill>
              <a:srgbClr val="000000"/>
            </a:solidFill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600">
                <a:latin typeface="Cabin"/>
                <a:ea typeface="Cabin"/>
                <a:cs typeface="Cabin"/>
                <a:sym typeface="Cabin"/>
              </a:endParaRPr>
            </a:p>
          </p:txBody>
        </p:sp>
        <p:sp>
          <p:nvSpPr>
            <p:cNvPr id="731" name="Google Shape;731;p84"/>
            <p:cNvSpPr/>
            <p:nvPr/>
          </p:nvSpPr>
          <p:spPr>
            <a:xfrm flipH="1">
              <a:off x="697961" y="376735"/>
              <a:ext cx="7748100" cy="3934500"/>
            </a:xfrm>
            <a:prstGeom prst="cloudCallout">
              <a:avLst>
                <a:gd name="adj1" fmla="val -20833"/>
                <a:gd name="adj2" fmla="val 62500"/>
              </a:avLst>
            </a:prstGeom>
            <a:solidFill>
              <a:srgbClr val="FFE047"/>
            </a:solidFill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600">
                <a:latin typeface="Cabin"/>
                <a:ea typeface="Cabin"/>
                <a:cs typeface="Cabin"/>
                <a:sym typeface="Cabin"/>
              </a:endParaRPr>
            </a:p>
          </p:txBody>
        </p:sp>
        <p:sp>
          <p:nvSpPr>
            <p:cNvPr id="732" name="Google Shape;732;p84"/>
            <p:cNvSpPr/>
            <p:nvPr/>
          </p:nvSpPr>
          <p:spPr>
            <a:xfrm>
              <a:off x="1683400" y="2170500"/>
              <a:ext cx="1199700" cy="999600"/>
            </a:xfrm>
            <a:prstGeom prst="ellipse">
              <a:avLst/>
            </a:prstGeom>
            <a:solidFill>
              <a:srgbClr val="FFE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pic>
          <p:nvPicPr>
            <p:cNvPr id="733" name="Google Shape;733;p84"/>
            <p:cNvPicPr preferRelativeResize="0"/>
            <p:nvPr/>
          </p:nvPicPr>
          <p:blipFill>
            <a:blip r:embed="rId4">
              <a:alphaModFix amt="50000"/>
            </a:blip>
            <a:stretch>
              <a:fillRect/>
            </a:stretch>
          </p:blipFill>
          <p:spPr>
            <a:xfrm flipH="1">
              <a:off x="694275" y="376713"/>
              <a:ext cx="7748100" cy="3934500"/>
            </a:xfrm>
            <a:prstGeom prst="cloud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</p:spPr>
        </p:pic>
      </p:grpSp>
      <p:sp>
        <p:nvSpPr>
          <p:cNvPr id="734" name="Google Shape;734;p84"/>
          <p:cNvSpPr txBox="1">
            <a:spLocks noGrp="1"/>
          </p:cNvSpPr>
          <p:nvPr>
            <p:ph type="title"/>
          </p:nvPr>
        </p:nvSpPr>
        <p:spPr>
          <a:xfrm>
            <a:off x="1583594" y="1264106"/>
            <a:ext cx="5977200" cy="6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35" name="Google Shape;735;p84"/>
          <p:cNvSpPr txBox="1">
            <a:spLocks noGrp="1"/>
          </p:cNvSpPr>
          <p:nvPr>
            <p:ph type="body" idx="1"/>
          </p:nvPr>
        </p:nvSpPr>
        <p:spPr>
          <a:xfrm>
            <a:off x="1583442" y="1970552"/>
            <a:ext cx="5977200" cy="13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2_4 1">
  <p:cSld name="TITLE_1_2_4_1"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85"/>
          <p:cNvSpPr/>
          <p:nvPr/>
        </p:nvSpPr>
        <p:spPr>
          <a:xfrm rot="3124601">
            <a:off x="-2964739" y="-3801711"/>
            <a:ext cx="5489368" cy="8398421"/>
          </a:xfrm>
          <a:prstGeom prst="rect">
            <a:avLst/>
          </a:prstGeom>
          <a:solidFill>
            <a:srgbClr val="E75E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738" name="Google Shape;738;p85"/>
          <p:cNvGrpSpPr/>
          <p:nvPr/>
        </p:nvGrpSpPr>
        <p:grpSpPr>
          <a:xfrm rot="2041706" flipH="1">
            <a:off x="-1336157" y="2777182"/>
            <a:ext cx="8083178" cy="1699965"/>
            <a:chOff x="668650" y="1545700"/>
            <a:chExt cx="7450800" cy="2184275"/>
          </a:xfrm>
        </p:grpSpPr>
        <p:cxnSp>
          <p:nvCxnSpPr>
            <p:cNvPr id="739" name="Google Shape;739;p85"/>
            <p:cNvCxnSpPr/>
            <p:nvPr/>
          </p:nvCxnSpPr>
          <p:spPr>
            <a:xfrm>
              <a:off x="668650" y="154570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0" name="Google Shape;740;p85"/>
            <p:cNvCxnSpPr/>
            <p:nvPr/>
          </p:nvCxnSpPr>
          <p:spPr>
            <a:xfrm>
              <a:off x="668650" y="169131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1" name="Google Shape;741;p85"/>
            <p:cNvCxnSpPr/>
            <p:nvPr/>
          </p:nvCxnSpPr>
          <p:spPr>
            <a:xfrm>
              <a:off x="668650" y="183693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2" name="Google Shape;742;p85"/>
            <p:cNvCxnSpPr/>
            <p:nvPr/>
          </p:nvCxnSpPr>
          <p:spPr>
            <a:xfrm>
              <a:off x="668650" y="198255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3" name="Google Shape;743;p85"/>
            <p:cNvCxnSpPr/>
            <p:nvPr/>
          </p:nvCxnSpPr>
          <p:spPr>
            <a:xfrm>
              <a:off x="668650" y="2128173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4" name="Google Shape;744;p85"/>
            <p:cNvCxnSpPr/>
            <p:nvPr/>
          </p:nvCxnSpPr>
          <p:spPr>
            <a:xfrm>
              <a:off x="668650" y="2273792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5" name="Google Shape;745;p85"/>
            <p:cNvCxnSpPr/>
            <p:nvPr/>
          </p:nvCxnSpPr>
          <p:spPr>
            <a:xfrm>
              <a:off x="668650" y="241941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6" name="Google Shape;746;p85"/>
            <p:cNvCxnSpPr/>
            <p:nvPr/>
          </p:nvCxnSpPr>
          <p:spPr>
            <a:xfrm>
              <a:off x="668650" y="256502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7" name="Google Shape;747;p85"/>
            <p:cNvCxnSpPr/>
            <p:nvPr/>
          </p:nvCxnSpPr>
          <p:spPr>
            <a:xfrm>
              <a:off x="668650" y="271064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8" name="Google Shape;748;p85"/>
            <p:cNvCxnSpPr/>
            <p:nvPr/>
          </p:nvCxnSpPr>
          <p:spPr>
            <a:xfrm>
              <a:off x="668650" y="285626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9" name="Google Shape;749;p85"/>
            <p:cNvCxnSpPr/>
            <p:nvPr/>
          </p:nvCxnSpPr>
          <p:spPr>
            <a:xfrm>
              <a:off x="668650" y="3001883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0" name="Google Shape;750;p85"/>
            <p:cNvCxnSpPr/>
            <p:nvPr/>
          </p:nvCxnSpPr>
          <p:spPr>
            <a:xfrm>
              <a:off x="668650" y="3147502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1" name="Google Shape;751;p85"/>
            <p:cNvCxnSpPr/>
            <p:nvPr/>
          </p:nvCxnSpPr>
          <p:spPr>
            <a:xfrm>
              <a:off x="668650" y="3293120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85"/>
            <p:cNvCxnSpPr/>
            <p:nvPr/>
          </p:nvCxnSpPr>
          <p:spPr>
            <a:xfrm>
              <a:off x="668650" y="3438738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85"/>
            <p:cNvCxnSpPr/>
            <p:nvPr/>
          </p:nvCxnSpPr>
          <p:spPr>
            <a:xfrm>
              <a:off x="668650" y="3584357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85"/>
            <p:cNvCxnSpPr/>
            <p:nvPr/>
          </p:nvCxnSpPr>
          <p:spPr>
            <a:xfrm>
              <a:off x="668650" y="3729975"/>
              <a:ext cx="7450800" cy="0"/>
            </a:xfrm>
            <a:prstGeom prst="straightConnector1">
              <a:avLst/>
            </a:prstGeom>
            <a:noFill/>
            <a:ln w="9525" cap="flat" cmpd="sng">
              <a:solidFill>
                <a:srgbClr val="FFDC2E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 2">
  <p:cSld name="CUSTOM_12_1"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86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757" name="Google Shape;757;p86"/>
          <p:cNvGrpSpPr/>
          <p:nvPr/>
        </p:nvGrpSpPr>
        <p:grpSpPr>
          <a:xfrm>
            <a:off x="8038588" y="448196"/>
            <a:ext cx="742932" cy="781210"/>
            <a:chOff x="7545238" y="-4"/>
            <a:chExt cx="742932" cy="781210"/>
          </a:xfrm>
        </p:grpSpPr>
        <p:grpSp>
          <p:nvGrpSpPr>
            <p:cNvPr id="758" name="Google Shape;758;p86"/>
            <p:cNvGrpSpPr/>
            <p:nvPr/>
          </p:nvGrpSpPr>
          <p:grpSpPr>
            <a:xfrm>
              <a:off x="7787470" y="-4"/>
              <a:ext cx="500700" cy="475800"/>
              <a:chOff x="6588920" y="503071"/>
              <a:chExt cx="500700" cy="475800"/>
            </a:xfrm>
          </p:grpSpPr>
          <p:sp>
            <p:nvSpPr>
              <p:cNvPr id="759" name="Google Shape;759;p86"/>
              <p:cNvSpPr/>
              <p:nvPr/>
            </p:nvSpPr>
            <p:spPr>
              <a:xfrm>
                <a:off x="6588920" y="503071"/>
                <a:ext cx="500700" cy="475800"/>
              </a:xfrm>
              <a:prstGeom prst="plaque">
                <a:avLst>
                  <a:gd name="adj" fmla="val 50000"/>
                </a:avLst>
              </a:prstGeom>
              <a:solidFill>
                <a:schemeClr val="lt1"/>
              </a:solidFill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2902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0" name="Google Shape;760;p86"/>
              <p:cNvSpPr/>
              <p:nvPr/>
            </p:nvSpPr>
            <p:spPr>
              <a:xfrm>
                <a:off x="6588920" y="503071"/>
                <a:ext cx="500700" cy="475800"/>
              </a:xfrm>
              <a:prstGeom prst="plaque">
                <a:avLst>
                  <a:gd name="adj" fmla="val 50000"/>
                </a:avLst>
              </a:prstGeom>
              <a:solidFill>
                <a:srgbClr val="FFDC2E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61" name="Google Shape;761;p86"/>
            <p:cNvGrpSpPr/>
            <p:nvPr/>
          </p:nvGrpSpPr>
          <p:grpSpPr>
            <a:xfrm>
              <a:off x="7545238" y="475806"/>
              <a:ext cx="321600" cy="305400"/>
              <a:chOff x="8751988" y="1603331"/>
              <a:chExt cx="321600" cy="305400"/>
            </a:xfrm>
          </p:grpSpPr>
          <p:sp>
            <p:nvSpPr>
              <p:cNvPr id="762" name="Google Shape;762;p86"/>
              <p:cNvSpPr/>
              <p:nvPr/>
            </p:nvSpPr>
            <p:spPr>
              <a:xfrm>
                <a:off x="8751988" y="1603331"/>
                <a:ext cx="321600" cy="305400"/>
              </a:xfrm>
              <a:prstGeom prst="plaque">
                <a:avLst>
                  <a:gd name="adj" fmla="val 50000"/>
                </a:avLst>
              </a:prstGeom>
              <a:solidFill>
                <a:schemeClr val="lt1"/>
              </a:solidFill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2902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3" name="Google Shape;763;p86"/>
              <p:cNvSpPr/>
              <p:nvPr/>
            </p:nvSpPr>
            <p:spPr>
              <a:xfrm>
                <a:off x="8751988" y="1603331"/>
                <a:ext cx="321600" cy="305400"/>
              </a:xfrm>
              <a:prstGeom prst="plaque">
                <a:avLst>
                  <a:gd name="adj" fmla="val 50000"/>
                </a:avLst>
              </a:prstGeom>
              <a:solidFill>
                <a:srgbClr val="170E66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64" name="Google Shape;764;p86"/>
          <p:cNvGrpSpPr/>
          <p:nvPr/>
        </p:nvGrpSpPr>
        <p:grpSpPr>
          <a:xfrm>
            <a:off x="215563" y="1383294"/>
            <a:ext cx="788536" cy="1697337"/>
            <a:chOff x="-50487" y="1192269"/>
            <a:chExt cx="788536" cy="1697337"/>
          </a:xfrm>
        </p:grpSpPr>
        <p:grpSp>
          <p:nvGrpSpPr>
            <p:cNvPr id="765" name="Google Shape;765;p86"/>
            <p:cNvGrpSpPr/>
            <p:nvPr/>
          </p:nvGrpSpPr>
          <p:grpSpPr>
            <a:xfrm>
              <a:off x="24949" y="1787389"/>
              <a:ext cx="713100" cy="677700"/>
              <a:chOff x="1231874" y="503064"/>
              <a:chExt cx="713100" cy="677700"/>
            </a:xfrm>
          </p:grpSpPr>
          <p:sp>
            <p:nvSpPr>
              <p:cNvPr id="766" name="Google Shape;766;p86"/>
              <p:cNvSpPr/>
              <p:nvPr/>
            </p:nvSpPr>
            <p:spPr>
              <a:xfrm>
                <a:off x="1231874" y="503064"/>
                <a:ext cx="713100" cy="677700"/>
              </a:xfrm>
              <a:prstGeom prst="plaque">
                <a:avLst>
                  <a:gd name="adj" fmla="val 50000"/>
                </a:avLst>
              </a:prstGeom>
              <a:solidFill>
                <a:schemeClr val="lt1"/>
              </a:solidFill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2902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7" name="Google Shape;767;p86"/>
              <p:cNvSpPr/>
              <p:nvPr/>
            </p:nvSpPr>
            <p:spPr>
              <a:xfrm>
                <a:off x="1231874" y="503064"/>
                <a:ext cx="713100" cy="677700"/>
              </a:xfrm>
              <a:prstGeom prst="plaque">
                <a:avLst>
                  <a:gd name="adj" fmla="val 50000"/>
                </a:avLst>
              </a:prstGeom>
              <a:solidFill>
                <a:schemeClr val="accent4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68" name="Google Shape;768;p86"/>
            <p:cNvGrpSpPr/>
            <p:nvPr/>
          </p:nvGrpSpPr>
          <p:grpSpPr>
            <a:xfrm>
              <a:off x="-50487" y="2584206"/>
              <a:ext cx="321600" cy="305400"/>
              <a:chOff x="885388" y="1002681"/>
              <a:chExt cx="321600" cy="305400"/>
            </a:xfrm>
          </p:grpSpPr>
          <p:sp>
            <p:nvSpPr>
              <p:cNvPr id="769" name="Google Shape;769;p86"/>
              <p:cNvSpPr/>
              <p:nvPr/>
            </p:nvSpPr>
            <p:spPr>
              <a:xfrm>
                <a:off x="885388" y="1002681"/>
                <a:ext cx="321600" cy="305400"/>
              </a:xfrm>
              <a:prstGeom prst="plaque">
                <a:avLst>
                  <a:gd name="adj" fmla="val 50000"/>
                </a:avLst>
              </a:prstGeom>
              <a:solidFill>
                <a:schemeClr val="lt1"/>
              </a:solidFill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2902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86"/>
              <p:cNvSpPr/>
              <p:nvPr/>
            </p:nvSpPr>
            <p:spPr>
              <a:xfrm>
                <a:off x="885388" y="1002681"/>
                <a:ext cx="321600" cy="305400"/>
              </a:xfrm>
              <a:prstGeom prst="plaque">
                <a:avLst>
                  <a:gd name="adj" fmla="val 50000"/>
                </a:avLst>
              </a:prstGeom>
              <a:solidFill>
                <a:srgbClr val="E75E94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71" name="Google Shape;771;p86"/>
            <p:cNvGrpSpPr/>
            <p:nvPr/>
          </p:nvGrpSpPr>
          <p:grpSpPr>
            <a:xfrm>
              <a:off x="87961" y="1192269"/>
              <a:ext cx="282300" cy="268200"/>
              <a:chOff x="619536" y="539394"/>
              <a:chExt cx="282300" cy="268200"/>
            </a:xfrm>
          </p:grpSpPr>
          <p:sp>
            <p:nvSpPr>
              <p:cNvPr id="772" name="Google Shape;772;p86"/>
              <p:cNvSpPr/>
              <p:nvPr/>
            </p:nvSpPr>
            <p:spPr>
              <a:xfrm>
                <a:off x="619536" y="539394"/>
                <a:ext cx="282300" cy="268200"/>
              </a:xfrm>
              <a:prstGeom prst="ellipse">
                <a:avLst/>
              </a:prstGeom>
              <a:solidFill>
                <a:schemeClr val="lt1"/>
              </a:solidFill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2902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3" name="Google Shape;773;p86"/>
              <p:cNvSpPr/>
              <p:nvPr/>
            </p:nvSpPr>
            <p:spPr>
              <a:xfrm>
                <a:off x="619536" y="539394"/>
                <a:ext cx="282300" cy="2682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74" name="Google Shape;774;p86"/>
          <p:cNvGrpSpPr/>
          <p:nvPr/>
        </p:nvGrpSpPr>
        <p:grpSpPr>
          <a:xfrm>
            <a:off x="8072061" y="4002291"/>
            <a:ext cx="934790" cy="834853"/>
            <a:chOff x="8213161" y="3455341"/>
            <a:chExt cx="934790" cy="834853"/>
          </a:xfrm>
        </p:grpSpPr>
        <p:grpSp>
          <p:nvGrpSpPr>
            <p:cNvPr id="775" name="Google Shape;775;p86"/>
            <p:cNvGrpSpPr/>
            <p:nvPr/>
          </p:nvGrpSpPr>
          <p:grpSpPr>
            <a:xfrm>
              <a:off x="8495451" y="3455341"/>
              <a:ext cx="652500" cy="620100"/>
              <a:chOff x="7129001" y="3961516"/>
              <a:chExt cx="652500" cy="620100"/>
            </a:xfrm>
          </p:grpSpPr>
          <p:sp>
            <p:nvSpPr>
              <p:cNvPr id="776" name="Google Shape;776;p86"/>
              <p:cNvSpPr/>
              <p:nvPr/>
            </p:nvSpPr>
            <p:spPr>
              <a:xfrm rot="10800000">
                <a:off x="7129001" y="3961516"/>
                <a:ext cx="652500" cy="620100"/>
              </a:xfrm>
              <a:prstGeom prst="plaque">
                <a:avLst>
                  <a:gd name="adj" fmla="val 50000"/>
                </a:avLst>
              </a:prstGeom>
              <a:solidFill>
                <a:schemeClr val="lt1"/>
              </a:solidFill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2902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7" name="Google Shape;777;p86"/>
              <p:cNvSpPr/>
              <p:nvPr/>
            </p:nvSpPr>
            <p:spPr>
              <a:xfrm rot="10800000">
                <a:off x="7129001" y="3961516"/>
                <a:ext cx="652500" cy="620100"/>
              </a:xfrm>
              <a:prstGeom prst="plaque">
                <a:avLst>
                  <a:gd name="adj" fmla="val 50000"/>
                </a:avLst>
              </a:prstGeom>
              <a:solidFill>
                <a:srgbClr val="E75E94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78" name="Google Shape;778;p86"/>
            <p:cNvGrpSpPr/>
            <p:nvPr/>
          </p:nvGrpSpPr>
          <p:grpSpPr>
            <a:xfrm>
              <a:off x="8213161" y="4021994"/>
              <a:ext cx="282300" cy="268200"/>
              <a:chOff x="7277311" y="4695794"/>
              <a:chExt cx="282300" cy="268200"/>
            </a:xfrm>
          </p:grpSpPr>
          <p:sp>
            <p:nvSpPr>
              <p:cNvPr id="779" name="Google Shape;779;p86"/>
              <p:cNvSpPr/>
              <p:nvPr/>
            </p:nvSpPr>
            <p:spPr>
              <a:xfrm>
                <a:off x="7277311" y="4695794"/>
                <a:ext cx="282300" cy="268200"/>
              </a:xfrm>
              <a:prstGeom prst="ellipse">
                <a:avLst/>
              </a:prstGeom>
              <a:solidFill>
                <a:schemeClr val="lt1"/>
              </a:solidFill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2902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0" name="Google Shape;780;p86"/>
              <p:cNvSpPr/>
              <p:nvPr/>
            </p:nvSpPr>
            <p:spPr>
              <a:xfrm>
                <a:off x="7277311" y="4695794"/>
                <a:ext cx="282300" cy="268200"/>
              </a:xfrm>
              <a:prstGeom prst="ellipse">
                <a:avLst/>
              </a:prstGeom>
              <a:solidFill>
                <a:schemeClr val="accent4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81" name="Google Shape;781;p86"/>
          <p:cNvSpPr/>
          <p:nvPr/>
        </p:nvSpPr>
        <p:spPr>
          <a:xfrm>
            <a:off x="8662536" y="1917794"/>
            <a:ext cx="282300" cy="268200"/>
          </a:xfrm>
          <a:prstGeom prst="ellipse">
            <a:avLst/>
          </a:prstGeom>
          <a:solidFill>
            <a:schemeClr val="lt1"/>
          </a:solidFill>
          <a:ln w="152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dk1">
                <a:alpha val="2902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82" name="Google Shape;782;p86"/>
          <p:cNvGrpSpPr/>
          <p:nvPr/>
        </p:nvGrpSpPr>
        <p:grpSpPr>
          <a:xfrm>
            <a:off x="3951370" y="4350852"/>
            <a:ext cx="726517" cy="579144"/>
            <a:chOff x="3924095" y="4526352"/>
            <a:chExt cx="726517" cy="579144"/>
          </a:xfrm>
        </p:grpSpPr>
        <p:grpSp>
          <p:nvGrpSpPr>
            <p:cNvPr id="783" name="Google Shape;783;p86"/>
            <p:cNvGrpSpPr/>
            <p:nvPr/>
          </p:nvGrpSpPr>
          <p:grpSpPr>
            <a:xfrm>
              <a:off x="3924095" y="4629696"/>
              <a:ext cx="500700" cy="475800"/>
              <a:chOff x="562495" y="3665371"/>
              <a:chExt cx="500700" cy="475800"/>
            </a:xfrm>
          </p:grpSpPr>
          <p:sp>
            <p:nvSpPr>
              <p:cNvPr id="784" name="Google Shape;784;p86"/>
              <p:cNvSpPr/>
              <p:nvPr/>
            </p:nvSpPr>
            <p:spPr>
              <a:xfrm>
                <a:off x="562495" y="3665371"/>
                <a:ext cx="500700" cy="475800"/>
              </a:xfrm>
              <a:prstGeom prst="plaque">
                <a:avLst>
                  <a:gd name="adj" fmla="val 50000"/>
                </a:avLst>
              </a:prstGeom>
              <a:solidFill>
                <a:schemeClr val="lt1"/>
              </a:solidFill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2902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5" name="Google Shape;785;p86"/>
              <p:cNvSpPr/>
              <p:nvPr/>
            </p:nvSpPr>
            <p:spPr>
              <a:xfrm>
                <a:off x="562495" y="3665371"/>
                <a:ext cx="500700" cy="475800"/>
              </a:xfrm>
              <a:prstGeom prst="plaque">
                <a:avLst>
                  <a:gd name="adj" fmla="val 50000"/>
                </a:avLst>
              </a:prstGeom>
              <a:solidFill>
                <a:schemeClr val="accent3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86" name="Google Shape;786;p86"/>
            <p:cNvGrpSpPr/>
            <p:nvPr/>
          </p:nvGrpSpPr>
          <p:grpSpPr>
            <a:xfrm>
              <a:off x="4493412" y="4526352"/>
              <a:ext cx="157200" cy="149400"/>
              <a:chOff x="8195837" y="4099602"/>
              <a:chExt cx="157200" cy="149400"/>
            </a:xfrm>
          </p:grpSpPr>
          <p:sp>
            <p:nvSpPr>
              <p:cNvPr id="787" name="Google Shape;787;p86"/>
              <p:cNvSpPr/>
              <p:nvPr/>
            </p:nvSpPr>
            <p:spPr>
              <a:xfrm>
                <a:off x="8195837" y="4099602"/>
                <a:ext cx="157200" cy="149400"/>
              </a:xfrm>
              <a:prstGeom prst="ellipse">
                <a:avLst/>
              </a:prstGeom>
              <a:solidFill>
                <a:schemeClr val="lt1"/>
              </a:solidFill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dk1">
                    <a:alpha val="2902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8" name="Google Shape;788;p86"/>
              <p:cNvSpPr/>
              <p:nvPr/>
            </p:nvSpPr>
            <p:spPr>
              <a:xfrm>
                <a:off x="8195837" y="4099602"/>
                <a:ext cx="157200" cy="149400"/>
              </a:xfrm>
              <a:prstGeom prst="ellipse">
                <a:avLst/>
              </a:prstGeom>
              <a:solidFill>
                <a:srgbClr val="FFDC2E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89" name="Google Shape;789;p86"/>
          <p:cNvSpPr/>
          <p:nvPr/>
        </p:nvSpPr>
        <p:spPr>
          <a:xfrm>
            <a:off x="8662536" y="1917794"/>
            <a:ext cx="282300" cy="2682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p86"/>
          <p:cNvSpPr/>
          <p:nvPr/>
        </p:nvSpPr>
        <p:spPr>
          <a:xfrm>
            <a:off x="833536" y="4537994"/>
            <a:ext cx="282300" cy="268200"/>
          </a:xfrm>
          <a:prstGeom prst="ellipse">
            <a:avLst/>
          </a:prstGeom>
          <a:solidFill>
            <a:schemeClr val="lt1"/>
          </a:solidFill>
          <a:ln w="152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dk1">
                <a:alpha val="2902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86"/>
          <p:cNvSpPr/>
          <p:nvPr/>
        </p:nvSpPr>
        <p:spPr>
          <a:xfrm>
            <a:off x="833536" y="4537994"/>
            <a:ext cx="282300" cy="268200"/>
          </a:xfrm>
          <a:prstGeom prst="ellipse">
            <a:avLst/>
          </a:prstGeom>
          <a:solidFill>
            <a:srgbClr val="170E66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7 1 1 1">
  <p:cSld name="TITLE_1_7_1_1_4"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3" name="Google Shape;793;p87"/>
          <p:cNvPicPr preferRelativeResize="0"/>
          <p:nvPr/>
        </p:nvPicPr>
        <p:blipFill rotWithShape="1">
          <a:blip r:embed="rId2">
            <a:alphaModFix/>
          </a:blip>
          <a:srcRect t="-170" r="-402" b="170"/>
          <a:stretch/>
        </p:blipFill>
        <p:spPr>
          <a:xfrm>
            <a:off x="0" y="0"/>
            <a:ext cx="9181000" cy="5143499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94" name="Google Shape;794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5813792" y="0"/>
            <a:ext cx="333021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7 1 1 3">
  <p:cSld name="TITLE_1_7_1_1_5"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6" name="Google Shape;796;p88"/>
          <p:cNvPicPr preferRelativeResize="0"/>
          <p:nvPr/>
        </p:nvPicPr>
        <p:blipFill rotWithShape="1">
          <a:blip r:embed="rId2">
            <a:alphaModFix/>
          </a:blip>
          <a:srcRect t="-170" r="-402" b="170"/>
          <a:stretch/>
        </p:blipFill>
        <p:spPr>
          <a:xfrm>
            <a:off x="0" y="0"/>
            <a:ext cx="9181000" cy="5143501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97" name="Google Shape;797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5813792" y="0"/>
            <a:ext cx="333021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9">
  <p:cSld name="TITLE_1_9"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8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800" name="Google Shape;800;p8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9 1">
  <p:cSld name="TITLE_1_9_1"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90"/>
          <p:cNvSpPr/>
          <p:nvPr/>
        </p:nvSpPr>
        <p:spPr>
          <a:xfrm rot="9311511">
            <a:off x="216341" y="3060364"/>
            <a:ext cx="3964668" cy="4112429"/>
          </a:xfrm>
          <a:prstGeom prst="rtTriangle">
            <a:avLst/>
          </a:prstGeom>
          <a:solidFill>
            <a:srgbClr val="FFDC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803" name="Google Shape;803;p90"/>
          <p:cNvSpPr/>
          <p:nvPr/>
        </p:nvSpPr>
        <p:spPr>
          <a:xfrm rot="1742867">
            <a:off x="-934216" y="-1545484"/>
            <a:ext cx="4651945" cy="7060568"/>
          </a:xfrm>
          <a:prstGeom prst="rect">
            <a:avLst/>
          </a:prstGeom>
          <a:solidFill>
            <a:srgbClr val="170E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3 2 1 1 1">
  <p:cSld name="TITLE_1_3_2_1_1_1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0"/>
          <p:cNvPicPr preferRelativeResize="0"/>
          <p:nvPr/>
        </p:nvPicPr>
        <p:blipFill rotWithShape="1">
          <a:blip r:embed="rId2">
            <a:alphaModFix/>
          </a:blip>
          <a:srcRect l="8358" t="37616" r="65813" b="28207"/>
          <a:stretch/>
        </p:blipFill>
        <p:spPr>
          <a:xfrm rot="7086345">
            <a:off x="8388409" y="2131753"/>
            <a:ext cx="706099" cy="6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0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6083833">
            <a:off x="751126" y="885375"/>
            <a:ext cx="678425" cy="69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0"/>
          <p:cNvPicPr preferRelativeResize="0"/>
          <p:nvPr/>
        </p:nvPicPr>
        <p:blipFill rotWithShape="1">
          <a:blip r:embed="rId2">
            <a:alphaModFix/>
          </a:blip>
          <a:srcRect l="79235" b="61439"/>
          <a:stretch/>
        </p:blipFill>
        <p:spPr>
          <a:xfrm rot="-9196214">
            <a:off x="3289212" y="288277"/>
            <a:ext cx="567650" cy="67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0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-9847253">
            <a:off x="365006" y="1572146"/>
            <a:ext cx="263340" cy="271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0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-7015895">
            <a:off x="232806" y="492321"/>
            <a:ext cx="263340" cy="271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0"/>
          <p:cNvPicPr preferRelativeResize="0"/>
          <p:nvPr/>
        </p:nvPicPr>
        <p:blipFill rotWithShape="1">
          <a:blip r:embed="rId2">
            <a:alphaModFix/>
          </a:blip>
          <a:srcRect l="8358" t="37616" r="65813" b="28207"/>
          <a:stretch/>
        </p:blipFill>
        <p:spPr>
          <a:xfrm rot="4763252">
            <a:off x="8226640" y="2712209"/>
            <a:ext cx="399348" cy="340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0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-5400000">
            <a:off x="8274521" y="1724426"/>
            <a:ext cx="263340" cy="271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0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-5400000">
            <a:off x="958669" y="257846"/>
            <a:ext cx="263340" cy="271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0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-5329533">
            <a:off x="8606365" y="149148"/>
            <a:ext cx="137818" cy="142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0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-5329533">
            <a:off x="7058765" y="677298"/>
            <a:ext cx="137818" cy="142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0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-10799982">
            <a:off x="7200090" y="4630873"/>
            <a:ext cx="137818" cy="142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0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9692047">
            <a:off x="8708915" y="4847073"/>
            <a:ext cx="137819" cy="142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0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-9355665">
            <a:off x="8189814" y="3988773"/>
            <a:ext cx="137819" cy="142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0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-7079218">
            <a:off x="6189190" y="219648"/>
            <a:ext cx="137818" cy="142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0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-10161311">
            <a:off x="8000437" y="924588"/>
            <a:ext cx="98248" cy="101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0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-5400126">
            <a:off x="4466271" y="260942"/>
            <a:ext cx="98248" cy="101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0"/>
          <p:cNvPicPr preferRelativeResize="0"/>
          <p:nvPr/>
        </p:nvPicPr>
        <p:blipFill rotWithShape="1">
          <a:blip r:embed="rId2">
            <a:alphaModFix/>
          </a:blip>
          <a:srcRect l="30373" t="8551" r="44809" b="51772"/>
          <a:stretch/>
        </p:blipFill>
        <p:spPr>
          <a:xfrm rot="-9775558">
            <a:off x="2236233" y="111575"/>
            <a:ext cx="91235" cy="94048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0"/>
          <p:cNvSpPr/>
          <p:nvPr/>
        </p:nvSpPr>
        <p:spPr>
          <a:xfrm rot="598870">
            <a:off x="360853" y="796418"/>
            <a:ext cx="408482" cy="357633"/>
          </a:xfrm>
          <a:prstGeom prst="star5">
            <a:avLst>
              <a:gd name="adj" fmla="val 18484"/>
              <a:gd name="hf" fmla="val 105146"/>
              <a:gd name="vf" fmla="val 110557"/>
            </a:avLst>
          </a:prstGeom>
          <a:solidFill>
            <a:srgbClr val="C2E2F6"/>
          </a:solidFill>
          <a:ln w="19050" cap="flat" cmpd="sng">
            <a:solidFill>
              <a:srgbClr val="C2E2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78" name="Google Shape;78;p10"/>
          <p:cNvSpPr/>
          <p:nvPr/>
        </p:nvSpPr>
        <p:spPr>
          <a:xfrm rot="560270">
            <a:off x="8222084" y="4606006"/>
            <a:ext cx="408615" cy="357568"/>
          </a:xfrm>
          <a:prstGeom prst="star5">
            <a:avLst>
              <a:gd name="adj" fmla="val 18484"/>
              <a:gd name="hf" fmla="val 105146"/>
              <a:gd name="vf" fmla="val 110557"/>
            </a:avLst>
          </a:prstGeom>
          <a:solidFill>
            <a:srgbClr val="C2E2F6"/>
          </a:solidFill>
          <a:ln w="19050" cap="flat" cmpd="sng">
            <a:solidFill>
              <a:srgbClr val="C2E2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79" name="Google Shape;79;p10"/>
          <p:cNvSpPr/>
          <p:nvPr/>
        </p:nvSpPr>
        <p:spPr>
          <a:xfrm rot="4933778">
            <a:off x="4022461" y="816095"/>
            <a:ext cx="148665" cy="130168"/>
          </a:xfrm>
          <a:prstGeom prst="star5">
            <a:avLst>
              <a:gd name="adj" fmla="val 18484"/>
              <a:gd name="hf" fmla="val 105146"/>
              <a:gd name="vf" fmla="val 110557"/>
            </a:avLst>
          </a:prstGeom>
          <a:solidFill>
            <a:srgbClr val="C2E2F6"/>
          </a:solidFill>
          <a:ln w="19050" cap="flat" cmpd="sng">
            <a:solidFill>
              <a:srgbClr val="C2E2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80" name="Google Shape;80;p10"/>
          <p:cNvSpPr/>
          <p:nvPr/>
        </p:nvSpPr>
        <p:spPr>
          <a:xfrm rot="4162588">
            <a:off x="3887462" y="416360"/>
            <a:ext cx="89431" cy="78511"/>
          </a:xfrm>
          <a:prstGeom prst="star5">
            <a:avLst>
              <a:gd name="adj" fmla="val 18484"/>
              <a:gd name="hf" fmla="val 105146"/>
              <a:gd name="vf" fmla="val 110557"/>
            </a:avLst>
          </a:prstGeom>
          <a:solidFill>
            <a:srgbClr val="02AFBF"/>
          </a:solidFill>
          <a:ln w="9525" cap="flat" cmpd="sng">
            <a:solidFill>
              <a:srgbClr val="02A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81" name="Google Shape;81;p10"/>
          <p:cNvSpPr/>
          <p:nvPr/>
        </p:nvSpPr>
        <p:spPr>
          <a:xfrm rot="4902409">
            <a:off x="8804140" y="395543"/>
            <a:ext cx="89435" cy="78532"/>
          </a:xfrm>
          <a:prstGeom prst="star5">
            <a:avLst>
              <a:gd name="adj" fmla="val 18484"/>
              <a:gd name="hf" fmla="val 105146"/>
              <a:gd name="vf" fmla="val 110557"/>
            </a:avLst>
          </a:prstGeom>
          <a:solidFill>
            <a:srgbClr val="02AFBF"/>
          </a:solidFill>
          <a:ln w="9525" cap="flat" cmpd="sng">
            <a:solidFill>
              <a:srgbClr val="02A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82" name="Google Shape;82;p10"/>
          <p:cNvSpPr/>
          <p:nvPr/>
        </p:nvSpPr>
        <p:spPr>
          <a:xfrm rot="4902409">
            <a:off x="8696740" y="588768"/>
            <a:ext cx="89435" cy="78532"/>
          </a:xfrm>
          <a:prstGeom prst="star5">
            <a:avLst>
              <a:gd name="adj" fmla="val 18484"/>
              <a:gd name="hf" fmla="val 105146"/>
              <a:gd name="vf" fmla="val 110557"/>
            </a:avLst>
          </a:prstGeom>
          <a:solidFill>
            <a:srgbClr val="C2E2F6"/>
          </a:solidFill>
          <a:ln w="9525" cap="flat" cmpd="sng">
            <a:solidFill>
              <a:srgbClr val="C2E2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83" name="Google Shape;83;p10"/>
          <p:cNvSpPr/>
          <p:nvPr/>
        </p:nvSpPr>
        <p:spPr>
          <a:xfrm rot="4243044">
            <a:off x="8784322" y="1985429"/>
            <a:ext cx="109016" cy="95736"/>
          </a:xfrm>
          <a:prstGeom prst="star5">
            <a:avLst>
              <a:gd name="adj" fmla="val 18484"/>
              <a:gd name="hf" fmla="val 105146"/>
              <a:gd name="vf" fmla="val 110557"/>
            </a:avLst>
          </a:prstGeom>
          <a:solidFill>
            <a:srgbClr val="C2E2F6"/>
          </a:solidFill>
          <a:ln w="9525" cap="flat" cmpd="sng">
            <a:solidFill>
              <a:srgbClr val="C2E2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9" Type="http://schemas.openxmlformats.org/officeDocument/2006/relationships/slideLayout" Target="../slideLayouts/slideLayout72.xml"/><Relationship Id="rId21" Type="http://schemas.openxmlformats.org/officeDocument/2006/relationships/slideLayout" Target="../slideLayouts/slideLayout54.xml"/><Relationship Id="rId34" Type="http://schemas.openxmlformats.org/officeDocument/2006/relationships/slideLayout" Target="../slideLayouts/slideLayout67.xml"/><Relationship Id="rId42" Type="http://schemas.openxmlformats.org/officeDocument/2006/relationships/slideLayout" Target="../slideLayouts/slideLayout75.xml"/><Relationship Id="rId47" Type="http://schemas.openxmlformats.org/officeDocument/2006/relationships/slideLayout" Target="../slideLayouts/slideLayout80.xml"/><Relationship Id="rId50" Type="http://schemas.openxmlformats.org/officeDocument/2006/relationships/slideLayout" Target="../slideLayouts/slideLayout83.xml"/><Relationship Id="rId55" Type="http://schemas.openxmlformats.org/officeDocument/2006/relationships/slideLayout" Target="../slideLayouts/slideLayout88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33" Type="http://schemas.openxmlformats.org/officeDocument/2006/relationships/slideLayout" Target="../slideLayouts/slideLayout66.xml"/><Relationship Id="rId38" Type="http://schemas.openxmlformats.org/officeDocument/2006/relationships/slideLayout" Target="../slideLayouts/slideLayout71.xml"/><Relationship Id="rId46" Type="http://schemas.openxmlformats.org/officeDocument/2006/relationships/slideLayout" Target="../slideLayouts/slideLayout79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41" Type="http://schemas.openxmlformats.org/officeDocument/2006/relationships/slideLayout" Target="../slideLayouts/slideLayout74.xml"/><Relationship Id="rId54" Type="http://schemas.openxmlformats.org/officeDocument/2006/relationships/slideLayout" Target="../slideLayouts/slideLayout87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slideLayout" Target="../slideLayouts/slideLayout65.xml"/><Relationship Id="rId37" Type="http://schemas.openxmlformats.org/officeDocument/2006/relationships/slideLayout" Target="../slideLayouts/slideLayout70.xml"/><Relationship Id="rId40" Type="http://schemas.openxmlformats.org/officeDocument/2006/relationships/slideLayout" Target="../slideLayouts/slideLayout73.xml"/><Relationship Id="rId45" Type="http://schemas.openxmlformats.org/officeDocument/2006/relationships/slideLayout" Target="../slideLayouts/slideLayout78.xml"/><Relationship Id="rId53" Type="http://schemas.openxmlformats.org/officeDocument/2006/relationships/slideLayout" Target="../slideLayouts/slideLayout86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36" Type="http://schemas.openxmlformats.org/officeDocument/2006/relationships/slideLayout" Target="../slideLayouts/slideLayout69.xml"/><Relationship Id="rId49" Type="http://schemas.openxmlformats.org/officeDocument/2006/relationships/slideLayout" Target="../slideLayouts/slideLayout82.xml"/><Relationship Id="rId57" Type="http://schemas.openxmlformats.org/officeDocument/2006/relationships/image" Target="../media/image1.png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4" Type="http://schemas.openxmlformats.org/officeDocument/2006/relationships/slideLayout" Target="../slideLayouts/slideLayout77.xml"/><Relationship Id="rId52" Type="http://schemas.openxmlformats.org/officeDocument/2006/relationships/slideLayout" Target="../slideLayouts/slideLayout85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Relationship Id="rId35" Type="http://schemas.openxmlformats.org/officeDocument/2006/relationships/slideLayout" Target="../slideLayouts/slideLayout68.xml"/><Relationship Id="rId43" Type="http://schemas.openxmlformats.org/officeDocument/2006/relationships/slideLayout" Target="../slideLayouts/slideLayout76.xml"/><Relationship Id="rId48" Type="http://schemas.openxmlformats.org/officeDocument/2006/relationships/slideLayout" Target="../slideLayouts/slideLayout81.xml"/><Relationship Id="rId56" Type="http://schemas.openxmlformats.org/officeDocument/2006/relationships/theme" Target="../theme/theme2.xml"/><Relationship Id="rId8" Type="http://schemas.openxmlformats.org/officeDocument/2006/relationships/slideLayout" Target="../slideLayouts/slideLayout41.xml"/><Relationship Id="rId51" Type="http://schemas.openxmlformats.org/officeDocument/2006/relationships/slideLayout" Target="../slideLayouts/slideLayout84.xml"/><Relationship Id="rId3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 rotWithShape="1">
          <a:blip r:embed="rId35">
            <a:alphaModFix/>
          </a:blip>
          <a:srcRect r="9942" b="24414"/>
          <a:stretch/>
        </p:blipFill>
        <p:spPr>
          <a:xfrm>
            <a:off x="4811225" y="0"/>
            <a:ext cx="4332774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;p1"/>
          <p:cNvPicPr preferRelativeResize="0"/>
          <p:nvPr/>
        </p:nvPicPr>
        <p:blipFill rotWithShape="1">
          <a:blip r:embed="rId35">
            <a:alphaModFix/>
          </a:blip>
          <a:srcRect b="24414"/>
          <a:stretch/>
        </p:blipFill>
        <p:spPr>
          <a:xfrm>
            <a:off x="0" y="0"/>
            <a:ext cx="481121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1"/>
          <p:cNvSpPr/>
          <p:nvPr/>
        </p:nvSpPr>
        <p:spPr>
          <a:xfrm>
            <a:off x="-6050" y="-9250"/>
            <a:ext cx="9144000" cy="5143500"/>
          </a:xfrm>
          <a:prstGeom prst="rect">
            <a:avLst/>
          </a:prstGeom>
          <a:solidFill>
            <a:srgbClr val="FFFFFF">
              <a:alpha val="45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9" name="Google Shape;9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ork Sans"/>
              <a:buNone/>
              <a:defRPr sz="28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ork Sans"/>
              <a:buNone/>
              <a:defRPr sz="28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ork Sans"/>
              <a:buNone/>
              <a:defRPr sz="28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ork Sans"/>
              <a:buNone/>
              <a:defRPr sz="28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ork Sans"/>
              <a:buNone/>
              <a:defRPr sz="28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ork Sans"/>
              <a:buNone/>
              <a:defRPr sz="28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ork Sans"/>
              <a:buNone/>
              <a:defRPr sz="28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ork Sans"/>
              <a:buNone/>
              <a:defRPr sz="28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ork Sans"/>
              <a:buNone/>
              <a:defRPr sz="28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Work Sans"/>
              <a:buChar char="●"/>
              <a:defRPr sz="1800"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Work Sans"/>
              <a:buChar char="○"/>
              <a:defRPr>
                <a:latin typeface="Work Sans"/>
                <a:ea typeface="Work Sans"/>
                <a:cs typeface="Work Sans"/>
                <a:sym typeface="Work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Work Sans"/>
              <a:buChar char="■"/>
              <a:defRPr>
                <a:latin typeface="Work Sans"/>
                <a:ea typeface="Work Sans"/>
                <a:cs typeface="Work Sans"/>
                <a:sym typeface="Work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Work Sans"/>
              <a:buChar char="●"/>
              <a:defRPr>
                <a:latin typeface="Work Sans"/>
                <a:ea typeface="Work Sans"/>
                <a:cs typeface="Work Sans"/>
                <a:sym typeface="Work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Work Sans"/>
              <a:buChar char="○"/>
              <a:defRPr>
                <a:latin typeface="Work Sans"/>
                <a:ea typeface="Work Sans"/>
                <a:cs typeface="Work Sans"/>
                <a:sym typeface="Work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Work Sans"/>
              <a:buChar char="■"/>
              <a:defRPr>
                <a:latin typeface="Work Sans"/>
                <a:ea typeface="Work Sans"/>
                <a:cs typeface="Work Sans"/>
                <a:sym typeface="Work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Work Sans"/>
              <a:buChar char="●"/>
              <a:defRPr>
                <a:latin typeface="Work Sans"/>
                <a:ea typeface="Work Sans"/>
                <a:cs typeface="Work Sans"/>
                <a:sym typeface="Work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Work Sans"/>
              <a:buChar char="○"/>
              <a:defRPr>
                <a:latin typeface="Work Sans"/>
                <a:ea typeface="Work Sans"/>
                <a:cs typeface="Work Sans"/>
                <a:sym typeface="Work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Work Sans"/>
              <a:buChar char="■"/>
              <a:defRPr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oogle Shape;361;p35"/>
          <p:cNvPicPr preferRelativeResize="0"/>
          <p:nvPr/>
        </p:nvPicPr>
        <p:blipFill rotWithShape="1">
          <a:blip r:embed="rId57">
            <a:alphaModFix/>
          </a:blip>
          <a:srcRect r="9942" b="24414"/>
          <a:stretch/>
        </p:blipFill>
        <p:spPr>
          <a:xfrm>
            <a:off x="4811225" y="0"/>
            <a:ext cx="4332774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35"/>
          <p:cNvPicPr preferRelativeResize="0"/>
          <p:nvPr/>
        </p:nvPicPr>
        <p:blipFill rotWithShape="1">
          <a:blip r:embed="rId57">
            <a:alphaModFix/>
          </a:blip>
          <a:srcRect b="24414"/>
          <a:stretch/>
        </p:blipFill>
        <p:spPr>
          <a:xfrm>
            <a:off x="0" y="0"/>
            <a:ext cx="481121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35"/>
          <p:cNvSpPr/>
          <p:nvPr/>
        </p:nvSpPr>
        <p:spPr>
          <a:xfrm>
            <a:off x="-6050" y="-9250"/>
            <a:ext cx="9144000" cy="5143500"/>
          </a:xfrm>
          <a:prstGeom prst="rect">
            <a:avLst/>
          </a:prstGeom>
          <a:solidFill>
            <a:srgbClr val="FFFFFF">
              <a:alpha val="45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64" name="Google Shape;364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ork Sans"/>
              <a:buNone/>
              <a:defRPr sz="28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ork Sans"/>
              <a:buNone/>
              <a:defRPr sz="28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ork Sans"/>
              <a:buNone/>
              <a:defRPr sz="28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ork Sans"/>
              <a:buNone/>
              <a:defRPr sz="28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ork Sans"/>
              <a:buNone/>
              <a:defRPr sz="28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ork Sans"/>
              <a:buNone/>
              <a:defRPr sz="28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ork Sans"/>
              <a:buNone/>
              <a:defRPr sz="28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ork Sans"/>
              <a:buNone/>
              <a:defRPr sz="28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ork Sans"/>
              <a:buNone/>
              <a:defRPr sz="28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365" name="Google Shape;365;p3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Work Sans"/>
              <a:buChar char="●"/>
              <a:defRPr sz="1800"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Work Sans"/>
              <a:buChar char="○"/>
              <a:defRPr>
                <a:latin typeface="Work Sans"/>
                <a:ea typeface="Work Sans"/>
                <a:cs typeface="Work Sans"/>
                <a:sym typeface="Work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Work Sans"/>
              <a:buChar char="■"/>
              <a:defRPr>
                <a:latin typeface="Work Sans"/>
                <a:ea typeface="Work Sans"/>
                <a:cs typeface="Work Sans"/>
                <a:sym typeface="Work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Work Sans"/>
              <a:buChar char="●"/>
              <a:defRPr>
                <a:latin typeface="Work Sans"/>
                <a:ea typeface="Work Sans"/>
                <a:cs typeface="Work Sans"/>
                <a:sym typeface="Work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Work Sans"/>
              <a:buChar char="○"/>
              <a:defRPr>
                <a:latin typeface="Work Sans"/>
                <a:ea typeface="Work Sans"/>
                <a:cs typeface="Work Sans"/>
                <a:sym typeface="Work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Work Sans"/>
              <a:buChar char="■"/>
              <a:defRPr>
                <a:latin typeface="Work Sans"/>
                <a:ea typeface="Work Sans"/>
                <a:cs typeface="Work Sans"/>
                <a:sym typeface="Work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Work Sans"/>
              <a:buChar char="●"/>
              <a:defRPr>
                <a:latin typeface="Work Sans"/>
                <a:ea typeface="Work Sans"/>
                <a:cs typeface="Work Sans"/>
                <a:sym typeface="Work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Work Sans"/>
              <a:buChar char="○"/>
              <a:defRPr>
                <a:latin typeface="Work Sans"/>
                <a:ea typeface="Work Sans"/>
                <a:cs typeface="Work Sans"/>
                <a:sym typeface="Work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Work Sans"/>
              <a:buChar char="■"/>
              <a:defRPr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366" name="Google Shape;366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  <p:sldLayoutId id="2147483701" r:id="rId21"/>
    <p:sldLayoutId id="2147483702" r:id="rId22"/>
    <p:sldLayoutId id="2147483703" r:id="rId23"/>
    <p:sldLayoutId id="2147483704" r:id="rId24"/>
    <p:sldLayoutId id="2147483705" r:id="rId25"/>
    <p:sldLayoutId id="2147483706" r:id="rId26"/>
    <p:sldLayoutId id="2147483707" r:id="rId27"/>
    <p:sldLayoutId id="2147483708" r:id="rId28"/>
    <p:sldLayoutId id="2147483709" r:id="rId29"/>
    <p:sldLayoutId id="2147483710" r:id="rId30"/>
    <p:sldLayoutId id="2147483711" r:id="rId31"/>
    <p:sldLayoutId id="2147483712" r:id="rId32"/>
    <p:sldLayoutId id="2147483713" r:id="rId33"/>
    <p:sldLayoutId id="2147483714" r:id="rId34"/>
    <p:sldLayoutId id="2147483715" r:id="rId35"/>
    <p:sldLayoutId id="2147483716" r:id="rId36"/>
    <p:sldLayoutId id="2147483717" r:id="rId37"/>
    <p:sldLayoutId id="2147483718" r:id="rId38"/>
    <p:sldLayoutId id="2147483719" r:id="rId39"/>
    <p:sldLayoutId id="2147483720" r:id="rId40"/>
    <p:sldLayoutId id="2147483721" r:id="rId41"/>
    <p:sldLayoutId id="2147483722" r:id="rId42"/>
    <p:sldLayoutId id="2147483723" r:id="rId43"/>
    <p:sldLayoutId id="2147483724" r:id="rId44"/>
    <p:sldLayoutId id="2147483725" r:id="rId45"/>
    <p:sldLayoutId id="2147483726" r:id="rId46"/>
    <p:sldLayoutId id="2147483727" r:id="rId47"/>
    <p:sldLayoutId id="2147483728" r:id="rId48"/>
    <p:sldLayoutId id="2147483729" r:id="rId49"/>
    <p:sldLayoutId id="2147483730" r:id="rId50"/>
    <p:sldLayoutId id="2147483731" r:id="rId51"/>
    <p:sldLayoutId id="2147483732" r:id="rId52"/>
    <p:sldLayoutId id="2147483733" r:id="rId53"/>
    <p:sldLayoutId id="2147483734" r:id="rId54"/>
    <p:sldLayoutId id="2147483735" r:id="rId5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13" Type="http://schemas.openxmlformats.org/officeDocument/2006/relationships/image" Target="../media/image46.jpg"/><Relationship Id="rId3" Type="http://schemas.openxmlformats.org/officeDocument/2006/relationships/image" Target="../media/image2.png"/><Relationship Id="rId7" Type="http://schemas.openxmlformats.org/officeDocument/2006/relationships/image" Target="../media/image40.jpg"/><Relationship Id="rId12" Type="http://schemas.openxmlformats.org/officeDocument/2006/relationships/image" Target="../media/image4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jpg"/><Relationship Id="rId11" Type="http://schemas.openxmlformats.org/officeDocument/2006/relationships/image" Target="../media/image44.jpg"/><Relationship Id="rId5" Type="http://schemas.openxmlformats.org/officeDocument/2006/relationships/image" Target="../media/image38.jp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6.png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rriam-webster.com/dictionary/civic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6.png"/><Relationship Id="rId4" Type="http://schemas.openxmlformats.org/officeDocument/2006/relationships/image" Target="../media/image48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5.xml"/><Relationship Id="rId4" Type="http://schemas.openxmlformats.org/officeDocument/2006/relationships/hyperlink" Target="https://adfontesmedia.com/interactive-media-bias-chart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6.png"/><Relationship Id="rId4" Type="http://schemas.openxmlformats.org/officeDocument/2006/relationships/image" Target="../media/image48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rriam-webster.com/dictionary/community" TargetMode="Externa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9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8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E2E5"/>
        </a:solidFill>
        <a:effectLst/>
      </p:bgPr>
    </p:bg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91"/>
          <p:cNvSpPr/>
          <p:nvPr/>
        </p:nvSpPr>
        <p:spPr>
          <a:xfrm>
            <a:off x="4271825" y="112163"/>
            <a:ext cx="4244368" cy="4919169"/>
          </a:xfrm>
          <a:custGeom>
            <a:avLst/>
            <a:gdLst/>
            <a:ahLst/>
            <a:cxnLst/>
            <a:rect l="l" t="t" r="r" b="b"/>
            <a:pathLst>
              <a:path w="33152" h="38422" extrusionOk="0">
                <a:moveTo>
                  <a:pt x="23183" y="15784"/>
                </a:moveTo>
                <a:cubicBezTo>
                  <a:pt x="22923" y="15525"/>
                  <a:pt x="23105" y="15473"/>
                  <a:pt x="23183" y="15187"/>
                </a:cubicBezTo>
                <a:cubicBezTo>
                  <a:pt x="22378" y="15447"/>
                  <a:pt x="23235" y="15603"/>
                  <a:pt x="23183" y="16200"/>
                </a:cubicBezTo>
                <a:cubicBezTo>
                  <a:pt x="22612" y="16226"/>
                  <a:pt x="22923" y="17134"/>
                  <a:pt x="22171" y="16978"/>
                </a:cubicBezTo>
                <a:cubicBezTo>
                  <a:pt x="22041" y="18484"/>
                  <a:pt x="22378" y="20224"/>
                  <a:pt x="22171" y="21184"/>
                </a:cubicBezTo>
                <a:cubicBezTo>
                  <a:pt x="21496" y="21651"/>
                  <a:pt x="20665" y="21729"/>
                  <a:pt x="20172" y="22378"/>
                </a:cubicBezTo>
                <a:cubicBezTo>
                  <a:pt x="20068" y="22534"/>
                  <a:pt x="20146" y="23053"/>
                  <a:pt x="19964" y="23391"/>
                </a:cubicBezTo>
                <a:cubicBezTo>
                  <a:pt x="19886" y="23572"/>
                  <a:pt x="19445" y="23572"/>
                  <a:pt x="19575" y="23988"/>
                </a:cubicBezTo>
                <a:cubicBezTo>
                  <a:pt x="19652" y="24715"/>
                  <a:pt x="20431" y="24715"/>
                  <a:pt x="20769" y="25182"/>
                </a:cubicBezTo>
                <a:cubicBezTo>
                  <a:pt x="20873" y="25779"/>
                  <a:pt x="20457" y="26013"/>
                  <a:pt x="20379" y="26584"/>
                </a:cubicBezTo>
                <a:cubicBezTo>
                  <a:pt x="20249" y="27441"/>
                  <a:pt x="20613" y="28297"/>
                  <a:pt x="20561" y="28998"/>
                </a:cubicBezTo>
                <a:cubicBezTo>
                  <a:pt x="20561" y="29310"/>
                  <a:pt x="20120" y="29440"/>
                  <a:pt x="20172" y="29595"/>
                </a:cubicBezTo>
                <a:cubicBezTo>
                  <a:pt x="20249" y="29855"/>
                  <a:pt x="20509" y="30296"/>
                  <a:pt x="20172" y="30192"/>
                </a:cubicBezTo>
                <a:cubicBezTo>
                  <a:pt x="20249" y="30530"/>
                  <a:pt x="20457" y="30063"/>
                  <a:pt x="20769" y="30192"/>
                </a:cubicBezTo>
                <a:cubicBezTo>
                  <a:pt x="20821" y="30218"/>
                  <a:pt x="20717" y="30556"/>
                  <a:pt x="20769" y="30582"/>
                </a:cubicBezTo>
                <a:cubicBezTo>
                  <a:pt x="20821" y="30660"/>
                  <a:pt x="21106" y="30530"/>
                  <a:pt x="21158" y="30582"/>
                </a:cubicBezTo>
                <a:cubicBezTo>
                  <a:pt x="21288" y="30738"/>
                  <a:pt x="21210" y="31205"/>
                  <a:pt x="21158" y="31179"/>
                </a:cubicBezTo>
                <a:cubicBezTo>
                  <a:pt x="21210" y="31231"/>
                  <a:pt x="21444" y="30997"/>
                  <a:pt x="21573" y="30997"/>
                </a:cubicBezTo>
                <a:cubicBezTo>
                  <a:pt x="21781" y="30997"/>
                  <a:pt x="21677" y="31205"/>
                  <a:pt x="21573" y="31179"/>
                </a:cubicBezTo>
                <a:cubicBezTo>
                  <a:pt x="22067" y="31257"/>
                  <a:pt x="21989" y="31153"/>
                  <a:pt x="22560" y="31179"/>
                </a:cubicBezTo>
                <a:cubicBezTo>
                  <a:pt x="22846" y="31880"/>
                  <a:pt x="22430" y="31490"/>
                  <a:pt x="22975" y="31776"/>
                </a:cubicBezTo>
                <a:cubicBezTo>
                  <a:pt x="23209" y="31932"/>
                  <a:pt x="23884" y="32321"/>
                  <a:pt x="24377" y="32399"/>
                </a:cubicBezTo>
                <a:cubicBezTo>
                  <a:pt x="24637" y="33100"/>
                  <a:pt x="25234" y="33515"/>
                  <a:pt x="25571" y="34190"/>
                </a:cubicBezTo>
                <a:cubicBezTo>
                  <a:pt x="25961" y="34450"/>
                  <a:pt x="26688" y="34398"/>
                  <a:pt x="26973" y="34580"/>
                </a:cubicBezTo>
                <a:cubicBezTo>
                  <a:pt x="27934" y="35229"/>
                  <a:pt x="27830" y="36501"/>
                  <a:pt x="28168" y="37591"/>
                </a:cubicBezTo>
                <a:cubicBezTo>
                  <a:pt x="20301" y="38188"/>
                  <a:pt x="12098" y="38422"/>
                  <a:pt x="3583" y="38396"/>
                </a:cubicBezTo>
                <a:cubicBezTo>
                  <a:pt x="3012" y="35255"/>
                  <a:pt x="4543" y="28245"/>
                  <a:pt x="3193" y="26194"/>
                </a:cubicBezTo>
                <a:cubicBezTo>
                  <a:pt x="3167" y="26143"/>
                  <a:pt x="2804" y="26013"/>
                  <a:pt x="2804" y="25987"/>
                </a:cubicBezTo>
                <a:cubicBezTo>
                  <a:pt x="2778" y="25909"/>
                  <a:pt x="3089" y="25701"/>
                  <a:pt x="2986" y="25597"/>
                </a:cubicBezTo>
                <a:cubicBezTo>
                  <a:pt x="2986" y="25597"/>
                  <a:pt x="2414" y="25909"/>
                  <a:pt x="2181" y="25779"/>
                </a:cubicBezTo>
                <a:cubicBezTo>
                  <a:pt x="2051" y="25701"/>
                  <a:pt x="2181" y="24663"/>
                  <a:pt x="1584" y="24793"/>
                </a:cubicBezTo>
                <a:cubicBezTo>
                  <a:pt x="1765" y="24481"/>
                  <a:pt x="1973" y="24533"/>
                  <a:pt x="2388" y="23988"/>
                </a:cubicBezTo>
                <a:cubicBezTo>
                  <a:pt x="2466" y="23910"/>
                  <a:pt x="2778" y="23624"/>
                  <a:pt x="2804" y="23572"/>
                </a:cubicBezTo>
                <a:cubicBezTo>
                  <a:pt x="2830" y="23469"/>
                  <a:pt x="2700" y="23079"/>
                  <a:pt x="2804" y="22975"/>
                </a:cubicBezTo>
                <a:cubicBezTo>
                  <a:pt x="2804" y="22975"/>
                  <a:pt x="3323" y="23261"/>
                  <a:pt x="3401" y="22975"/>
                </a:cubicBezTo>
                <a:cubicBezTo>
                  <a:pt x="3427" y="22794"/>
                  <a:pt x="3063" y="23027"/>
                  <a:pt x="2986" y="22794"/>
                </a:cubicBezTo>
                <a:cubicBezTo>
                  <a:pt x="2804" y="22067"/>
                  <a:pt x="3038" y="21002"/>
                  <a:pt x="2778" y="19990"/>
                </a:cubicBezTo>
                <a:cubicBezTo>
                  <a:pt x="2648" y="19367"/>
                  <a:pt x="2103" y="19055"/>
                  <a:pt x="1999" y="17991"/>
                </a:cubicBezTo>
                <a:cubicBezTo>
                  <a:pt x="1895" y="17082"/>
                  <a:pt x="1843" y="16174"/>
                  <a:pt x="1791" y="15369"/>
                </a:cubicBezTo>
                <a:cubicBezTo>
                  <a:pt x="1765" y="15083"/>
                  <a:pt x="1999" y="14590"/>
                  <a:pt x="1999" y="14590"/>
                </a:cubicBezTo>
                <a:cubicBezTo>
                  <a:pt x="1947" y="14175"/>
                  <a:pt x="1636" y="13733"/>
                  <a:pt x="1584" y="13370"/>
                </a:cubicBezTo>
                <a:cubicBezTo>
                  <a:pt x="1428" y="12331"/>
                  <a:pt x="1532" y="11371"/>
                  <a:pt x="1584" y="10566"/>
                </a:cubicBezTo>
                <a:cubicBezTo>
                  <a:pt x="1376" y="10307"/>
                  <a:pt x="1246" y="10670"/>
                  <a:pt x="987" y="10177"/>
                </a:cubicBezTo>
                <a:cubicBezTo>
                  <a:pt x="857" y="8775"/>
                  <a:pt x="208" y="7477"/>
                  <a:pt x="390" y="5374"/>
                </a:cubicBezTo>
                <a:cubicBezTo>
                  <a:pt x="467" y="4543"/>
                  <a:pt x="467" y="3661"/>
                  <a:pt x="0" y="2778"/>
                </a:cubicBezTo>
                <a:cubicBezTo>
                  <a:pt x="2466" y="2207"/>
                  <a:pt x="7139" y="2934"/>
                  <a:pt x="8983" y="2363"/>
                </a:cubicBezTo>
                <a:cubicBezTo>
                  <a:pt x="9372" y="2077"/>
                  <a:pt x="8957" y="1142"/>
                  <a:pt x="8983" y="182"/>
                </a:cubicBezTo>
                <a:lnTo>
                  <a:pt x="9969" y="182"/>
                </a:lnTo>
                <a:cubicBezTo>
                  <a:pt x="10203" y="0"/>
                  <a:pt x="9995" y="1064"/>
                  <a:pt x="9969" y="987"/>
                </a:cubicBezTo>
                <a:cubicBezTo>
                  <a:pt x="10021" y="1220"/>
                  <a:pt x="10203" y="1064"/>
                  <a:pt x="10177" y="987"/>
                </a:cubicBezTo>
                <a:cubicBezTo>
                  <a:pt x="10358" y="1558"/>
                  <a:pt x="10644" y="2181"/>
                  <a:pt x="10774" y="2778"/>
                </a:cubicBezTo>
                <a:cubicBezTo>
                  <a:pt x="10826" y="3038"/>
                  <a:pt x="10904" y="3998"/>
                  <a:pt x="10982" y="3764"/>
                </a:cubicBezTo>
                <a:cubicBezTo>
                  <a:pt x="10722" y="4569"/>
                  <a:pt x="10462" y="3531"/>
                  <a:pt x="9969" y="3972"/>
                </a:cubicBezTo>
                <a:cubicBezTo>
                  <a:pt x="10151" y="4154"/>
                  <a:pt x="10332" y="4128"/>
                  <a:pt x="10592" y="4180"/>
                </a:cubicBezTo>
                <a:cubicBezTo>
                  <a:pt x="10540" y="4180"/>
                  <a:pt x="10670" y="4517"/>
                  <a:pt x="10774" y="4387"/>
                </a:cubicBezTo>
                <a:cubicBezTo>
                  <a:pt x="11215" y="3816"/>
                  <a:pt x="11397" y="4439"/>
                  <a:pt x="11968" y="4569"/>
                </a:cubicBezTo>
                <a:cubicBezTo>
                  <a:pt x="12098" y="4595"/>
                  <a:pt x="12331" y="4362"/>
                  <a:pt x="12591" y="4387"/>
                </a:cubicBezTo>
                <a:cubicBezTo>
                  <a:pt x="12513" y="4387"/>
                  <a:pt x="14123" y="4673"/>
                  <a:pt x="14382" y="4777"/>
                </a:cubicBezTo>
                <a:cubicBezTo>
                  <a:pt x="14460" y="4803"/>
                  <a:pt x="14720" y="4725"/>
                  <a:pt x="14772" y="4777"/>
                </a:cubicBezTo>
                <a:cubicBezTo>
                  <a:pt x="14979" y="4985"/>
                  <a:pt x="14772" y="5322"/>
                  <a:pt x="15187" y="5374"/>
                </a:cubicBezTo>
                <a:cubicBezTo>
                  <a:pt x="15473" y="5400"/>
                  <a:pt x="16459" y="5348"/>
                  <a:pt x="16381" y="5374"/>
                </a:cubicBezTo>
                <a:cubicBezTo>
                  <a:pt x="16978" y="5166"/>
                  <a:pt x="16719" y="4647"/>
                  <a:pt x="17368" y="4569"/>
                </a:cubicBezTo>
                <a:cubicBezTo>
                  <a:pt x="17887" y="4517"/>
                  <a:pt x="18640" y="4595"/>
                  <a:pt x="19185" y="4777"/>
                </a:cubicBezTo>
                <a:cubicBezTo>
                  <a:pt x="19289" y="4829"/>
                  <a:pt x="19938" y="5166"/>
                  <a:pt x="19964" y="5192"/>
                </a:cubicBezTo>
                <a:cubicBezTo>
                  <a:pt x="20198" y="5374"/>
                  <a:pt x="19886" y="6257"/>
                  <a:pt x="20561" y="5789"/>
                </a:cubicBezTo>
                <a:cubicBezTo>
                  <a:pt x="20639" y="6516"/>
                  <a:pt x="21210" y="6724"/>
                  <a:pt x="21573" y="7191"/>
                </a:cubicBezTo>
                <a:cubicBezTo>
                  <a:pt x="22223" y="7165"/>
                  <a:pt x="21703" y="5997"/>
                  <a:pt x="22560" y="6179"/>
                </a:cubicBezTo>
                <a:cubicBezTo>
                  <a:pt x="22923" y="6231"/>
                  <a:pt x="22820" y="6776"/>
                  <a:pt x="23157" y="6984"/>
                </a:cubicBezTo>
                <a:cubicBezTo>
                  <a:pt x="23469" y="7165"/>
                  <a:pt x="24455" y="6854"/>
                  <a:pt x="24170" y="7788"/>
                </a:cubicBezTo>
                <a:cubicBezTo>
                  <a:pt x="24896" y="8152"/>
                  <a:pt x="26169" y="7762"/>
                  <a:pt x="26558" y="7970"/>
                </a:cubicBezTo>
                <a:cubicBezTo>
                  <a:pt x="26532" y="7607"/>
                  <a:pt x="27233" y="7165"/>
                  <a:pt x="27752" y="6776"/>
                </a:cubicBezTo>
                <a:cubicBezTo>
                  <a:pt x="28505" y="6620"/>
                  <a:pt x="28193" y="7555"/>
                  <a:pt x="28765" y="7581"/>
                </a:cubicBezTo>
                <a:cubicBezTo>
                  <a:pt x="29647" y="7347"/>
                  <a:pt x="30478" y="7269"/>
                  <a:pt x="31361" y="7373"/>
                </a:cubicBezTo>
                <a:cubicBezTo>
                  <a:pt x="31802" y="7425"/>
                  <a:pt x="32425" y="8256"/>
                  <a:pt x="33152" y="7788"/>
                </a:cubicBezTo>
                <a:cubicBezTo>
                  <a:pt x="33074" y="8308"/>
                  <a:pt x="32373" y="8775"/>
                  <a:pt x="31958" y="8385"/>
                </a:cubicBezTo>
                <a:cubicBezTo>
                  <a:pt x="31516" y="8489"/>
                  <a:pt x="32191" y="8697"/>
                  <a:pt x="31750" y="8983"/>
                </a:cubicBezTo>
                <a:cubicBezTo>
                  <a:pt x="30712" y="9320"/>
                  <a:pt x="29466" y="9476"/>
                  <a:pt x="28972" y="10384"/>
                </a:cubicBezTo>
                <a:cubicBezTo>
                  <a:pt x="28687" y="10540"/>
                  <a:pt x="28531" y="10073"/>
                  <a:pt x="28349" y="10177"/>
                </a:cubicBezTo>
                <a:cubicBezTo>
                  <a:pt x="28349" y="10203"/>
                  <a:pt x="28583" y="10488"/>
                  <a:pt x="28557" y="10566"/>
                </a:cubicBezTo>
                <a:cubicBezTo>
                  <a:pt x="28557" y="10592"/>
                  <a:pt x="27908" y="11033"/>
                  <a:pt x="27752" y="11189"/>
                </a:cubicBezTo>
                <a:cubicBezTo>
                  <a:pt x="27467" y="11475"/>
                  <a:pt x="27311" y="12046"/>
                  <a:pt x="26766" y="11968"/>
                </a:cubicBezTo>
                <a:cubicBezTo>
                  <a:pt x="26973" y="12721"/>
                  <a:pt x="26298" y="12773"/>
                  <a:pt x="25961" y="13188"/>
                </a:cubicBezTo>
                <a:cubicBezTo>
                  <a:pt x="25909" y="13266"/>
                  <a:pt x="25857" y="13707"/>
                  <a:pt x="25753" y="13785"/>
                </a:cubicBezTo>
                <a:cubicBezTo>
                  <a:pt x="25520" y="13967"/>
                  <a:pt x="25234" y="13707"/>
                  <a:pt x="25156" y="13785"/>
                </a:cubicBezTo>
                <a:cubicBezTo>
                  <a:pt x="25104" y="13837"/>
                  <a:pt x="25416" y="14045"/>
                  <a:pt x="25364" y="14175"/>
                </a:cubicBezTo>
                <a:cubicBezTo>
                  <a:pt x="25338" y="14227"/>
                  <a:pt x="24559" y="14590"/>
                  <a:pt x="24377" y="14772"/>
                </a:cubicBezTo>
                <a:cubicBezTo>
                  <a:pt x="24092" y="15031"/>
                  <a:pt x="23884" y="15706"/>
                  <a:pt x="23157" y="15784"/>
                </a:cubicBezTo>
                <a:close/>
              </a:path>
            </a:pathLst>
          </a:custGeom>
          <a:solidFill>
            <a:srgbClr val="F3F3F3">
              <a:alpha val="28480"/>
            </a:srgbClr>
          </a:solidFill>
          <a:ln>
            <a:noFill/>
          </a:ln>
        </p:spPr>
        <p:txBody>
          <a:bodyPr spcFirstLastPara="1" wrap="square" lIns="111625" tIns="111625" rIns="111625" bIns="1116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09" name="Google Shape;809;p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45538" y="1117775"/>
            <a:ext cx="962576" cy="96257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10" name="Google Shape;810;p9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6072742">
            <a:off x="5730805" y="1475003"/>
            <a:ext cx="4334475" cy="219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1" name="Google Shape;811;p9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1957" y="850237"/>
            <a:ext cx="1634111" cy="705925"/>
          </a:xfrm>
          <a:prstGeom prst="rect">
            <a:avLst/>
          </a:prstGeom>
          <a:noFill/>
          <a:ln>
            <a:noFill/>
          </a:ln>
        </p:spPr>
      </p:pic>
      <p:sp>
        <p:nvSpPr>
          <p:cNvPr id="812" name="Google Shape;812;p91"/>
          <p:cNvSpPr txBox="1"/>
          <p:nvPr/>
        </p:nvSpPr>
        <p:spPr>
          <a:xfrm>
            <a:off x="601950" y="2015679"/>
            <a:ext cx="6367500" cy="9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700" b="1">
                <a:latin typeface="Work Sans"/>
                <a:ea typeface="Work Sans"/>
                <a:cs typeface="Work Sans"/>
                <a:sym typeface="Work Sans"/>
              </a:rPr>
              <a:t>Youth Voter Summit</a:t>
            </a:r>
            <a:endParaRPr sz="4700"/>
          </a:p>
        </p:txBody>
      </p:sp>
      <p:sp>
        <p:nvSpPr>
          <p:cNvPr id="813" name="Google Shape;813;p91"/>
          <p:cNvSpPr txBox="1"/>
          <p:nvPr/>
        </p:nvSpPr>
        <p:spPr>
          <a:xfrm>
            <a:off x="679570" y="2071445"/>
            <a:ext cx="6044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7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Youth Voter Summit</a:t>
            </a:r>
            <a:endParaRPr sz="47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814" name="Google Shape;814;p91"/>
          <p:cNvSpPr txBox="1"/>
          <p:nvPr/>
        </p:nvSpPr>
        <p:spPr>
          <a:xfrm>
            <a:off x="679577" y="3992775"/>
            <a:ext cx="4244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June 8th, 2026</a:t>
            </a:r>
            <a:endParaRPr sz="2100"/>
          </a:p>
        </p:txBody>
      </p:sp>
      <p:sp>
        <p:nvSpPr>
          <p:cNvPr id="815" name="Google Shape;815;p91"/>
          <p:cNvSpPr txBox="1"/>
          <p:nvPr/>
        </p:nvSpPr>
        <p:spPr>
          <a:xfrm>
            <a:off x="679575" y="2721754"/>
            <a:ext cx="60441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i="1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High School edition</a:t>
            </a:r>
            <a:endParaRPr sz="500" i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00"/>
          <p:cNvSpPr txBox="1"/>
          <p:nvPr/>
        </p:nvSpPr>
        <p:spPr>
          <a:xfrm>
            <a:off x="199463" y="736800"/>
            <a:ext cx="3267900" cy="38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600">
                <a:latin typeface="Work Sans"/>
                <a:ea typeface="Work Sans"/>
                <a:cs typeface="Work Sans"/>
                <a:sym typeface="Work Sans"/>
              </a:rPr>
              <a:t>The </a:t>
            </a:r>
            <a:r>
              <a:rPr lang="en" sz="3600" b="1">
                <a:solidFill>
                  <a:srgbClr val="170E66"/>
                </a:solidFill>
                <a:latin typeface="Work Sans"/>
                <a:ea typeface="Work Sans"/>
                <a:cs typeface="Work Sans"/>
                <a:sym typeface="Work Sans"/>
              </a:rPr>
              <a:t>youngest </a:t>
            </a:r>
            <a:r>
              <a:rPr lang="en" sz="3600">
                <a:latin typeface="Work Sans"/>
                <a:ea typeface="Work Sans"/>
                <a:cs typeface="Work Sans"/>
                <a:sym typeface="Work Sans"/>
              </a:rPr>
              <a:t>voters consistently  have the </a:t>
            </a:r>
            <a:r>
              <a:rPr lang="en" sz="3600" b="1">
                <a:solidFill>
                  <a:srgbClr val="170E66"/>
                </a:solidFill>
                <a:latin typeface="Work Sans"/>
                <a:ea typeface="Work Sans"/>
                <a:cs typeface="Work Sans"/>
                <a:sym typeface="Work Sans"/>
              </a:rPr>
              <a:t>lowest </a:t>
            </a:r>
            <a:r>
              <a:rPr lang="en" sz="3600">
                <a:latin typeface="Work Sans"/>
                <a:ea typeface="Work Sans"/>
                <a:cs typeface="Work Sans"/>
                <a:sym typeface="Work Sans"/>
              </a:rPr>
              <a:t>registration rates</a:t>
            </a:r>
            <a:endParaRPr sz="3600">
              <a:latin typeface="Work Sans"/>
              <a:ea typeface="Work Sans"/>
              <a:cs typeface="Work Sans"/>
              <a:sym typeface="Work Sans"/>
            </a:endParaRPr>
          </a:p>
        </p:txBody>
      </p:sp>
      <p:grpSp>
        <p:nvGrpSpPr>
          <p:cNvPr id="1037" name="Google Shape;1037;p100"/>
          <p:cNvGrpSpPr/>
          <p:nvPr/>
        </p:nvGrpSpPr>
        <p:grpSpPr>
          <a:xfrm>
            <a:off x="3662750" y="495900"/>
            <a:ext cx="5247396" cy="4151700"/>
            <a:chOff x="3662750" y="495900"/>
            <a:chExt cx="5247396" cy="4151700"/>
          </a:xfrm>
        </p:grpSpPr>
        <p:pic>
          <p:nvPicPr>
            <p:cNvPr id="1038" name="Google Shape;1038;p100"/>
            <p:cNvPicPr preferRelativeResize="0"/>
            <p:nvPr/>
          </p:nvPicPr>
          <p:blipFill rotWithShape="1">
            <a:blip r:embed="rId3">
              <a:alphaModFix/>
            </a:blip>
            <a:srcRect r="15917"/>
            <a:stretch/>
          </p:blipFill>
          <p:spPr>
            <a:xfrm>
              <a:off x="3662750" y="495900"/>
              <a:ext cx="5247000" cy="4151700"/>
            </a:xfrm>
            <a:prstGeom prst="roundRect">
              <a:avLst>
                <a:gd name="adj" fmla="val 10613"/>
              </a:avLst>
            </a:prstGeom>
            <a:noFill/>
            <a:ln>
              <a:noFill/>
            </a:ln>
            <a:effectLst>
              <a:outerShdw blurRad="67166" dist="22389" dir="5400000" algn="bl" rotWithShape="0">
                <a:srgbClr val="000000">
                  <a:alpha val="50000"/>
                </a:srgbClr>
              </a:outerShdw>
            </a:effectLst>
          </p:spPr>
        </p:pic>
        <p:sp>
          <p:nvSpPr>
            <p:cNvPr id="1039" name="Google Shape;1039;p100"/>
            <p:cNvSpPr/>
            <p:nvPr/>
          </p:nvSpPr>
          <p:spPr>
            <a:xfrm>
              <a:off x="8669846" y="1058319"/>
              <a:ext cx="240300" cy="2426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07450" tIns="107450" rIns="107450" bIns="1074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45">
                <a:latin typeface="Work Sans"/>
                <a:ea typeface="Work Sans"/>
                <a:cs typeface="Work Sans"/>
                <a:sym typeface="Work Sans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101"/>
          <p:cNvSpPr txBox="1">
            <a:spLocks noGrp="1"/>
          </p:cNvSpPr>
          <p:nvPr>
            <p:ph type="title" idx="4294967295"/>
          </p:nvPr>
        </p:nvSpPr>
        <p:spPr>
          <a:xfrm>
            <a:off x="1950450" y="1061007"/>
            <a:ext cx="50301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Trivia Question </a:t>
            </a:r>
            <a:r>
              <a:rPr lang="en" sz="3600">
                <a:solidFill>
                  <a:srgbClr val="FA1603"/>
                </a:solidFill>
              </a:rPr>
              <a:t>#4</a:t>
            </a:r>
            <a:endParaRPr sz="3600"/>
          </a:p>
        </p:txBody>
      </p:sp>
      <p:sp>
        <p:nvSpPr>
          <p:cNvPr id="1045" name="Google Shape;1045;p101"/>
          <p:cNvSpPr txBox="1">
            <a:spLocks noGrp="1"/>
          </p:cNvSpPr>
          <p:nvPr>
            <p:ph type="body" idx="4294967295"/>
          </p:nvPr>
        </p:nvSpPr>
        <p:spPr>
          <a:xfrm>
            <a:off x="2007600" y="1709275"/>
            <a:ext cx="5128800" cy="9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600"/>
              <a:t>Of those registered, what percent of 18 yo’s voted?</a:t>
            </a:r>
            <a:endParaRPr sz="1600" i="1"/>
          </a:p>
        </p:txBody>
      </p:sp>
      <p:sp>
        <p:nvSpPr>
          <p:cNvPr id="1046" name="Google Shape;1046;p101"/>
          <p:cNvSpPr txBox="1"/>
          <p:nvPr/>
        </p:nvSpPr>
        <p:spPr>
          <a:xfrm>
            <a:off x="2095775" y="2832975"/>
            <a:ext cx="24219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1900"/>
              <a:buFont typeface="Bangers"/>
              <a:buAutoNum type="alphaLcPeriod"/>
            </a:pPr>
            <a:r>
              <a:rPr lang="en" sz="1900">
                <a:latin typeface="Work Sans"/>
                <a:ea typeface="Work Sans"/>
                <a:cs typeface="Work Sans"/>
                <a:sym typeface="Work Sans"/>
              </a:rPr>
              <a:t>Less than 25%</a:t>
            </a:r>
            <a:endParaRPr sz="19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47" name="Google Shape;1047;p101"/>
          <p:cNvSpPr txBox="1"/>
          <p:nvPr/>
        </p:nvSpPr>
        <p:spPr>
          <a:xfrm>
            <a:off x="2095775" y="3204875"/>
            <a:ext cx="24219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1900"/>
              <a:buFont typeface="Bangers"/>
              <a:buAutoNum type="alphaLcPeriod" startAt="2"/>
            </a:pPr>
            <a:r>
              <a:rPr lang="en" sz="1900">
                <a:latin typeface="Work Sans"/>
                <a:ea typeface="Work Sans"/>
                <a:cs typeface="Work Sans"/>
                <a:sym typeface="Work Sans"/>
              </a:rPr>
              <a:t>25-50%</a:t>
            </a:r>
            <a:endParaRPr sz="19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48" name="Google Shape;1048;p101"/>
          <p:cNvSpPr txBox="1"/>
          <p:nvPr/>
        </p:nvSpPr>
        <p:spPr>
          <a:xfrm>
            <a:off x="4626332" y="2832975"/>
            <a:ext cx="24219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1900"/>
              <a:buFont typeface="Bangers"/>
              <a:buAutoNum type="alphaLcPeriod" startAt="3"/>
            </a:pPr>
            <a:r>
              <a:rPr lang="en" sz="1900">
                <a:latin typeface="Work Sans"/>
                <a:ea typeface="Work Sans"/>
                <a:cs typeface="Work Sans"/>
                <a:sym typeface="Work Sans"/>
              </a:rPr>
              <a:t>50-75%</a:t>
            </a:r>
            <a:endParaRPr sz="19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49" name="Google Shape;1049;p101"/>
          <p:cNvSpPr txBox="1"/>
          <p:nvPr/>
        </p:nvSpPr>
        <p:spPr>
          <a:xfrm>
            <a:off x="4626332" y="3204875"/>
            <a:ext cx="24219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1900"/>
              <a:buFont typeface="Bangers"/>
              <a:buAutoNum type="alphaLcPeriod" startAt="4"/>
            </a:pPr>
            <a:r>
              <a:rPr lang="en" sz="1900">
                <a:latin typeface="Work Sans"/>
                <a:ea typeface="Work Sans"/>
                <a:cs typeface="Work Sans"/>
                <a:sym typeface="Work Sans"/>
              </a:rPr>
              <a:t>More than 75%</a:t>
            </a:r>
            <a:endParaRPr sz="1900"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p102"/>
          <p:cNvSpPr txBox="1"/>
          <p:nvPr/>
        </p:nvSpPr>
        <p:spPr>
          <a:xfrm>
            <a:off x="6541013" y="3478924"/>
            <a:ext cx="2080200" cy="10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In every presidential election from 2004 to 2024, </a:t>
            </a:r>
            <a:r>
              <a:rPr lang="en" b="1">
                <a:solidFill>
                  <a:srgbClr val="FFE047"/>
                </a:solidFill>
                <a:latin typeface="Work Sans"/>
                <a:ea typeface="Work Sans"/>
                <a:cs typeface="Work Sans"/>
                <a:sym typeface="Work Sans"/>
              </a:rPr>
              <a:t>more than 75%</a:t>
            </a:r>
            <a:r>
              <a:rPr lang="en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 of registered 18- to 24-year-olds voted.  </a:t>
            </a:r>
            <a:endParaRPr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55" name="Google Shape;1055;p102"/>
          <p:cNvSpPr txBox="1"/>
          <p:nvPr/>
        </p:nvSpPr>
        <p:spPr>
          <a:xfrm>
            <a:off x="1335608" y="4424389"/>
            <a:ext cx="1855200" cy="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i="1">
                <a:solidFill>
                  <a:srgbClr val="2E308E"/>
                </a:solidFill>
                <a:latin typeface="Work Sans"/>
                <a:ea typeface="Work Sans"/>
                <a:cs typeface="Work Sans"/>
                <a:sym typeface="Work Sans"/>
              </a:rPr>
              <a:t>Data from US Census</a:t>
            </a:r>
            <a:endParaRPr sz="800" i="1"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1056" name="Google Shape;1056;p102"/>
          <p:cNvCxnSpPr/>
          <p:nvPr/>
        </p:nvCxnSpPr>
        <p:spPr>
          <a:xfrm>
            <a:off x="1336582" y="4403650"/>
            <a:ext cx="1640700" cy="0"/>
          </a:xfrm>
          <a:prstGeom prst="straightConnector1">
            <a:avLst/>
          </a:prstGeom>
          <a:noFill/>
          <a:ln w="9525" cap="flat" cmpd="sng">
            <a:solidFill>
              <a:srgbClr val="2F399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57" name="Google Shape;1057;p102"/>
          <p:cNvSpPr txBox="1"/>
          <p:nvPr/>
        </p:nvSpPr>
        <p:spPr>
          <a:xfrm>
            <a:off x="6541013" y="1771625"/>
            <a:ext cx="2218800" cy="14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…but they </a:t>
            </a:r>
            <a:r>
              <a:rPr lang="en" sz="24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Turnout</a:t>
            </a:r>
            <a:r>
              <a:rPr lang="en" sz="2400" b="1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 when they are </a:t>
            </a:r>
            <a:r>
              <a:rPr lang="en" sz="24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Registered</a:t>
            </a:r>
            <a:endParaRPr sz="2400" b="1">
              <a:solidFill>
                <a:srgbClr val="FFDC2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058" name="Google Shape;1058;p1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53830" y="464537"/>
            <a:ext cx="1038694" cy="1077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9" name="Google Shape;1059;p102"/>
          <p:cNvPicPr preferRelativeResize="0"/>
          <p:nvPr/>
        </p:nvPicPr>
        <p:blipFill rotWithShape="1">
          <a:blip r:embed="rId4">
            <a:alphaModFix/>
          </a:blip>
          <a:srcRect l="1593" r="6874" b="2997"/>
          <a:stretch/>
        </p:blipFill>
        <p:spPr>
          <a:xfrm>
            <a:off x="384199" y="610650"/>
            <a:ext cx="5850000" cy="3922200"/>
          </a:xfrm>
          <a:prstGeom prst="roundRect">
            <a:avLst>
              <a:gd name="adj" fmla="val 11062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p103"/>
          <p:cNvSpPr txBox="1">
            <a:spLocks noGrp="1"/>
          </p:cNvSpPr>
          <p:nvPr>
            <p:ph type="title" idx="4294967295"/>
          </p:nvPr>
        </p:nvSpPr>
        <p:spPr>
          <a:xfrm>
            <a:off x="1950450" y="897721"/>
            <a:ext cx="50301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Trivia Question </a:t>
            </a:r>
            <a:r>
              <a:rPr lang="en" sz="3600">
                <a:solidFill>
                  <a:srgbClr val="FA1603"/>
                </a:solidFill>
              </a:rPr>
              <a:t>#5</a:t>
            </a:r>
            <a:endParaRPr sz="3600"/>
          </a:p>
        </p:txBody>
      </p:sp>
      <p:sp>
        <p:nvSpPr>
          <p:cNvPr id="1065" name="Google Shape;1065;p103"/>
          <p:cNvSpPr txBox="1">
            <a:spLocks noGrp="1"/>
          </p:cNvSpPr>
          <p:nvPr>
            <p:ph type="body" idx="4294967295"/>
          </p:nvPr>
        </p:nvSpPr>
        <p:spPr>
          <a:xfrm>
            <a:off x="1946700" y="1513325"/>
            <a:ext cx="5250600" cy="12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/>
              <a:t>Is </a:t>
            </a:r>
            <a:r>
              <a:rPr lang="en" sz="2200" b="1"/>
              <a:t>Minnesota</a:t>
            </a:r>
            <a:r>
              <a:rPr lang="en" sz="2200"/>
              <a:t> doing </a:t>
            </a:r>
            <a:r>
              <a:rPr lang="en" sz="2200" b="1"/>
              <a:t>better</a:t>
            </a:r>
            <a:r>
              <a:rPr lang="en" sz="2200"/>
              <a:t>, the </a:t>
            </a:r>
            <a:r>
              <a:rPr lang="en" sz="2200" b="1"/>
              <a:t>same</a:t>
            </a:r>
            <a:r>
              <a:rPr lang="en" sz="2200"/>
              <a:t> or </a:t>
            </a:r>
            <a:r>
              <a:rPr lang="en" sz="2200" b="1"/>
              <a:t>worse</a:t>
            </a:r>
            <a:r>
              <a:rPr lang="en" sz="2200"/>
              <a:t> at youth voter registration than the national average?</a:t>
            </a:r>
            <a:endParaRPr sz="2200"/>
          </a:p>
        </p:txBody>
      </p:sp>
      <p:sp>
        <p:nvSpPr>
          <p:cNvPr id="1066" name="Google Shape;1066;p103"/>
          <p:cNvSpPr/>
          <p:nvPr/>
        </p:nvSpPr>
        <p:spPr>
          <a:xfrm>
            <a:off x="5743575" y="3086100"/>
            <a:ext cx="775500" cy="775500"/>
          </a:xfrm>
          <a:prstGeom prst="ellipse">
            <a:avLst/>
          </a:prstGeom>
          <a:solidFill>
            <a:srgbClr val="FFE0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67" name="Google Shape;1067;p103"/>
          <p:cNvSpPr/>
          <p:nvPr/>
        </p:nvSpPr>
        <p:spPr>
          <a:xfrm>
            <a:off x="2411525" y="3086100"/>
            <a:ext cx="775500" cy="775500"/>
          </a:xfrm>
          <a:prstGeom prst="ellipse">
            <a:avLst/>
          </a:prstGeom>
          <a:solidFill>
            <a:srgbClr val="FFE0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068" name="Google Shape;1068;p103"/>
          <p:cNvPicPr preferRelativeResize="0"/>
          <p:nvPr/>
        </p:nvPicPr>
        <p:blipFill rotWithShape="1">
          <a:blip r:embed="rId3">
            <a:alphaModFix/>
          </a:blip>
          <a:srcRect b="5330"/>
          <a:stretch/>
        </p:blipFill>
        <p:spPr>
          <a:xfrm rot="10800000">
            <a:off x="5743566" y="2680111"/>
            <a:ext cx="1008810" cy="1235799"/>
          </a:xfrm>
          <a:prstGeom prst="rect">
            <a:avLst/>
          </a:prstGeom>
          <a:noFill/>
          <a:ln>
            <a:noFill/>
          </a:ln>
        </p:spPr>
      </p:pic>
      <p:sp>
        <p:nvSpPr>
          <p:cNvPr id="1069" name="Google Shape;1069;p103"/>
          <p:cNvSpPr/>
          <p:nvPr/>
        </p:nvSpPr>
        <p:spPr>
          <a:xfrm>
            <a:off x="3847700" y="3086100"/>
            <a:ext cx="775500" cy="775500"/>
          </a:xfrm>
          <a:prstGeom prst="ellipse">
            <a:avLst/>
          </a:prstGeom>
          <a:solidFill>
            <a:srgbClr val="FFE0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070" name="Google Shape;1070;p103"/>
          <p:cNvPicPr preferRelativeResize="0"/>
          <p:nvPr/>
        </p:nvPicPr>
        <p:blipFill rotWithShape="1">
          <a:blip r:embed="rId3">
            <a:alphaModFix/>
          </a:blip>
          <a:srcRect b="5339"/>
          <a:stretch/>
        </p:blipFill>
        <p:spPr>
          <a:xfrm>
            <a:off x="2129615" y="2680634"/>
            <a:ext cx="1008434" cy="1235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1" name="Google Shape;1071;p103"/>
          <p:cNvPicPr preferRelativeResize="0"/>
          <p:nvPr/>
        </p:nvPicPr>
        <p:blipFill rotWithShape="1">
          <a:blip r:embed="rId3">
            <a:alphaModFix/>
          </a:blip>
          <a:srcRect b="5339"/>
          <a:stretch/>
        </p:blipFill>
        <p:spPr>
          <a:xfrm rot="5400000">
            <a:off x="3961075" y="2680414"/>
            <a:ext cx="1008446" cy="1235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p104"/>
          <p:cNvSpPr txBox="1"/>
          <p:nvPr/>
        </p:nvSpPr>
        <p:spPr>
          <a:xfrm>
            <a:off x="862954" y="2173566"/>
            <a:ext cx="2652600" cy="5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0050" tIns="70050" rIns="70050" bIns="700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3" b="1">
                <a:latin typeface="Work Sans"/>
                <a:ea typeface="Work Sans"/>
                <a:cs typeface="Work Sans"/>
                <a:sym typeface="Work Sans"/>
              </a:rPr>
              <a:t>41</a:t>
            </a:r>
            <a:r>
              <a:rPr lang="en" sz="1303" b="1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%</a:t>
            </a:r>
            <a:r>
              <a:rPr lang="en" sz="1303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 of 18 year olds registered to vote***</a:t>
            </a:r>
            <a:endParaRPr sz="1303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77" name="Google Shape;1077;p104"/>
          <p:cNvSpPr/>
          <p:nvPr/>
        </p:nvSpPr>
        <p:spPr>
          <a:xfrm>
            <a:off x="663643" y="2263030"/>
            <a:ext cx="199200" cy="199200"/>
          </a:xfrm>
          <a:prstGeom prst="roundRect">
            <a:avLst>
              <a:gd name="adj" fmla="val 16667"/>
            </a:avLst>
          </a:prstGeom>
          <a:solidFill>
            <a:srgbClr val="38B0BF"/>
          </a:solidFill>
          <a:ln>
            <a:noFill/>
          </a:ln>
        </p:spPr>
        <p:txBody>
          <a:bodyPr spcFirstLastPara="1" wrap="square" lIns="70050" tIns="70050" rIns="70050" bIns="70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73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78" name="Google Shape;1078;p104"/>
          <p:cNvSpPr/>
          <p:nvPr/>
        </p:nvSpPr>
        <p:spPr>
          <a:xfrm>
            <a:off x="663643" y="2661483"/>
            <a:ext cx="199200" cy="199200"/>
          </a:xfrm>
          <a:prstGeom prst="roundRect">
            <a:avLst>
              <a:gd name="adj" fmla="val 16667"/>
            </a:avLst>
          </a:prstGeom>
          <a:solidFill>
            <a:srgbClr val="FFDC2E"/>
          </a:solidFill>
          <a:ln>
            <a:noFill/>
          </a:ln>
        </p:spPr>
        <p:txBody>
          <a:bodyPr spcFirstLastPara="1" wrap="square" lIns="70050" tIns="70050" rIns="70050" bIns="700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73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79" name="Google Shape;1079;p104"/>
          <p:cNvSpPr txBox="1"/>
          <p:nvPr/>
        </p:nvSpPr>
        <p:spPr>
          <a:xfrm>
            <a:off x="862944" y="2572023"/>
            <a:ext cx="2652600" cy="5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0050" tIns="70050" rIns="70050" bIns="700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3" b="1">
                <a:latin typeface="Work Sans"/>
                <a:ea typeface="Work Sans"/>
                <a:cs typeface="Work Sans"/>
                <a:sym typeface="Work Sans"/>
              </a:rPr>
              <a:t>87</a:t>
            </a:r>
            <a:r>
              <a:rPr lang="en" sz="1303" b="1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%</a:t>
            </a:r>
            <a:r>
              <a:rPr lang="en" sz="1303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 of 45 to 79 year-olds registered to vote</a:t>
            </a:r>
            <a:endParaRPr sz="1303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80" name="Google Shape;1080;p104"/>
          <p:cNvSpPr txBox="1"/>
          <p:nvPr/>
        </p:nvSpPr>
        <p:spPr>
          <a:xfrm>
            <a:off x="544000" y="694387"/>
            <a:ext cx="3310500" cy="12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0050" tIns="70050" rIns="70050" bIns="700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59" b="1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Registration Gap: </a:t>
            </a:r>
            <a:endParaRPr sz="2759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59">
                <a:latin typeface="Work Sans"/>
                <a:ea typeface="Work Sans"/>
                <a:cs typeface="Work Sans"/>
                <a:sym typeface="Work Sans"/>
              </a:rPr>
              <a:t>Minnesota</a:t>
            </a:r>
            <a:endParaRPr sz="2759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56" i="1">
                <a:solidFill>
                  <a:srgbClr val="FA1603"/>
                </a:solidFill>
                <a:latin typeface="Work Sans"/>
                <a:ea typeface="Work Sans"/>
                <a:cs typeface="Work Sans"/>
                <a:sym typeface="Work Sans"/>
              </a:rPr>
              <a:t>as of November 1, 2025</a:t>
            </a:r>
            <a:endParaRPr sz="1456" i="1">
              <a:solidFill>
                <a:srgbClr val="FA1603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grpSp>
        <p:nvGrpSpPr>
          <p:cNvPr id="1081" name="Google Shape;1081;p104"/>
          <p:cNvGrpSpPr/>
          <p:nvPr/>
        </p:nvGrpSpPr>
        <p:grpSpPr>
          <a:xfrm>
            <a:off x="4044263" y="676958"/>
            <a:ext cx="4555730" cy="3789567"/>
            <a:chOff x="4385750" y="806825"/>
            <a:chExt cx="5945100" cy="4945279"/>
          </a:xfrm>
        </p:grpSpPr>
        <p:pic>
          <p:nvPicPr>
            <p:cNvPr id="1082" name="Google Shape;1082;p104" title="Chart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385750" y="806825"/>
              <a:ext cx="5945100" cy="4945279"/>
            </a:xfrm>
            <a:prstGeom prst="roundRect">
              <a:avLst>
                <a:gd name="adj" fmla="val 8908"/>
              </a:avLst>
            </a:prstGeom>
            <a:noFill/>
            <a:ln>
              <a:noFill/>
            </a:ln>
            <a:effectLst>
              <a:outerShdw blurRad="43793" dist="14598" dir="5400000" algn="bl" rotWithShape="0">
                <a:srgbClr val="000000">
                  <a:alpha val="50000"/>
                </a:srgbClr>
              </a:outerShdw>
            </a:effectLst>
          </p:spPr>
        </p:pic>
        <p:sp>
          <p:nvSpPr>
            <p:cNvPr id="1083" name="Google Shape;1083;p104"/>
            <p:cNvSpPr/>
            <p:nvPr/>
          </p:nvSpPr>
          <p:spPr>
            <a:xfrm>
              <a:off x="6929157" y="1918063"/>
              <a:ext cx="1824300" cy="3443400"/>
            </a:xfrm>
            <a:prstGeom prst="round2SameRect">
              <a:avLst>
                <a:gd name="adj1" fmla="val 6244"/>
                <a:gd name="adj2" fmla="val 0"/>
              </a:avLst>
            </a:prstGeom>
            <a:solidFill>
              <a:srgbClr val="FAE165"/>
            </a:solidFill>
            <a:ln>
              <a:noFill/>
            </a:ln>
          </p:spPr>
          <p:txBody>
            <a:bodyPr spcFirstLastPara="1" wrap="square" lIns="70050" tIns="70050" rIns="70050" bIns="700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73"/>
            </a:p>
          </p:txBody>
        </p:sp>
        <p:sp>
          <p:nvSpPr>
            <p:cNvPr id="1084" name="Google Shape;1084;p104"/>
            <p:cNvSpPr/>
            <p:nvPr/>
          </p:nvSpPr>
          <p:spPr>
            <a:xfrm>
              <a:off x="5951765" y="3564425"/>
              <a:ext cx="1824300" cy="1796700"/>
            </a:xfrm>
            <a:prstGeom prst="round2SameRect">
              <a:avLst>
                <a:gd name="adj1" fmla="val 6244"/>
                <a:gd name="adj2" fmla="val 0"/>
              </a:avLst>
            </a:prstGeom>
            <a:solidFill>
              <a:srgbClr val="38B0BF"/>
            </a:solidFill>
            <a:ln>
              <a:noFill/>
            </a:ln>
          </p:spPr>
          <p:txBody>
            <a:bodyPr spcFirstLastPara="1" wrap="square" lIns="70050" tIns="70050" rIns="70050" bIns="700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73"/>
            </a:p>
          </p:txBody>
        </p:sp>
        <p:cxnSp>
          <p:nvCxnSpPr>
            <p:cNvPr id="1085" name="Google Shape;1085;p104"/>
            <p:cNvCxnSpPr/>
            <p:nvPr/>
          </p:nvCxnSpPr>
          <p:spPr>
            <a:xfrm>
              <a:off x="4827938" y="5361359"/>
              <a:ext cx="5049300" cy="0"/>
            </a:xfrm>
            <a:prstGeom prst="straightConnector1">
              <a:avLst/>
            </a:prstGeom>
            <a:noFill/>
            <a:ln w="7300" cap="flat" cmpd="sng">
              <a:solidFill>
                <a:srgbClr val="0E284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086" name="Google Shape;1086;p104"/>
            <p:cNvSpPr txBox="1"/>
            <p:nvPr/>
          </p:nvSpPr>
          <p:spPr>
            <a:xfrm>
              <a:off x="4723850" y="5387523"/>
              <a:ext cx="5257500" cy="35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0050" tIns="70050" rIns="70050" bIns="70050" anchor="t" anchorCtr="0">
              <a:spAutoFit/>
            </a:bodyPr>
            <a:lstStyle/>
            <a:p>
              <a:pPr marL="0" lvl="0" indent="0" algn="ctr" rtl="0">
                <a:lnSpc>
                  <a:spcPct val="1472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43">
                  <a:solidFill>
                    <a:srgbClr val="160D62"/>
                  </a:solidFill>
                  <a:latin typeface="Lora"/>
                  <a:ea typeface="Lora"/>
                  <a:cs typeface="Lora"/>
                  <a:sym typeface="Lora"/>
                </a:rPr>
                <a:t>Sources: State voter file; US Census, American Community Survey.</a:t>
              </a:r>
              <a:endParaRPr sz="843">
                <a:solidFill>
                  <a:srgbClr val="000000"/>
                </a:solidFill>
              </a:endParaRPr>
            </a:p>
          </p:txBody>
        </p:sp>
      </p:grpSp>
      <p:sp>
        <p:nvSpPr>
          <p:cNvPr id="1087" name="Google Shape;1087;p104"/>
          <p:cNvSpPr txBox="1"/>
          <p:nvPr/>
        </p:nvSpPr>
        <p:spPr>
          <a:xfrm>
            <a:off x="544002" y="3270322"/>
            <a:ext cx="3310500" cy="6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0050" tIns="70050" rIns="70050" bIns="700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3" b="1">
                <a:latin typeface="Work Sans"/>
                <a:ea typeface="Work Sans"/>
                <a:cs typeface="Work Sans"/>
                <a:sym typeface="Work Sans"/>
              </a:rPr>
              <a:t>Better! </a:t>
            </a:r>
            <a:r>
              <a:rPr lang="en" sz="1703">
                <a:latin typeface="Work Sans"/>
                <a:ea typeface="Work Sans"/>
                <a:cs typeface="Work Sans"/>
                <a:sym typeface="Work Sans"/>
              </a:rPr>
              <a:t>But we don’t know how much better right now…</a:t>
            </a:r>
            <a:endParaRPr sz="1703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p105"/>
          <p:cNvSpPr txBox="1">
            <a:spLocks noGrp="1"/>
          </p:cNvSpPr>
          <p:nvPr>
            <p:ph type="title" idx="4294967295"/>
          </p:nvPr>
        </p:nvSpPr>
        <p:spPr>
          <a:xfrm>
            <a:off x="2056950" y="1199821"/>
            <a:ext cx="50301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Trivia Question </a:t>
            </a:r>
            <a:r>
              <a:rPr lang="en" sz="3600">
                <a:solidFill>
                  <a:srgbClr val="FA1603"/>
                </a:solidFill>
              </a:rPr>
              <a:t>#6</a:t>
            </a:r>
            <a:endParaRPr sz="3600"/>
          </a:p>
        </p:txBody>
      </p:sp>
      <p:sp>
        <p:nvSpPr>
          <p:cNvPr id="1093" name="Google Shape;1093;p105"/>
          <p:cNvSpPr txBox="1">
            <a:spLocks noGrp="1"/>
          </p:cNvSpPr>
          <p:nvPr>
            <p:ph type="body" idx="4294967295"/>
          </p:nvPr>
        </p:nvSpPr>
        <p:spPr>
          <a:xfrm>
            <a:off x="2007600" y="1872579"/>
            <a:ext cx="5128800" cy="12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500"/>
              <a:t>What were the </a:t>
            </a:r>
            <a:r>
              <a:rPr lang="en" sz="2500" b="1"/>
              <a:t>top five states</a:t>
            </a:r>
            <a:r>
              <a:rPr lang="en" sz="2500"/>
              <a:t> for </a:t>
            </a:r>
            <a:r>
              <a:rPr lang="en" sz="2500" b="1"/>
              <a:t>youth</a:t>
            </a:r>
            <a:r>
              <a:rPr lang="en" sz="2500"/>
              <a:t> voter turnout in </a:t>
            </a:r>
            <a:r>
              <a:rPr lang="en" sz="2500" b="1"/>
              <a:t>2024</a:t>
            </a:r>
            <a:r>
              <a:rPr lang="en" sz="2500"/>
              <a:t>? (18-29 in this case)</a:t>
            </a:r>
            <a:endParaRPr sz="25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8" name="Google Shape;1098;p106"/>
          <p:cNvGrpSpPr/>
          <p:nvPr/>
        </p:nvGrpSpPr>
        <p:grpSpPr>
          <a:xfrm>
            <a:off x="1238722" y="502043"/>
            <a:ext cx="6744250" cy="4213250"/>
            <a:chOff x="234875" y="623875"/>
            <a:chExt cx="7121700" cy="4449050"/>
          </a:xfrm>
        </p:grpSpPr>
        <p:sp>
          <p:nvSpPr>
            <p:cNvPr id="1099" name="Google Shape;1099;p106"/>
            <p:cNvSpPr/>
            <p:nvPr/>
          </p:nvSpPr>
          <p:spPr>
            <a:xfrm>
              <a:off x="5007100" y="2790300"/>
              <a:ext cx="24700" cy="16250"/>
            </a:xfrm>
            <a:custGeom>
              <a:avLst/>
              <a:gdLst/>
              <a:ahLst/>
              <a:cxnLst/>
              <a:rect l="l" t="t" r="r" b="b"/>
              <a:pathLst>
                <a:path w="988" h="650" extrusionOk="0">
                  <a:moveTo>
                    <a:pt x="312" y="52"/>
                  </a:moveTo>
                  <a:cubicBezTo>
                    <a:pt x="650" y="1"/>
                    <a:pt x="650" y="260"/>
                    <a:pt x="909" y="260"/>
                  </a:cubicBezTo>
                  <a:cubicBezTo>
                    <a:pt x="987" y="650"/>
                    <a:pt x="1" y="546"/>
                    <a:pt x="312" y="52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106"/>
            <p:cNvSpPr/>
            <p:nvPr/>
          </p:nvSpPr>
          <p:spPr>
            <a:xfrm>
              <a:off x="5067450" y="1461750"/>
              <a:ext cx="7175" cy="12375"/>
            </a:xfrm>
            <a:custGeom>
              <a:avLst/>
              <a:gdLst/>
              <a:ahLst/>
              <a:cxnLst/>
              <a:rect l="l" t="t" r="r" b="b"/>
              <a:pathLst>
                <a:path w="287" h="495" extrusionOk="0">
                  <a:moveTo>
                    <a:pt x="1" y="494"/>
                  </a:moveTo>
                  <a:cubicBezTo>
                    <a:pt x="131" y="287"/>
                    <a:pt x="183" y="131"/>
                    <a:pt x="287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106"/>
            <p:cNvSpPr/>
            <p:nvPr/>
          </p:nvSpPr>
          <p:spPr>
            <a:xfrm>
              <a:off x="5179750" y="1569500"/>
              <a:ext cx="2625" cy="12350"/>
            </a:xfrm>
            <a:custGeom>
              <a:avLst/>
              <a:gdLst/>
              <a:ahLst/>
              <a:cxnLst/>
              <a:rect l="l" t="t" r="r" b="b"/>
              <a:pathLst>
                <a:path w="105" h="494" extrusionOk="0">
                  <a:moveTo>
                    <a:pt x="0" y="494"/>
                  </a:moveTo>
                  <a:cubicBezTo>
                    <a:pt x="78" y="364"/>
                    <a:pt x="78" y="156"/>
                    <a:pt x="104" y="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106"/>
            <p:cNvSpPr/>
            <p:nvPr/>
          </p:nvSpPr>
          <p:spPr>
            <a:xfrm>
              <a:off x="5763850" y="2799400"/>
              <a:ext cx="12375" cy="12350"/>
            </a:xfrm>
            <a:custGeom>
              <a:avLst/>
              <a:gdLst/>
              <a:ahLst/>
              <a:cxnLst/>
              <a:rect l="l" t="t" r="r" b="b"/>
              <a:pathLst>
                <a:path w="495" h="494" extrusionOk="0">
                  <a:moveTo>
                    <a:pt x="1" y="493"/>
                  </a:moveTo>
                  <a:cubicBezTo>
                    <a:pt x="131" y="363"/>
                    <a:pt x="338" y="182"/>
                    <a:pt x="494" y="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106"/>
            <p:cNvSpPr/>
            <p:nvPr/>
          </p:nvSpPr>
          <p:spPr>
            <a:xfrm>
              <a:off x="5769050" y="2801975"/>
              <a:ext cx="13650" cy="29900"/>
            </a:xfrm>
            <a:custGeom>
              <a:avLst/>
              <a:gdLst/>
              <a:ahLst/>
              <a:cxnLst/>
              <a:rect l="l" t="t" r="r" b="b"/>
              <a:pathLst>
                <a:path w="546" h="1196" extrusionOk="0">
                  <a:moveTo>
                    <a:pt x="1" y="390"/>
                  </a:moveTo>
                  <a:cubicBezTo>
                    <a:pt x="546" y="1195"/>
                    <a:pt x="52" y="416"/>
                    <a:pt x="390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106"/>
            <p:cNvSpPr/>
            <p:nvPr/>
          </p:nvSpPr>
          <p:spPr>
            <a:xfrm>
              <a:off x="6103300" y="3556800"/>
              <a:ext cx="25325" cy="12350"/>
            </a:xfrm>
            <a:custGeom>
              <a:avLst/>
              <a:gdLst/>
              <a:ahLst/>
              <a:cxnLst/>
              <a:rect l="l" t="t" r="r" b="b"/>
              <a:pathLst>
                <a:path w="1013" h="494" extrusionOk="0">
                  <a:moveTo>
                    <a:pt x="1013" y="493"/>
                  </a:moveTo>
                  <a:cubicBezTo>
                    <a:pt x="753" y="182"/>
                    <a:pt x="416" y="104"/>
                    <a:pt x="0" y="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106"/>
            <p:cNvSpPr/>
            <p:nvPr/>
          </p:nvSpPr>
          <p:spPr>
            <a:xfrm>
              <a:off x="238125" y="3705425"/>
              <a:ext cx="1205900" cy="25"/>
            </a:xfrm>
            <a:custGeom>
              <a:avLst/>
              <a:gdLst/>
              <a:ahLst/>
              <a:cxnLst/>
              <a:rect l="l" t="t" r="r" b="b"/>
              <a:pathLst>
                <a:path w="48236" h="1" fill="none" extrusionOk="0">
                  <a:moveTo>
                    <a:pt x="0" y="0"/>
                  </a:moveTo>
                  <a:lnTo>
                    <a:pt x="48235" y="0"/>
                  </a:ln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106"/>
            <p:cNvSpPr/>
            <p:nvPr/>
          </p:nvSpPr>
          <p:spPr>
            <a:xfrm>
              <a:off x="1440100" y="3702825"/>
              <a:ext cx="636700" cy="1272100"/>
            </a:xfrm>
            <a:custGeom>
              <a:avLst/>
              <a:gdLst/>
              <a:ahLst/>
              <a:cxnLst/>
              <a:rect l="l" t="t" r="r" b="b"/>
              <a:pathLst>
                <a:path w="25468" h="50884" fill="none" extrusionOk="0">
                  <a:moveTo>
                    <a:pt x="0" y="0"/>
                  </a:moveTo>
                  <a:lnTo>
                    <a:pt x="25468" y="50883"/>
                  </a:ln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106"/>
            <p:cNvSpPr/>
            <p:nvPr/>
          </p:nvSpPr>
          <p:spPr>
            <a:xfrm>
              <a:off x="1721775" y="4265525"/>
              <a:ext cx="977450" cy="25"/>
            </a:xfrm>
            <a:custGeom>
              <a:avLst/>
              <a:gdLst/>
              <a:ahLst/>
              <a:cxnLst/>
              <a:rect l="l" t="t" r="r" b="b"/>
              <a:pathLst>
                <a:path w="39098" h="1" fill="none" extrusionOk="0">
                  <a:moveTo>
                    <a:pt x="0" y="0"/>
                  </a:moveTo>
                  <a:lnTo>
                    <a:pt x="39097" y="0"/>
                  </a:ln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106"/>
            <p:cNvSpPr/>
            <p:nvPr/>
          </p:nvSpPr>
          <p:spPr>
            <a:xfrm>
              <a:off x="2695950" y="4263575"/>
              <a:ext cx="355675" cy="710050"/>
            </a:xfrm>
            <a:custGeom>
              <a:avLst/>
              <a:gdLst/>
              <a:ahLst/>
              <a:cxnLst/>
              <a:rect l="l" t="t" r="r" b="b"/>
              <a:pathLst>
                <a:path w="14227" h="28402" fill="none" extrusionOk="0">
                  <a:moveTo>
                    <a:pt x="0" y="0"/>
                  </a:moveTo>
                  <a:lnTo>
                    <a:pt x="14227" y="28401"/>
                  </a:ln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106"/>
            <p:cNvSpPr/>
            <p:nvPr/>
          </p:nvSpPr>
          <p:spPr>
            <a:xfrm>
              <a:off x="3057450" y="981500"/>
              <a:ext cx="854125" cy="532850"/>
            </a:xfrm>
            <a:custGeom>
              <a:avLst/>
              <a:gdLst/>
              <a:ahLst/>
              <a:cxnLst/>
              <a:rect l="l" t="t" r="r" b="b"/>
              <a:pathLst>
                <a:path w="34165" h="21314" extrusionOk="0">
                  <a:moveTo>
                    <a:pt x="31153" y="1402"/>
                  </a:moveTo>
                  <a:cubicBezTo>
                    <a:pt x="31257" y="1947"/>
                    <a:pt x="31309" y="2362"/>
                    <a:pt x="31361" y="2804"/>
                  </a:cubicBezTo>
                  <a:cubicBezTo>
                    <a:pt x="31439" y="3453"/>
                    <a:pt x="31309" y="3998"/>
                    <a:pt x="31361" y="5218"/>
                  </a:cubicBezTo>
                  <a:cubicBezTo>
                    <a:pt x="31361" y="5374"/>
                    <a:pt x="31621" y="5504"/>
                    <a:pt x="31569" y="5815"/>
                  </a:cubicBezTo>
                  <a:cubicBezTo>
                    <a:pt x="31491" y="6308"/>
                    <a:pt x="31673" y="7503"/>
                    <a:pt x="31958" y="8411"/>
                  </a:cubicBezTo>
                  <a:cubicBezTo>
                    <a:pt x="32192" y="9112"/>
                    <a:pt x="32633" y="9709"/>
                    <a:pt x="32763" y="10410"/>
                  </a:cubicBezTo>
                  <a:cubicBezTo>
                    <a:pt x="32815" y="10774"/>
                    <a:pt x="32555" y="11137"/>
                    <a:pt x="32555" y="11215"/>
                  </a:cubicBezTo>
                  <a:cubicBezTo>
                    <a:pt x="32555" y="11527"/>
                    <a:pt x="32919" y="12695"/>
                    <a:pt x="32971" y="13396"/>
                  </a:cubicBezTo>
                  <a:cubicBezTo>
                    <a:pt x="32997" y="13837"/>
                    <a:pt x="32763" y="13941"/>
                    <a:pt x="32763" y="14201"/>
                  </a:cubicBezTo>
                  <a:cubicBezTo>
                    <a:pt x="32763" y="14330"/>
                    <a:pt x="32867" y="15732"/>
                    <a:pt x="32971" y="16407"/>
                  </a:cubicBezTo>
                  <a:cubicBezTo>
                    <a:pt x="33023" y="16745"/>
                    <a:pt x="33023" y="17238"/>
                    <a:pt x="33152" y="17601"/>
                  </a:cubicBezTo>
                  <a:cubicBezTo>
                    <a:pt x="33256" y="17835"/>
                    <a:pt x="33698" y="18147"/>
                    <a:pt x="33749" y="18406"/>
                  </a:cubicBezTo>
                  <a:cubicBezTo>
                    <a:pt x="33983" y="19211"/>
                    <a:pt x="33853" y="20016"/>
                    <a:pt x="34165" y="20795"/>
                  </a:cubicBezTo>
                  <a:cubicBezTo>
                    <a:pt x="22716" y="21314"/>
                    <a:pt x="11008" y="20405"/>
                    <a:pt x="1" y="19808"/>
                  </a:cubicBezTo>
                  <a:cubicBezTo>
                    <a:pt x="624" y="13292"/>
                    <a:pt x="701" y="6231"/>
                    <a:pt x="1610" y="0"/>
                  </a:cubicBezTo>
                  <a:cubicBezTo>
                    <a:pt x="10956" y="961"/>
                    <a:pt x="21496" y="753"/>
                    <a:pt x="31153" y="1402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106"/>
            <p:cNvSpPr/>
            <p:nvPr/>
          </p:nvSpPr>
          <p:spPr>
            <a:xfrm>
              <a:off x="1368050" y="4473850"/>
              <a:ext cx="9125" cy="4575"/>
            </a:xfrm>
            <a:custGeom>
              <a:avLst/>
              <a:gdLst/>
              <a:ahLst/>
              <a:cxnLst/>
              <a:rect l="l" t="t" r="r" b="b"/>
              <a:pathLst>
                <a:path w="365" h="183" extrusionOk="0">
                  <a:moveTo>
                    <a:pt x="1" y="1"/>
                  </a:moveTo>
                  <a:cubicBezTo>
                    <a:pt x="156" y="1"/>
                    <a:pt x="286" y="53"/>
                    <a:pt x="364" y="182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106"/>
            <p:cNvSpPr/>
            <p:nvPr/>
          </p:nvSpPr>
          <p:spPr>
            <a:xfrm>
              <a:off x="1511475" y="4458275"/>
              <a:ext cx="1975" cy="5225"/>
            </a:xfrm>
            <a:custGeom>
              <a:avLst/>
              <a:gdLst/>
              <a:ahLst/>
              <a:cxnLst/>
              <a:rect l="l" t="t" r="r" b="b"/>
              <a:pathLst>
                <a:path w="79" h="209" extrusionOk="0">
                  <a:moveTo>
                    <a:pt x="79" y="208"/>
                  </a:moveTo>
                  <a:cubicBezTo>
                    <a:pt x="79" y="104"/>
                    <a:pt x="27" y="79"/>
                    <a:pt x="1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106"/>
            <p:cNvSpPr/>
            <p:nvPr/>
          </p:nvSpPr>
          <p:spPr>
            <a:xfrm>
              <a:off x="1446575" y="786125"/>
              <a:ext cx="764575" cy="1248100"/>
            </a:xfrm>
            <a:custGeom>
              <a:avLst/>
              <a:gdLst/>
              <a:ahLst/>
              <a:cxnLst/>
              <a:rect l="l" t="t" r="r" b="b"/>
              <a:pathLst>
                <a:path w="30583" h="49924" extrusionOk="0">
                  <a:moveTo>
                    <a:pt x="1" y="44965"/>
                  </a:moveTo>
                  <a:cubicBezTo>
                    <a:pt x="312" y="42862"/>
                    <a:pt x="780" y="41382"/>
                    <a:pt x="1143" y="39539"/>
                  </a:cubicBezTo>
                  <a:cubicBezTo>
                    <a:pt x="1533" y="37644"/>
                    <a:pt x="1740" y="35697"/>
                    <a:pt x="2130" y="33906"/>
                  </a:cubicBezTo>
                  <a:cubicBezTo>
                    <a:pt x="2260" y="33282"/>
                    <a:pt x="2727" y="32815"/>
                    <a:pt x="2934" y="32296"/>
                  </a:cubicBezTo>
                  <a:cubicBezTo>
                    <a:pt x="3142" y="31777"/>
                    <a:pt x="3090" y="31102"/>
                    <a:pt x="3220" y="30583"/>
                  </a:cubicBezTo>
                  <a:cubicBezTo>
                    <a:pt x="3012" y="30167"/>
                    <a:pt x="2260" y="30297"/>
                    <a:pt x="2285" y="29648"/>
                  </a:cubicBezTo>
                  <a:cubicBezTo>
                    <a:pt x="2234" y="27597"/>
                    <a:pt x="3609" y="27337"/>
                    <a:pt x="4726" y="26429"/>
                  </a:cubicBezTo>
                  <a:cubicBezTo>
                    <a:pt x="4362" y="25806"/>
                    <a:pt x="4882" y="25546"/>
                    <a:pt x="5141" y="25131"/>
                  </a:cubicBezTo>
                  <a:cubicBezTo>
                    <a:pt x="5375" y="24741"/>
                    <a:pt x="5686" y="23885"/>
                    <a:pt x="5946" y="23521"/>
                  </a:cubicBezTo>
                  <a:cubicBezTo>
                    <a:pt x="6517" y="22691"/>
                    <a:pt x="7218" y="22405"/>
                    <a:pt x="7192" y="21652"/>
                  </a:cubicBezTo>
                  <a:cubicBezTo>
                    <a:pt x="7192" y="21133"/>
                    <a:pt x="6699" y="20692"/>
                    <a:pt x="6413" y="20250"/>
                  </a:cubicBezTo>
                  <a:cubicBezTo>
                    <a:pt x="6102" y="19835"/>
                    <a:pt x="5972" y="19783"/>
                    <a:pt x="5712" y="19186"/>
                  </a:cubicBezTo>
                  <a:lnTo>
                    <a:pt x="5920" y="18770"/>
                  </a:lnTo>
                  <a:cubicBezTo>
                    <a:pt x="5712" y="18303"/>
                    <a:pt x="5946" y="18225"/>
                    <a:pt x="5738" y="17472"/>
                  </a:cubicBezTo>
                  <a:cubicBezTo>
                    <a:pt x="5686" y="17239"/>
                    <a:pt x="5660" y="16538"/>
                    <a:pt x="5660" y="16330"/>
                  </a:cubicBezTo>
                  <a:cubicBezTo>
                    <a:pt x="5660" y="16356"/>
                    <a:pt x="5868" y="16122"/>
                    <a:pt x="5920" y="15967"/>
                  </a:cubicBezTo>
                  <a:cubicBezTo>
                    <a:pt x="6128" y="15370"/>
                    <a:pt x="5894" y="14435"/>
                    <a:pt x="5998" y="13864"/>
                  </a:cubicBezTo>
                  <a:cubicBezTo>
                    <a:pt x="6387" y="11761"/>
                    <a:pt x="7244" y="9710"/>
                    <a:pt x="7530" y="7322"/>
                  </a:cubicBezTo>
                  <a:cubicBezTo>
                    <a:pt x="7711" y="5842"/>
                    <a:pt x="8230" y="5011"/>
                    <a:pt x="8334" y="3921"/>
                  </a:cubicBezTo>
                  <a:cubicBezTo>
                    <a:pt x="8360" y="3609"/>
                    <a:pt x="8516" y="2986"/>
                    <a:pt x="8542" y="2934"/>
                  </a:cubicBezTo>
                  <a:cubicBezTo>
                    <a:pt x="8594" y="2805"/>
                    <a:pt x="8802" y="1688"/>
                    <a:pt x="8802" y="1714"/>
                  </a:cubicBezTo>
                  <a:cubicBezTo>
                    <a:pt x="8983" y="676"/>
                    <a:pt x="8905" y="676"/>
                    <a:pt x="9269" y="1"/>
                  </a:cubicBezTo>
                  <a:lnTo>
                    <a:pt x="12929" y="780"/>
                  </a:lnTo>
                  <a:cubicBezTo>
                    <a:pt x="12670" y="3090"/>
                    <a:pt x="12332" y="4804"/>
                    <a:pt x="11865" y="6854"/>
                  </a:cubicBezTo>
                  <a:cubicBezTo>
                    <a:pt x="12332" y="7711"/>
                    <a:pt x="12748" y="8360"/>
                    <a:pt x="12903" y="9502"/>
                  </a:cubicBezTo>
                  <a:cubicBezTo>
                    <a:pt x="12955" y="9892"/>
                    <a:pt x="12722" y="9996"/>
                    <a:pt x="12696" y="10333"/>
                  </a:cubicBezTo>
                  <a:cubicBezTo>
                    <a:pt x="12670" y="10749"/>
                    <a:pt x="12929" y="10930"/>
                    <a:pt x="13111" y="11164"/>
                  </a:cubicBezTo>
                  <a:cubicBezTo>
                    <a:pt x="13241" y="11346"/>
                    <a:pt x="13163" y="11631"/>
                    <a:pt x="13293" y="11787"/>
                  </a:cubicBezTo>
                  <a:cubicBezTo>
                    <a:pt x="13578" y="12125"/>
                    <a:pt x="13864" y="12280"/>
                    <a:pt x="14098" y="12618"/>
                  </a:cubicBezTo>
                  <a:cubicBezTo>
                    <a:pt x="14461" y="13163"/>
                    <a:pt x="14825" y="13942"/>
                    <a:pt x="15110" y="14487"/>
                  </a:cubicBezTo>
                  <a:cubicBezTo>
                    <a:pt x="15188" y="14617"/>
                    <a:pt x="15525" y="14980"/>
                    <a:pt x="15499" y="15110"/>
                  </a:cubicBezTo>
                  <a:cubicBezTo>
                    <a:pt x="15396" y="15603"/>
                    <a:pt x="15396" y="15292"/>
                    <a:pt x="15707" y="15707"/>
                  </a:cubicBezTo>
                  <a:cubicBezTo>
                    <a:pt x="15811" y="15863"/>
                    <a:pt x="15785" y="16200"/>
                    <a:pt x="15915" y="16330"/>
                  </a:cubicBezTo>
                  <a:cubicBezTo>
                    <a:pt x="16174" y="16668"/>
                    <a:pt x="16927" y="16434"/>
                    <a:pt x="16382" y="17005"/>
                  </a:cubicBezTo>
                  <a:cubicBezTo>
                    <a:pt x="16668" y="17420"/>
                    <a:pt x="17706" y="16694"/>
                    <a:pt x="17706" y="17369"/>
                  </a:cubicBezTo>
                  <a:cubicBezTo>
                    <a:pt x="17265" y="19082"/>
                    <a:pt x="16149" y="19887"/>
                    <a:pt x="16590" y="21938"/>
                  </a:cubicBezTo>
                  <a:cubicBezTo>
                    <a:pt x="16330" y="22483"/>
                    <a:pt x="16071" y="22249"/>
                    <a:pt x="15785" y="22768"/>
                  </a:cubicBezTo>
                  <a:cubicBezTo>
                    <a:pt x="15863" y="22639"/>
                    <a:pt x="15733" y="23184"/>
                    <a:pt x="15733" y="23262"/>
                  </a:cubicBezTo>
                  <a:cubicBezTo>
                    <a:pt x="15733" y="23677"/>
                    <a:pt x="15525" y="23729"/>
                    <a:pt x="15785" y="24326"/>
                  </a:cubicBezTo>
                  <a:cubicBezTo>
                    <a:pt x="16642" y="24715"/>
                    <a:pt x="16772" y="24793"/>
                    <a:pt x="17473" y="24664"/>
                  </a:cubicBezTo>
                  <a:cubicBezTo>
                    <a:pt x="17966" y="24586"/>
                    <a:pt x="18018" y="23859"/>
                    <a:pt x="18797" y="24015"/>
                  </a:cubicBezTo>
                  <a:cubicBezTo>
                    <a:pt x="19342" y="24819"/>
                    <a:pt x="18952" y="25806"/>
                    <a:pt x="19264" y="26870"/>
                  </a:cubicBezTo>
                  <a:cubicBezTo>
                    <a:pt x="19471" y="27571"/>
                    <a:pt x="19913" y="27805"/>
                    <a:pt x="19991" y="28402"/>
                  </a:cubicBezTo>
                  <a:cubicBezTo>
                    <a:pt x="20146" y="29155"/>
                    <a:pt x="19679" y="29492"/>
                    <a:pt x="20121" y="29934"/>
                  </a:cubicBezTo>
                  <a:cubicBezTo>
                    <a:pt x="22094" y="30167"/>
                    <a:pt x="21445" y="31543"/>
                    <a:pt x="21782" y="33205"/>
                  </a:cubicBezTo>
                  <a:cubicBezTo>
                    <a:pt x="22327" y="32997"/>
                    <a:pt x="22561" y="32867"/>
                    <a:pt x="23184" y="32867"/>
                  </a:cubicBezTo>
                  <a:cubicBezTo>
                    <a:pt x="23625" y="32867"/>
                    <a:pt x="23859" y="33049"/>
                    <a:pt x="24248" y="32997"/>
                  </a:cubicBezTo>
                  <a:cubicBezTo>
                    <a:pt x="24638" y="32971"/>
                    <a:pt x="25209" y="32530"/>
                    <a:pt x="25650" y="32530"/>
                  </a:cubicBezTo>
                  <a:cubicBezTo>
                    <a:pt x="26507" y="32556"/>
                    <a:pt x="27286" y="32815"/>
                    <a:pt x="28116" y="33075"/>
                  </a:cubicBezTo>
                  <a:cubicBezTo>
                    <a:pt x="29077" y="33179"/>
                    <a:pt x="28610" y="31984"/>
                    <a:pt x="29700" y="32192"/>
                  </a:cubicBezTo>
                  <a:cubicBezTo>
                    <a:pt x="30297" y="32400"/>
                    <a:pt x="29726" y="33698"/>
                    <a:pt x="30583" y="33672"/>
                  </a:cubicBezTo>
                  <a:lnTo>
                    <a:pt x="28168" y="49923"/>
                  </a:lnTo>
                  <a:lnTo>
                    <a:pt x="1" y="44991"/>
                  </a:ln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106"/>
            <p:cNvSpPr/>
            <p:nvPr/>
          </p:nvSpPr>
          <p:spPr>
            <a:xfrm>
              <a:off x="2518775" y="3057050"/>
              <a:ext cx="1828950" cy="1780275"/>
            </a:xfrm>
            <a:custGeom>
              <a:avLst/>
              <a:gdLst/>
              <a:ahLst/>
              <a:cxnLst/>
              <a:rect l="l" t="t" r="r" b="b"/>
              <a:pathLst>
                <a:path w="73158" h="71211" extrusionOk="0">
                  <a:moveTo>
                    <a:pt x="52700" y="58204"/>
                  </a:moveTo>
                  <a:cubicBezTo>
                    <a:pt x="52103" y="57919"/>
                    <a:pt x="51117" y="57919"/>
                    <a:pt x="50520" y="58204"/>
                  </a:cubicBezTo>
                  <a:cubicBezTo>
                    <a:pt x="50753" y="58672"/>
                    <a:pt x="51039" y="58386"/>
                    <a:pt x="51299" y="58594"/>
                  </a:cubicBezTo>
                  <a:cubicBezTo>
                    <a:pt x="51506" y="58750"/>
                    <a:pt x="51636" y="59035"/>
                    <a:pt x="51922" y="59399"/>
                  </a:cubicBezTo>
                  <a:cubicBezTo>
                    <a:pt x="51870" y="60203"/>
                    <a:pt x="51299" y="60515"/>
                    <a:pt x="51299" y="61398"/>
                  </a:cubicBezTo>
                  <a:cubicBezTo>
                    <a:pt x="50130" y="61657"/>
                    <a:pt x="49819" y="61008"/>
                    <a:pt x="49118" y="60800"/>
                  </a:cubicBezTo>
                  <a:cubicBezTo>
                    <a:pt x="49092" y="61424"/>
                    <a:pt x="49637" y="61475"/>
                    <a:pt x="49507" y="62202"/>
                  </a:cubicBezTo>
                  <a:cubicBezTo>
                    <a:pt x="50234" y="62254"/>
                    <a:pt x="50468" y="62514"/>
                    <a:pt x="51117" y="62202"/>
                  </a:cubicBezTo>
                  <a:cubicBezTo>
                    <a:pt x="50857" y="62748"/>
                    <a:pt x="50883" y="63552"/>
                    <a:pt x="50312" y="63786"/>
                  </a:cubicBezTo>
                  <a:cubicBezTo>
                    <a:pt x="49897" y="64695"/>
                    <a:pt x="50753" y="65006"/>
                    <a:pt x="50909" y="65603"/>
                  </a:cubicBezTo>
                  <a:cubicBezTo>
                    <a:pt x="51065" y="66122"/>
                    <a:pt x="50961" y="66849"/>
                    <a:pt x="51117" y="67394"/>
                  </a:cubicBezTo>
                  <a:cubicBezTo>
                    <a:pt x="51247" y="67862"/>
                    <a:pt x="51610" y="68173"/>
                    <a:pt x="51714" y="68589"/>
                  </a:cubicBezTo>
                  <a:cubicBezTo>
                    <a:pt x="51896" y="69316"/>
                    <a:pt x="51558" y="70120"/>
                    <a:pt x="52103" y="70588"/>
                  </a:cubicBezTo>
                  <a:cubicBezTo>
                    <a:pt x="52207" y="71081"/>
                    <a:pt x="51195" y="70484"/>
                    <a:pt x="51506" y="71211"/>
                  </a:cubicBezTo>
                  <a:cubicBezTo>
                    <a:pt x="50546" y="71185"/>
                    <a:pt x="50260" y="70042"/>
                    <a:pt x="49326" y="69809"/>
                  </a:cubicBezTo>
                  <a:cubicBezTo>
                    <a:pt x="48443" y="69575"/>
                    <a:pt x="47560" y="69965"/>
                    <a:pt x="46314" y="69809"/>
                  </a:cubicBezTo>
                  <a:cubicBezTo>
                    <a:pt x="45613" y="69238"/>
                    <a:pt x="45146" y="68459"/>
                    <a:pt x="43718" y="68589"/>
                  </a:cubicBezTo>
                  <a:cubicBezTo>
                    <a:pt x="43484" y="67784"/>
                    <a:pt x="42602" y="67602"/>
                    <a:pt x="41537" y="67602"/>
                  </a:cubicBezTo>
                  <a:cubicBezTo>
                    <a:pt x="41330" y="67498"/>
                    <a:pt x="41459" y="67187"/>
                    <a:pt x="41330" y="67005"/>
                  </a:cubicBezTo>
                  <a:cubicBezTo>
                    <a:pt x="41304" y="66953"/>
                    <a:pt x="40940" y="66797"/>
                    <a:pt x="40940" y="66797"/>
                  </a:cubicBezTo>
                  <a:cubicBezTo>
                    <a:pt x="40758" y="66382"/>
                    <a:pt x="40862" y="65811"/>
                    <a:pt x="40733" y="65395"/>
                  </a:cubicBezTo>
                  <a:cubicBezTo>
                    <a:pt x="40421" y="64487"/>
                    <a:pt x="39850" y="63812"/>
                    <a:pt x="39331" y="63189"/>
                  </a:cubicBezTo>
                  <a:cubicBezTo>
                    <a:pt x="39201" y="62773"/>
                    <a:pt x="39538" y="62670"/>
                    <a:pt x="39538" y="62410"/>
                  </a:cubicBezTo>
                  <a:cubicBezTo>
                    <a:pt x="39512" y="61969"/>
                    <a:pt x="39175" y="61891"/>
                    <a:pt x="39123" y="61605"/>
                  </a:cubicBezTo>
                  <a:cubicBezTo>
                    <a:pt x="39071" y="61112"/>
                    <a:pt x="39409" y="60593"/>
                    <a:pt x="39123" y="59996"/>
                  </a:cubicBezTo>
                  <a:cubicBezTo>
                    <a:pt x="38915" y="59425"/>
                    <a:pt x="38318" y="59217"/>
                    <a:pt x="37747" y="59009"/>
                  </a:cubicBezTo>
                  <a:cubicBezTo>
                    <a:pt x="37228" y="57893"/>
                    <a:pt x="36423" y="57114"/>
                    <a:pt x="35930" y="55998"/>
                  </a:cubicBezTo>
                  <a:cubicBezTo>
                    <a:pt x="35748" y="55660"/>
                    <a:pt x="35229" y="55634"/>
                    <a:pt x="34943" y="55401"/>
                  </a:cubicBezTo>
                  <a:cubicBezTo>
                    <a:pt x="34787" y="54959"/>
                    <a:pt x="34632" y="54648"/>
                    <a:pt x="34528" y="53791"/>
                  </a:cubicBezTo>
                  <a:cubicBezTo>
                    <a:pt x="34528" y="53765"/>
                    <a:pt x="34424" y="53272"/>
                    <a:pt x="34138" y="52805"/>
                  </a:cubicBezTo>
                  <a:cubicBezTo>
                    <a:pt x="34087" y="52727"/>
                    <a:pt x="33775" y="52675"/>
                    <a:pt x="33723" y="52597"/>
                  </a:cubicBezTo>
                  <a:cubicBezTo>
                    <a:pt x="33671" y="52493"/>
                    <a:pt x="33801" y="52311"/>
                    <a:pt x="33723" y="52207"/>
                  </a:cubicBezTo>
                  <a:cubicBezTo>
                    <a:pt x="33541" y="51844"/>
                    <a:pt x="33464" y="51532"/>
                    <a:pt x="33126" y="51195"/>
                  </a:cubicBezTo>
                  <a:cubicBezTo>
                    <a:pt x="32970" y="51013"/>
                    <a:pt x="32918" y="50286"/>
                    <a:pt x="32737" y="49793"/>
                  </a:cubicBezTo>
                  <a:cubicBezTo>
                    <a:pt x="32373" y="48910"/>
                    <a:pt x="31594" y="48391"/>
                    <a:pt x="30945" y="47612"/>
                  </a:cubicBezTo>
                  <a:cubicBezTo>
                    <a:pt x="30634" y="47249"/>
                    <a:pt x="30063" y="46600"/>
                    <a:pt x="29543" y="46211"/>
                  </a:cubicBezTo>
                  <a:cubicBezTo>
                    <a:pt x="29466" y="46133"/>
                    <a:pt x="29232" y="46107"/>
                    <a:pt x="29336" y="46211"/>
                  </a:cubicBezTo>
                  <a:cubicBezTo>
                    <a:pt x="28687" y="45536"/>
                    <a:pt x="28635" y="45120"/>
                    <a:pt x="28142" y="44601"/>
                  </a:cubicBezTo>
                  <a:cubicBezTo>
                    <a:pt x="27311" y="44809"/>
                    <a:pt x="26039" y="44705"/>
                    <a:pt x="24741" y="44393"/>
                  </a:cubicBezTo>
                  <a:cubicBezTo>
                    <a:pt x="24040" y="44238"/>
                    <a:pt x="23235" y="43511"/>
                    <a:pt x="22742" y="44601"/>
                  </a:cubicBezTo>
                  <a:cubicBezTo>
                    <a:pt x="22067" y="44341"/>
                    <a:pt x="21314" y="44731"/>
                    <a:pt x="20950" y="45198"/>
                  </a:cubicBezTo>
                  <a:cubicBezTo>
                    <a:pt x="20639" y="45613"/>
                    <a:pt x="20327" y="46548"/>
                    <a:pt x="19938" y="47405"/>
                  </a:cubicBezTo>
                  <a:cubicBezTo>
                    <a:pt x="19600" y="48132"/>
                    <a:pt x="18796" y="48859"/>
                    <a:pt x="18147" y="49404"/>
                  </a:cubicBezTo>
                  <a:cubicBezTo>
                    <a:pt x="17004" y="49430"/>
                    <a:pt x="16174" y="48573"/>
                    <a:pt x="15343" y="48002"/>
                  </a:cubicBezTo>
                  <a:cubicBezTo>
                    <a:pt x="15083" y="47820"/>
                    <a:pt x="14928" y="47483"/>
                    <a:pt x="14746" y="47405"/>
                  </a:cubicBezTo>
                  <a:cubicBezTo>
                    <a:pt x="14330" y="47171"/>
                    <a:pt x="13759" y="47275"/>
                    <a:pt x="13344" y="46989"/>
                  </a:cubicBezTo>
                  <a:cubicBezTo>
                    <a:pt x="12539" y="46418"/>
                    <a:pt x="12124" y="45172"/>
                    <a:pt x="10956" y="44990"/>
                  </a:cubicBezTo>
                  <a:cubicBezTo>
                    <a:pt x="10930" y="43848"/>
                    <a:pt x="9606" y="43277"/>
                    <a:pt x="9969" y="41797"/>
                  </a:cubicBezTo>
                  <a:cubicBezTo>
                    <a:pt x="10073" y="41330"/>
                    <a:pt x="10099" y="40940"/>
                    <a:pt x="9761" y="40214"/>
                  </a:cubicBezTo>
                  <a:cubicBezTo>
                    <a:pt x="9709" y="40136"/>
                    <a:pt x="9632" y="39746"/>
                    <a:pt x="9554" y="39616"/>
                  </a:cubicBezTo>
                  <a:cubicBezTo>
                    <a:pt x="9502" y="39539"/>
                    <a:pt x="9164" y="39461"/>
                    <a:pt x="9164" y="39409"/>
                  </a:cubicBezTo>
                  <a:cubicBezTo>
                    <a:pt x="9086" y="39175"/>
                    <a:pt x="9268" y="38812"/>
                    <a:pt x="9164" y="38604"/>
                  </a:cubicBezTo>
                  <a:cubicBezTo>
                    <a:pt x="8983" y="38267"/>
                    <a:pt x="8775" y="38059"/>
                    <a:pt x="8567" y="37799"/>
                  </a:cubicBezTo>
                  <a:cubicBezTo>
                    <a:pt x="8256" y="37462"/>
                    <a:pt x="7944" y="37072"/>
                    <a:pt x="7555" y="36813"/>
                  </a:cubicBezTo>
                  <a:cubicBezTo>
                    <a:pt x="7269" y="36605"/>
                    <a:pt x="6698" y="36527"/>
                    <a:pt x="6360" y="36216"/>
                  </a:cubicBezTo>
                  <a:cubicBezTo>
                    <a:pt x="6127" y="35982"/>
                    <a:pt x="5971" y="35489"/>
                    <a:pt x="5763" y="35203"/>
                  </a:cubicBezTo>
                  <a:cubicBezTo>
                    <a:pt x="5530" y="34866"/>
                    <a:pt x="5218" y="34710"/>
                    <a:pt x="4959" y="34398"/>
                  </a:cubicBezTo>
                  <a:cubicBezTo>
                    <a:pt x="4102" y="33334"/>
                    <a:pt x="3557" y="32373"/>
                    <a:pt x="2155" y="31802"/>
                  </a:cubicBezTo>
                  <a:cubicBezTo>
                    <a:pt x="2129" y="31231"/>
                    <a:pt x="1791" y="30972"/>
                    <a:pt x="1765" y="30400"/>
                  </a:cubicBezTo>
                  <a:cubicBezTo>
                    <a:pt x="1272" y="29622"/>
                    <a:pt x="0" y="29622"/>
                    <a:pt x="156" y="28194"/>
                  </a:cubicBezTo>
                  <a:cubicBezTo>
                    <a:pt x="6438" y="28921"/>
                    <a:pt x="12877" y="29466"/>
                    <a:pt x="19549" y="29803"/>
                  </a:cubicBezTo>
                  <a:cubicBezTo>
                    <a:pt x="19808" y="29725"/>
                    <a:pt x="19860" y="29440"/>
                    <a:pt x="20146" y="29414"/>
                  </a:cubicBezTo>
                  <a:cubicBezTo>
                    <a:pt x="20691" y="19497"/>
                    <a:pt x="21470" y="9788"/>
                    <a:pt x="22145" y="0"/>
                  </a:cubicBezTo>
                  <a:cubicBezTo>
                    <a:pt x="27207" y="390"/>
                    <a:pt x="32607" y="442"/>
                    <a:pt x="37721" y="805"/>
                  </a:cubicBezTo>
                  <a:cubicBezTo>
                    <a:pt x="37747" y="5141"/>
                    <a:pt x="37669" y="9424"/>
                    <a:pt x="37332" y="13396"/>
                  </a:cubicBezTo>
                  <a:cubicBezTo>
                    <a:pt x="38240" y="13604"/>
                    <a:pt x="38656" y="14331"/>
                    <a:pt x="39331" y="14798"/>
                  </a:cubicBezTo>
                  <a:cubicBezTo>
                    <a:pt x="40317" y="14928"/>
                    <a:pt x="40940" y="14538"/>
                    <a:pt x="41511" y="14798"/>
                  </a:cubicBezTo>
                  <a:cubicBezTo>
                    <a:pt x="41849" y="15058"/>
                    <a:pt x="41589" y="15940"/>
                    <a:pt x="41927" y="16200"/>
                  </a:cubicBezTo>
                  <a:cubicBezTo>
                    <a:pt x="43458" y="16252"/>
                    <a:pt x="44834" y="16485"/>
                    <a:pt x="45717" y="17212"/>
                  </a:cubicBezTo>
                  <a:cubicBezTo>
                    <a:pt x="46470" y="16719"/>
                    <a:pt x="46548" y="16641"/>
                    <a:pt x="47716" y="16797"/>
                  </a:cubicBezTo>
                  <a:cubicBezTo>
                    <a:pt x="47612" y="17420"/>
                    <a:pt x="47872" y="17680"/>
                    <a:pt x="48495" y="17602"/>
                  </a:cubicBezTo>
                  <a:cubicBezTo>
                    <a:pt x="48443" y="18069"/>
                    <a:pt x="48547" y="18355"/>
                    <a:pt x="48702" y="18588"/>
                  </a:cubicBezTo>
                  <a:cubicBezTo>
                    <a:pt x="49429" y="18588"/>
                    <a:pt x="49611" y="18043"/>
                    <a:pt x="50104" y="17809"/>
                  </a:cubicBezTo>
                  <a:cubicBezTo>
                    <a:pt x="50598" y="17991"/>
                    <a:pt x="50909" y="18329"/>
                    <a:pt x="51091" y="18796"/>
                  </a:cubicBezTo>
                  <a:cubicBezTo>
                    <a:pt x="51688" y="18848"/>
                    <a:pt x="52129" y="18744"/>
                    <a:pt x="52311" y="18407"/>
                  </a:cubicBezTo>
                  <a:cubicBezTo>
                    <a:pt x="52752" y="18484"/>
                    <a:pt x="52285" y="19497"/>
                    <a:pt x="52908" y="19393"/>
                  </a:cubicBezTo>
                  <a:cubicBezTo>
                    <a:pt x="53349" y="19419"/>
                    <a:pt x="53427" y="18770"/>
                    <a:pt x="53713" y="18407"/>
                  </a:cubicBezTo>
                  <a:cubicBezTo>
                    <a:pt x="53765" y="18303"/>
                    <a:pt x="53947" y="18225"/>
                    <a:pt x="53895" y="17991"/>
                  </a:cubicBezTo>
                  <a:cubicBezTo>
                    <a:pt x="54673" y="18277"/>
                    <a:pt x="54881" y="18822"/>
                    <a:pt x="55894" y="18407"/>
                  </a:cubicBezTo>
                  <a:cubicBezTo>
                    <a:pt x="56153" y="19056"/>
                    <a:pt x="57036" y="19133"/>
                    <a:pt x="57503" y="19601"/>
                  </a:cubicBezTo>
                  <a:cubicBezTo>
                    <a:pt x="57867" y="19185"/>
                    <a:pt x="58490" y="19004"/>
                    <a:pt x="58905" y="18614"/>
                  </a:cubicBezTo>
                  <a:cubicBezTo>
                    <a:pt x="59476" y="18433"/>
                    <a:pt x="59502" y="18433"/>
                    <a:pt x="60099" y="18614"/>
                  </a:cubicBezTo>
                  <a:cubicBezTo>
                    <a:pt x="60592" y="18510"/>
                    <a:pt x="60904" y="18225"/>
                    <a:pt x="61293" y="17991"/>
                  </a:cubicBezTo>
                  <a:cubicBezTo>
                    <a:pt x="61683" y="18225"/>
                    <a:pt x="62825" y="18874"/>
                    <a:pt x="63292" y="17991"/>
                  </a:cubicBezTo>
                  <a:cubicBezTo>
                    <a:pt x="64149" y="17758"/>
                    <a:pt x="64798" y="18952"/>
                    <a:pt x="65291" y="19211"/>
                  </a:cubicBezTo>
                  <a:cubicBezTo>
                    <a:pt x="65447" y="19289"/>
                    <a:pt x="65733" y="19133"/>
                    <a:pt x="65888" y="19211"/>
                  </a:cubicBezTo>
                  <a:cubicBezTo>
                    <a:pt x="65966" y="19237"/>
                    <a:pt x="66044" y="19575"/>
                    <a:pt x="66096" y="19601"/>
                  </a:cubicBezTo>
                  <a:cubicBezTo>
                    <a:pt x="66719" y="19834"/>
                    <a:pt x="67654" y="19575"/>
                    <a:pt x="67887" y="20406"/>
                  </a:cubicBezTo>
                  <a:cubicBezTo>
                    <a:pt x="68459" y="20172"/>
                    <a:pt x="69134" y="20172"/>
                    <a:pt x="69679" y="20406"/>
                  </a:cubicBezTo>
                  <a:cubicBezTo>
                    <a:pt x="69938" y="23677"/>
                    <a:pt x="69964" y="27207"/>
                    <a:pt x="70094" y="30608"/>
                  </a:cubicBezTo>
                  <a:cubicBezTo>
                    <a:pt x="70406" y="31101"/>
                    <a:pt x="70899" y="31413"/>
                    <a:pt x="71288" y="31802"/>
                  </a:cubicBezTo>
                  <a:cubicBezTo>
                    <a:pt x="71184" y="32451"/>
                    <a:pt x="71730" y="32581"/>
                    <a:pt x="71288" y="33022"/>
                  </a:cubicBezTo>
                  <a:cubicBezTo>
                    <a:pt x="71418" y="33256"/>
                    <a:pt x="71496" y="33542"/>
                    <a:pt x="71678" y="33801"/>
                  </a:cubicBezTo>
                  <a:cubicBezTo>
                    <a:pt x="71833" y="34035"/>
                    <a:pt x="72197" y="34217"/>
                    <a:pt x="72275" y="34398"/>
                  </a:cubicBezTo>
                  <a:cubicBezTo>
                    <a:pt x="72353" y="34580"/>
                    <a:pt x="72197" y="34866"/>
                    <a:pt x="72275" y="35021"/>
                  </a:cubicBezTo>
                  <a:cubicBezTo>
                    <a:pt x="72664" y="35670"/>
                    <a:pt x="73157" y="35774"/>
                    <a:pt x="73080" y="36994"/>
                  </a:cubicBezTo>
                  <a:cubicBezTo>
                    <a:pt x="73080" y="37020"/>
                    <a:pt x="72846" y="37020"/>
                    <a:pt x="72872" y="37202"/>
                  </a:cubicBezTo>
                  <a:cubicBezTo>
                    <a:pt x="72924" y="37358"/>
                    <a:pt x="73080" y="37955"/>
                    <a:pt x="73080" y="38422"/>
                  </a:cubicBezTo>
                  <a:cubicBezTo>
                    <a:pt x="72145" y="39409"/>
                    <a:pt x="71885" y="41590"/>
                    <a:pt x="72483" y="43017"/>
                  </a:cubicBezTo>
                  <a:cubicBezTo>
                    <a:pt x="72041" y="43718"/>
                    <a:pt x="70406" y="44653"/>
                    <a:pt x="71496" y="45613"/>
                  </a:cubicBezTo>
                  <a:cubicBezTo>
                    <a:pt x="70977" y="45925"/>
                    <a:pt x="70587" y="45847"/>
                    <a:pt x="70094" y="46003"/>
                  </a:cubicBezTo>
                  <a:cubicBezTo>
                    <a:pt x="69549" y="46185"/>
                    <a:pt x="69108" y="46704"/>
                    <a:pt x="68692" y="46808"/>
                  </a:cubicBezTo>
                  <a:cubicBezTo>
                    <a:pt x="68381" y="46885"/>
                    <a:pt x="68355" y="46600"/>
                    <a:pt x="68095" y="46600"/>
                  </a:cubicBezTo>
                  <a:cubicBezTo>
                    <a:pt x="67913" y="46626"/>
                    <a:pt x="67187" y="46911"/>
                    <a:pt x="66693" y="46808"/>
                  </a:cubicBezTo>
                  <a:cubicBezTo>
                    <a:pt x="66979" y="46548"/>
                    <a:pt x="66901" y="45951"/>
                    <a:pt x="66901" y="45406"/>
                  </a:cubicBezTo>
                  <a:cubicBezTo>
                    <a:pt x="66200" y="44861"/>
                    <a:pt x="66044" y="45925"/>
                    <a:pt x="65707" y="46003"/>
                  </a:cubicBezTo>
                  <a:cubicBezTo>
                    <a:pt x="65291" y="46107"/>
                    <a:pt x="65265" y="45224"/>
                    <a:pt x="64902" y="45821"/>
                  </a:cubicBezTo>
                  <a:cubicBezTo>
                    <a:pt x="64902" y="46860"/>
                    <a:pt x="65343" y="47327"/>
                    <a:pt x="65707" y="48417"/>
                  </a:cubicBezTo>
                  <a:cubicBezTo>
                    <a:pt x="65058" y="48573"/>
                    <a:pt x="64980" y="49300"/>
                    <a:pt x="64305" y="49404"/>
                  </a:cubicBezTo>
                  <a:cubicBezTo>
                    <a:pt x="64253" y="51169"/>
                    <a:pt x="62514" y="51221"/>
                    <a:pt x="61709" y="52207"/>
                  </a:cubicBezTo>
                  <a:cubicBezTo>
                    <a:pt x="60956" y="52052"/>
                    <a:pt x="60748" y="52467"/>
                    <a:pt x="60099" y="52415"/>
                  </a:cubicBezTo>
                  <a:cubicBezTo>
                    <a:pt x="59840" y="52467"/>
                    <a:pt x="59943" y="52908"/>
                    <a:pt x="59918" y="53220"/>
                  </a:cubicBezTo>
                  <a:cubicBezTo>
                    <a:pt x="59476" y="53298"/>
                    <a:pt x="59632" y="52856"/>
                    <a:pt x="59294" y="52805"/>
                  </a:cubicBezTo>
                  <a:cubicBezTo>
                    <a:pt x="59476" y="52831"/>
                    <a:pt x="58568" y="53272"/>
                    <a:pt x="58308" y="53012"/>
                  </a:cubicBezTo>
                  <a:cubicBezTo>
                    <a:pt x="58256" y="52986"/>
                    <a:pt x="58360" y="52623"/>
                    <a:pt x="58308" y="52623"/>
                  </a:cubicBezTo>
                  <a:cubicBezTo>
                    <a:pt x="57919" y="52467"/>
                    <a:pt x="57218" y="53272"/>
                    <a:pt x="57114" y="52207"/>
                  </a:cubicBezTo>
                  <a:cubicBezTo>
                    <a:pt x="56517" y="52389"/>
                    <a:pt x="57218" y="52856"/>
                    <a:pt x="57114" y="53220"/>
                  </a:cubicBezTo>
                  <a:cubicBezTo>
                    <a:pt x="56231" y="53350"/>
                    <a:pt x="56646" y="52207"/>
                    <a:pt x="55712" y="52415"/>
                  </a:cubicBezTo>
                  <a:cubicBezTo>
                    <a:pt x="55219" y="52856"/>
                    <a:pt x="56854" y="53687"/>
                    <a:pt x="56101" y="54414"/>
                  </a:cubicBezTo>
                  <a:cubicBezTo>
                    <a:pt x="56283" y="54258"/>
                    <a:pt x="56569" y="54206"/>
                    <a:pt x="56906" y="54206"/>
                  </a:cubicBezTo>
                  <a:cubicBezTo>
                    <a:pt x="56309" y="55141"/>
                    <a:pt x="55504" y="54959"/>
                    <a:pt x="54907" y="54206"/>
                  </a:cubicBezTo>
                  <a:cubicBezTo>
                    <a:pt x="54466" y="54778"/>
                    <a:pt x="55271" y="55582"/>
                    <a:pt x="54518" y="56024"/>
                  </a:cubicBezTo>
                  <a:cubicBezTo>
                    <a:pt x="54232" y="55141"/>
                    <a:pt x="53168" y="56673"/>
                    <a:pt x="52519" y="56024"/>
                  </a:cubicBezTo>
                  <a:cubicBezTo>
                    <a:pt x="52726" y="56647"/>
                    <a:pt x="52311" y="57114"/>
                    <a:pt x="53116" y="57400"/>
                  </a:cubicBezTo>
                  <a:cubicBezTo>
                    <a:pt x="53064" y="57088"/>
                    <a:pt x="53298" y="57062"/>
                    <a:pt x="53323" y="56802"/>
                  </a:cubicBezTo>
                  <a:cubicBezTo>
                    <a:pt x="53817" y="57192"/>
                    <a:pt x="52623" y="57581"/>
                    <a:pt x="52726" y="58204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106"/>
            <p:cNvSpPr/>
            <p:nvPr/>
          </p:nvSpPr>
          <p:spPr>
            <a:xfrm>
              <a:off x="549650" y="4082500"/>
              <a:ext cx="11700" cy="15600"/>
            </a:xfrm>
            <a:custGeom>
              <a:avLst/>
              <a:gdLst/>
              <a:ahLst/>
              <a:cxnLst/>
              <a:rect l="l" t="t" r="r" b="b"/>
              <a:pathLst>
                <a:path w="468" h="624" extrusionOk="0">
                  <a:moveTo>
                    <a:pt x="0" y="26"/>
                  </a:moveTo>
                  <a:cubicBezTo>
                    <a:pt x="364" y="0"/>
                    <a:pt x="416" y="338"/>
                    <a:pt x="467" y="623"/>
                  </a:cubicBezTo>
                  <a:cubicBezTo>
                    <a:pt x="286" y="468"/>
                    <a:pt x="0" y="364"/>
                    <a:pt x="0" y="26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106"/>
            <p:cNvSpPr/>
            <p:nvPr/>
          </p:nvSpPr>
          <p:spPr>
            <a:xfrm>
              <a:off x="242650" y="4287575"/>
              <a:ext cx="92200" cy="53900"/>
            </a:xfrm>
            <a:custGeom>
              <a:avLst/>
              <a:gdLst/>
              <a:ahLst/>
              <a:cxnLst/>
              <a:rect l="l" t="t" r="r" b="b"/>
              <a:pathLst>
                <a:path w="3688" h="2156" extrusionOk="0">
                  <a:moveTo>
                    <a:pt x="961" y="598"/>
                  </a:moveTo>
                  <a:lnTo>
                    <a:pt x="1169" y="546"/>
                  </a:lnTo>
                  <a:cubicBezTo>
                    <a:pt x="1351" y="832"/>
                    <a:pt x="1766" y="987"/>
                    <a:pt x="1922" y="1325"/>
                  </a:cubicBezTo>
                  <a:cubicBezTo>
                    <a:pt x="2104" y="1766"/>
                    <a:pt x="2415" y="1792"/>
                    <a:pt x="2649" y="2156"/>
                  </a:cubicBezTo>
                  <a:cubicBezTo>
                    <a:pt x="2727" y="2026"/>
                    <a:pt x="3038" y="1662"/>
                    <a:pt x="3428" y="1714"/>
                  </a:cubicBezTo>
                  <a:cubicBezTo>
                    <a:pt x="3531" y="1714"/>
                    <a:pt x="3687" y="1636"/>
                    <a:pt x="3661" y="1585"/>
                  </a:cubicBezTo>
                  <a:cubicBezTo>
                    <a:pt x="3609" y="1533"/>
                    <a:pt x="3324" y="1611"/>
                    <a:pt x="3272" y="1559"/>
                  </a:cubicBezTo>
                  <a:cubicBezTo>
                    <a:pt x="2779" y="1091"/>
                    <a:pt x="2155" y="832"/>
                    <a:pt x="2104" y="728"/>
                  </a:cubicBezTo>
                  <a:cubicBezTo>
                    <a:pt x="2052" y="598"/>
                    <a:pt x="1974" y="287"/>
                    <a:pt x="1740" y="209"/>
                  </a:cubicBezTo>
                  <a:cubicBezTo>
                    <a:pt x="1584" y="183"/>
                    <a:pt x="1480" y="312"/>
                    <a:pt x="1247" y="442"/>
                  </a:cubicBezTo>
                  <a:cubicBezTo>
                    <a:pt x="1169" y="494"/>
                    <a:pt x="1039" y="442"/>
                    <a:pt x="935" y="338"/>
                  </a:cubicBezTo>
                  <a:cubicBezTo>
                    <a:pt x="676" y="105"/>
                    <a:pt x="494" y="79"/>
                    <a:pt x="105" y="1"/>
                  </a:cubicBezTo>
                  <a:cubicBezTo>
                    <a:pt x="1" y="338"/>
                    <a:pt x="1" y="494"/>
                    <a:pt x="105" y="832"/>
                  </a:cubicBezTo>
                  <a:cubicBezTo>
                    <a:pt x="624" y="987"/>
                    <a:pt x="572" y="598"/>
                    <a:pt x="961" y="598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106"/>
            <p:cNvSpPr/>
            <p:nvPr/>
          </p:nvSpPr>
          <p:spPr>
            <a:xfrm>
              <a:off x="1564700" y="4537450"/>
              <a:ext cx="48050" cy="48050"/>
            </a:xfrm>
            <a:custGeom>
              <a:avLst/>
              <a:gdLst/>
              <a:ahLst/>
              <a:cxnLst/>
              <a:rect l="l" t="t" r="r" b="b"/>
              <a:pathLst>
                <a:path w="1922" h="1922" extrusionOk="0">
                  <a:moveTo>
                    <a:pt x="1325" y="1922"/>
                  </a:moveTo>
                  <a:cubicBezTo>
                    <a:pt x="1065" y="1844"/>
                    <a:pt x="1065" y="1740"/>
                    <a:pt x="1195" y="1558"/>
                  </a:cubicBezTo>
                  <a:cubicBezTo>
                    <a:pt x="1065" y="1533"/>
                    <a:pt x="987" y="1584"/>
                    <a:pt x="961" y="1688"/>
                  </a:cubicBezTo>
                  <a:cubicBezTo>
                    <a:pt x="494" y="1299"/>
                    <a:pt x="157" y="806"/>
                    <a:pt x="1" y="105"/>
                  </a:cubicBezTo>
                  <a:cubicBezTo>
                    <a:pt x="157" y="131"/>
                    <a:pt x="208" y="79"/>
                    <a:pt x="234" y="1"/>
                  </a:cubicBezTo>
                  <a:cubicBezTo>
                    <a:pt x="702" y="27"/>
                    <a:pt x="702" y="702"/>
                    <a:pt x="1091" y="961"/>
                  </a:cubicBezTo>
                  <a:cubicBezTo>
                    <a:pt x="1195" y="1039"/>
                    <a:pt x="1481" y="987"/>
                    <a:pt x="1558" y="1065"/>
                  </a:cubicBezTo>
                  <a:cubicBezTo>
                    <a:pt x="1740" y="1247"/>
                    <a:pt x="1532" y="1740"/>
                    <a:pt x="1922" y="1688"/>
                  </a:cubicBezTo>
                  <a:cubicBezTo>
                    <a:pt x="1870" y="1922"/>
                    <a:pt x="1740" y="1922"/>
                    <a:pt x="1558" y="1792"/>
                  </a:cubicBezTo>
                  <a:lnTo>
                    <a:pt x="1558" y="1922"/>
                  </a:ln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106"/>
            <p:cNvSpPr/>
            <p:nvPr/>
          </p:nvSpPr>
          <p:spPr>
            <a:xfrm>
              <a:off x="1593925" y="4588075"/>
              <a:ext cx="22075" cy="21450"/>
            </a:xfrm>
            <a:custGeom>
              <a:avLst/>
              <a:gdLst/>
              <a:ahLst/>
              <a:cxnLst/>
              <a:rect l="l" t="t" r="r" b="b"/>
              <a:pathLst>
                <a:path w="883" h="858" extrusionOk="0">
                  <a:moveTo>
                    <a:pt x="389" y="1"/>
                  </a:moveTo>
                  <a:cubicBezTo>
                    <a:pt x="883" y="131"/>
                    <a:pt x="338" y="546"/>
                    <a:pt x="286" y="857"/>
                  </a:cubicBezTo>
                  <a:cubicBezTo>
                    <a:pt x="0" y="806"/>
                    <a:pt x="234" y="260"/>
                    <a:pt x="156" y="1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106"/>
            <p:cNvSpPr/>
            <p:nvPr/>
          </p:nvSpPr>
          <p:spPr>
            <a:xfrm>
              <a:off x="360125" y="4549150"/>
              <a:ext cx="57150" cy="42850"/>
            </a:xfrm>
            <a:custGeom>
              <a:avLst/>
              <a:gdLst/>
              <a:ahLst/>
              <a:cxnLst/>
              <a:rect l="l" t="t" r="r" b="b"/>
              <a:pathLst>
                <a:path w="2286" h="1714" extrusionOk="0">
                  <a:moveTo>
                    <a:pt x="2285" y="364"/>
                  </a:moveTo>
                  <a:cubicBezTo>
                    <a:pt x="2155" y="701"/>
                    <a:pt x="2155" y="987"/>
                    <a:pt x="2285" y="1324"/>
                  </a:cubicBezTo>
                  <a:cubicBezTo>
                    <a:pt x="1273" y="1714"/>
                    <a:pt x="442" y="1194"/>
                    <a:pt x="1" y="597"/>
                  </a:cubicBezTo>
                  <a:cubicBezTo>
                    <a:pt x="104" y="208"/>
                    <a:pt x="234" y="545"/>
                    <a:pt x="598" y="493"/>
                  </a:cubicBezTo>
                  <a:cubicBezTo>
                    <a:pt x="779" y="234"/>
                    <a:pt x="1247" y="312"/>
                    <a:pt x="1325" y="0"/>
                  </a:cubicBezTo>
                  <a:cubicBezTo>
                    <a:pt x="1662" y="130"/>
                    <a:pt x="1948" y="260"/>
                    <a:pt x="2285" y="364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106"/>
            <p:cNvSpPr/>
            <p:nvPr/>
          </p:nvSpPr>
          <p:spPr>
            <a:xfrm>
              <a:off x="1507600" y="4549150"/>
              <a:ext cx="38950" cy="46750"/>
            </a:xfrm>
            <a:custGeom>
              <a:avLst/>
              <a:gdLst/>
              <a:ahLst/>
              <a:cxnLst/>
              <a:rect l="l" t="t" r="r" b="b"/>
              <a:pathLst>
                <a:path w="1558" h="1870" extrusionOk="0">
                  <a:moveTo>
                    <a:pt x="1091" y="1688"/>
                  </a:moveTo>
                  <a:cubicBezTo>
                    <a:pt x="805" y="1869"/>
                    <a:pt x="753" y="1506"/>
                    <a:pt x="597" y="1454"/>
                  </a:cubicBezTo>
                  <a:cubicBezTo>
                    <a:pt x="545" y="1428"/>
                    <a:pt x="390" y="1480"/>
                    <a:pt x="364" y="1454"/>
                  </a:cubicBezTo>
                  <a:cubicBezTo>
                    <a:pt x="0" y="1090"/>
                    <a:pt x="493" y="1220"/>
                    <a:pt x="493" y="1220"/>
                  </a:cubicBezTo>
                  <a:cubicBezTo>
                    <a:pt x="623" y="1013"/>
                    <a:pt x="78" y="805"/>
                    <a:pt x="0" y="727"/>
                  </a:cubicBezTo>
                  <a:cubicBezTo>
                    <a:pt x="52" y="545"/>
                    <a:pt x="390" y="623"/>
                    <a:pt x="234" y="234"/>
                  </a:cubicBezTo>
                  <a:cubicBezTo>
                    <a:pt x="493" y="286"/>
                    <a:pt x="623" y="208"/>
                    <a:pt x="597" y="0"/>
                  </a:cubicBezTo>
                  <a:lnTo>
                    <a:pt x="961" y="0"/>
                  </a:lnTo>
                  <a:cubicBezTo>
                    <a:pt x="1194" y="390"/>
                    <a:pt x="519" y="390"/>
                    <a:pt x="831" y="961"/>
                  </a:cubicBezTo>
                  <a:cubicBezTo>
                    <a:pt x="1065" y="1039"/>
                    <a:pt x="1558" y="831"/>
                    <a:pt x="1558" y="1090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106"/>
            <p:cNvSpPr/>
            <p:nvPr/>
          </p:nvSpPr>
          <p:spPr>
            <a:xfrm>
              <a:off x="1558875" y="4573150"/>
              <a:ext cx="15600" cy="16250"/>
            </a:xfrm>
            <a:custGeom>
              <a:avLst/>
              <a:gdLst/>
              <a:ahLst/>
              <a:cxnLst/>
              <a:rect l="l" t="t" r="r" b="b"/>
              <a:pathLst>
                <a:path w="624" h="650" extrusionOk="0">
                  <a:moveTo>
                    <a:pt x="0" y="260"/>
                  </a:moveTo>
                  <a:cubicBezTo>
                    <a:pt x="52" y="105"/>
                    <a:pt x="156" y="1"/>
                    <a:pt x="364" y="1"/>
                  </a:cubicBezTo>
                  <a:cubicBezTo>
                    <a:pt x="416" y="234"/>
                    <a:pt x="623" y="312"/>
                    <a:pt x="597" y="598"/>
                  </a:cubicBezTo>
                  <a:cubicBezTo>
                    <a:pt x="312" y="650"/>
                    <a:pt x="130" y="598"/>
                    <a:pt x="0" y="494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106"/>
            <p:cNvSpPr/>
            <p:nvPr/>
          </p:nvSpPr>
          <p:spPr>
            <a:xfrm>
              <a:off x="1537450" y="4548500"/>
              <a:ext cx="22100" cy="27925"/>
            </a:xfrm>
            <a:custGeom>
              <a:avLst/>
              <a:gdLst/>
              <a:ahLst/>
              <a:cxnLst/>
              <a:rect l="l" t="t" r="r" b="b"/>
              <a:pathLst>
                <a:path w="884" h="1117" extrusionOk="0">
                  <a:moveTo>
                    <a:pt x="857" y="260"/>
                  </a:moveTo>
                  <a:cubicBezTo>
                    <a:pt x="883" y="597"/>
                    <a:pt x="390" y="571"/>
                    <a:pt x="857" y="753"/>
                  </a:cubicBezTo>
                  <a:cubicBezTo>
                    <a:pt x="675" y="1116"/>
                    <a:pt x="390" y="597"/>
                    <a:pt x="0" y="753"/>
                  </a:cubicBezTo>
                  <a:lnTo>
                    <a:pt x="0" y="260"/>
                  </a:lnTo>
                  <a:cubicBezTo>
                    <a:pt x="390" y="312"/>
                    <a:pt x="598" y="0"/>
                    <a:pt x="857" y="26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106"/>
            <p:cNvSpPr/>
            <p:nvPr/>
          </p:nvSpPr>
          <p:spPr>
            <a:xfrm>
              <a:off x="1555625" y="4595225"/>
              <a:ext cx="60375" cy="73350"/>
            </a:xfrm>
            <a:custGeom>
              <a:avLst/>
              <a:gdLst/>
              <a:ahLst/>
              <a:cxnLst/>
              <a:rect l="l" t="t" r="r" b="b"/>
              <a:pathLst>
                <a:path w="2415" h="2934" extrusionOk="0">
                  <a:moveTo>
                    <a:pt x="0" y="78"/>
                  </a:moveTo>
                  <a:cubicBezTo>
                    <a:pt x="234" y="312"/>
                    <a:pt x="312" y="0"/>
                    <a:pt x="727" y="78"/>
                  </a:cubicBezTo>
                  <a:cubicBezTo>
                    <a:pt x="1013" y="364"/>
                    <a:pt x="1169" y="675"/>
                    <a:pt x="1454" y="1039"/>
                  </a:cubicBezTo>
                  <a:cubicBezTo>
                    <a:pt x="1662" y="1350"/>
                    <a:pt x="2025" y="1662"/>
                    <a:pt x="2181" y="1999"/>
                  </a:cubicBezTo>
                  <a:cubicBezTo>
                    <a:pt x="2285" y="2259"/>
                    <a:pt x="2077" y="2596"/>
                    <a:pt x="2415" y="2726"/>
                  </a:cubicBezTo>
                  <a:cubicBezTo>
                    <a:pt x="2051" y="2934"/>
                    <a:pt x="1532" y="2233"/>
                    <a:pt x="1454" y="1766"/>
                  </a:cubicBezTo>
                  <a:cubicBezTo>
                    <a:pt x="1428" y="1454"/>
                    <a:pt x="1246" y="1947"/>
                    <a:pt x="961" y="1766"/>
                  </a:cubicBezTo>
                  <a:cubicBezTo>
                    <a:pt x="857" y="1558"/>
                    <a:pt x="935" y="1376"/>
                    <a:pt x="857" y="1169"/>
                  </a:cubicBezTo>
                  <a:cubicBezTo>
                    <a:pt x="753" y="987"/>
                    <a:pt x="338" y="961"/>
                    <a:pt x="494" y="571"/>
                  </a:cubicBezTo>
                  <a:cubicBezTo>
                    <a:pt x="468" y="260"/>
                    <a:pt x="286" y="727"/>
                    <a:pt x="0" y="57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106"/>
            <p:cNvSpPr/>
            <p:nvPr/>
          </p:nvSpPr>
          <p:spPr>
            <a:xfrm>
              <a:off x="1669850" y="4606250"/>
              <a:ext cx="16900" cy="14950"/>
            </a:xfrm>
            <a:custGeom>
              <a:avLst/>
              <a:gdLst/>
              <a:ahLst/>
              <a:cxnLst/>
              <a:rect l="l" t="t" r="r" b="b"/>
              <a:pathLst>
                <a:path w="676" h="598" extrusionOk="0">
                  <a:moveTo>
                    <a:pt x="0" y="1"/>
                  </a:moveTo>
                  <a:cubicBezTo>
                    <a:pt x="260" y="105"/>
                    <a:pt x="675" y="286"/>
                    <a:pt x="364" y="598"/>
                  </a:cubicBezTo>
                  <a:cubicBezTo>
                    <a:pt x="130" y="520"/>
                    <a:pt x="52" y="286"/>
                    <a:pt x="0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106"/>
            <p:cNvSpPr/>
            <p:nvPr/>
          </p:nvSpPr>
          <p:spPr>
            <a:xfrm>
              <a:off x="1615975" y="4616650"/>
              <a:ext cx="25350" cy="25975"/>
            </a:xfrm>
            <a:custGeom>
              <a:avLst/>
              <a:gdLst/>
              <a:ahLst/>
              <a:cxnLst/>
              <a:rect l="l" t="t" r="r" b="b"/>
              <a:pathLst>
                <a:path w="1014" h="1039" extrusionOk="0">
                  <a:moveTo>
                    <a:pt x="702" y="1038"/>
                  </a:moveTo>
                  <a:cubicBezTo>
                    <a:pt x="520" y="909"/>
                    <a:pt x="234" y="909"/>
                    <a:pt x="468" y="675"/>
                  </a:cubicBezTo>
                  <a:cubicBezTo>
                    <a:pt x="364" y="338"/>
                    <a:pt x="156" y="857"/>
                    <a:pt x="1" y="545"/>
                  </a:cubicBezTo>
                  <a:cubicBezTo>
                    <a:pt x="53" y="389"/>
                    <a:pt x="156" y="260"/>
                    <a:pt x="234" y="78"/>
                  </a:cubicBezTo>
                  <a:cubicBezTo>
                    <a:pt x="494" y="0"/>
                    <a:pt x="468" y="441"/>
                    <a:pt x="598" y="545"/>
                  </a:cubicBezTo>
                  <a:cubicBezTo>
                    <a:pt x="598" y="545"/>
                    <a:pt x="1013" y="338"/>
                    <a:pt x="831" y="909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106"/>
            <p:cNvSpPr/>
            <p:nvPr/>
          </p:nvSpPr>
          <p:spPr>
            <a:xfrm>
              <a:off x="1634150" y="4639350"/>
              <a:ext cx="5875" cy="14300"/>
            </a:xfrm>
            <a:custGeom>
              <a:avLst/>
              <a:gdLst/>
              <a:ahLst/>
              <a:cxnLst/>
              <a:rect l="l" t="t" r="r" b="b"/>
              <a:pathLst>
                <a:path w="235" h="572" extrusionOk="0">
                  <a:moveTo>
                    <a:pt x="78" y="572"/>
                  </a:moveTo>
                  <a:cubicBezTo>
                    <a:pt x="234" y="364"/>
                    <a:pt x="130" y="182"/>
                    <a:pt x="1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106"/>
            <p:cNvSpPr/>
            <p:nvPr/>
          </p:nvSpPr>
          <p:spPr>
            <a:xfrm>
              <a:off x="1702300" y="4620525"/>
              <a:ext cx="15600" cy="11075"/>
            </a:xfrm>
            <a:custGeom>
              <a:avLst/>
              <a:gdLst/>
              <a:ahLst/>
              <a:cxnLst/>
              <a:rect l="l" t="t" r="r" b="b"/>
              <a:pathLst>
                <a:path w="624" h="443" extrusionOk="0">
                  <a:moveTo>
                    <a:pt x="26" y="27"/>
                  </a:moveTo>
                  <a:cubicBezTo>
                    <a:pt x="104" y="234"/>
                    <a:pt x="624" y="1"/>
                    <a:pt x="494" y="390"/>
                  </a:cubicBezTo>
                  <a:cubicBezTo>
                    <a:pt x="182" y="442"/>
                    <a:pt x="0" y="364"/>
                    <a:pt x="26" y="27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106"/>
            <p:cNvSpPr/>
            <p:nvPr/>
          </p:nvSpPr>
          <p:spPr>
            <a:xfrm>
              <a:off x="1675700" y="4623125"/>
              <a:ext cx="17550" cy="16250"/>
            </a:xfrm>
            <a:custGeom>
              <a:avLst/>
              <a:gdLst/>
              <a:ahLst/>
              <a:cxnLst/>
              <a:rect l="l" t="t" r="r" b="b"/>
              <a:pathLst>
                <a:path w="702" h="650" extrusionOk="0">
                  <a:moveTo>
                    <a:pt x="364" y="650"/>
                  </a:moveTo>
                  <a:cubicBezTo>
                    <a:pt x="208" y="598"/>
                    <a:pt x="182" y="442"/>
                    <a:pt x="0" y="416"/>
                  </a:cubicBezTo>
                  <a:cubicBezTo>
                    <a:pt x="182" y="1"/>
                    <a:pt x="701" y="312"/>
                    <a:pt x="364" y="65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106"/>
            <p:cNvSpPr/>
            <p:nvPr/>
          </p:nvSpPr>
          <p:spPr>
            <a:xfrm>
              <a:off x="1693850" y="4629625"/>
              <a:ext cx="24050" cy="22075"/>
            </a:xfrm>
            <a:custGeom>
              <a:avLst/>
              <a:gdLst/>
              <a:ahLst/>
              <a:cxnLst/>
              <a:rect l="l" t="t" r="r" b="b"/>
              <a:pathLst>
                <a:path w="962" h="883" extrusionOk="0">
                  <a:moveTo>
                    <a:pt x="131" y="26"/>
                  </a:moveTo>
                  <a:cubicBezTo>
                    <a:pt x="235" y="0"/>
                    <a:pt x="235" y="78"/>
                    <a:pt x="235" y="156"/>
                  </a:cubicBezTo>
                  <a:cubicBezTo>
                    <a:pt x="494" y="338"/>
                    <a:pt x="962" y="312"/>
                    <a:pt x="832" y="883"/>
                  </a:cubicBezTo>
                  <a:cubicBezTo>
                    <a:pt x="598" y="701"/>
                    <a:pt x="261" y="649"/>
                    <a:pt x="1" y="519"/>
                  </a:cubicBezTo>
                  <a:cubicBezTo>
                    <a:pt x="105" y="416"/>
                    <a:pt x="131" y="234"/>
                    <a:pt x="131" y="26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106"/>
            <p:cNvSpPr/>
            <p:nvPr/>
          </p:nvSpPr>
          <p:spPr>
            <a:xfrm>
              <a:off x="1654925" y="4657525"/>
              <a:ext cx="22075" cy="14950"/>
            </a:xfrm>
            <a:custGeom>
              <a:avLst/>
              <a:gdLst/>
              <a:ahLst/>
              <a:cxnLst/>
              <a:rect l="l" t="t" r="r" b="b"/>
              <a:pathLst>
                <a:path w="883" h="598" extrusionOk="0">
                  <a:moveTo>
                    <a:pt x="468" y="1"/>
                  </a:moveTo>
                  <a:cubicBezTo>
                    <a:pt x="883" y="182"/>
                    <a:pt x="234" y="286"/>
                    <a:pt x="364" y="598"/>
                  </a:cubicBezTo>
                  <a:cubicBezTo>
                    <a:pt x="0" y="442"/>
                    <a:pt x="442" y="130"/>
                    <a:pt x="468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106"/>
            <p:cNvSpPr/>
            <p:nvPr/>
          </p:nvSpPr>
          <p:spPr>
            <a:xfrm>
              <a:off x="898175" y="4687375"/>
              <a:ext cx="22075" cy="22750"/>
            </a:xfrm>
            <a:custGeom>
              <a:avLst/>
              <a:gdLst/>
              <a:ahLst/>
              <a:cxnLst/>
              <a:rect l="l" t="t" r="r" b="b"/>
              <a:pathLst>
                <a:path w="883" h="910" extrusionOk="0">
                  <a:moveTo>
                    <a:pt x="0" y="598"/>
                  </a:moveTo>
                  <a:lnTo>
                    <a:pt x="0" y="1"/>
                  </a:lnTo>
                  <a:cubicBezTo>
                    <a:pt x="260" y="157"/>
                    <a:pt x="883" y="1"/>
                    <a:pt x="831" y="494"/>
                  </a:cubicBezTo>
                  <a:cubicBezTo>
                    <a:pt x="467" y="416"/>
                    <a:pt x="519" y="909"/>
                    <a:pt x="234" y="598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106"/>
            <p:cNvSpPr/>
            <p:nvPr/>
          </p:nvSpPr>
          <p:spPr>
            <a:xfrm>
              <a:off x="895575" y="4701000"/>
              <a:ext cx="5200" cy="5225"/>
            </a:xfrm>
            <a:custGeom>
              <a:avLst/>
              <a:gdLst/>
              <a:ahLst/>
              <a:cxnLst/>
              <a:rect l="l" t="t" r="r" b="b"/>
              <a:pathLst>
                <a:path w="208" h="209" extrusionOk="0">
                  <a:moveTo>
                    <a:pt x="0" y="209"/>
                  </a:moveTo>
                  <a:cubicBezTo>
                    <a:pt x="78" y="183"/>
                    <a:pt x="182" y="79"/>
                    <a:pt x="208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106"/>
            <p:cNvSpPr/>
            <p:nvPr/>
          </p:nvSpPr>
          <p:spPr>
            <a:xfrm>
              <a:off x="841050" y="4789925"/>
              <a:ext cx="9750" cy="11700"/>
            </a:xfrm>
            <a:custGeom>
              <a:avLst/>
              <a:gdLst/>
              <a:ahLst/>
              <a:cxnLst/>
              <a:rect l="l" t="t" r="r" b="b"/>
              <a:pathLst>
                <a:path w="390" h="468" extrusionOk="0">
                  <a:moveTo>
                    <a:pt x="234" y="1"/>
                  </a:moveTo>
                  <a:cubicBezTo>
                    <a:pt x="390" y="27"/>
                    <a:pt x="338" y="286"/>
                    <a:pt x="364" y="468"/>
                  </a:cubicBezTo>
                  <a:cubicBezTo>
                    <a:pt x="260" y="416"/>
                    <a:pt x="156" y="364"/>
                    <a:pt x="1" y="364"/>
                  </a:cubicBezTo>
                  <a:cubicBezTo>
                    <a:pt x="27" y="208"/>
                    <a:pt x="208" y="156"/>
                    <a:pt x="234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106"/>
            <p:cNvSpPr/>
            <p:nvPr/>
          </p:nvSpPr>
          <p:spPr>
            <a:xfrm>
              <a:off x="587275" y="4928175"/>
              <a:ext cx="10425" cy="11700"/>
            </a:xfrm>
            <a:custGeom>
              <a:avLst/>
              <a:gdLst/>
              <a:ahLst/>
              <a:cxnLst/>
              <a:rect l="l" t="t" r="r" b="b"/>
              <a:pathLst>
                <a:path w="417" h="468" extrusionOk="0">
                  <a:moveTo>
                    <a:pt x="53" y="0"/>
                  </a:moveTo>
                  <a:cubicBezTo>
                    <a:pt x="157" y="52"/>
                    <a:pt x="260" y="130"/>
                    <a:pt x="416" y="130"/>
                  </a:cubicBezTo>
                  <a:lnTo>
                    <a:pt x="416" y="364"/>
                  </a:lnTo>
                  <a:cubicBezTo>
                    <a:pt x="260" y="338"/>
                    <a:pt x="209" y="390"/>
                    <a:pt x="183" y="467"/>
                  </a:cubicBezTo>
                  <a:cubicBezTo>
                    <a:pt x="1" y="442"/>
                    <a:pt x="79" y="182"/>
                    <a:pt x="53" y="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106"/>
            <p:cNvSpPr/>
            <p:nvPr/>
          </p:nvSpPr>
          <p:spPr>
            <a:xfrm>
              <a:off x="414650" y="4931425"/>
              <a:ext cx="66875" cy="62975"/>
            </a:xfrm>
            <a:custGeom>
              <a:avLst/>
              <a:gdLst/>
              <a:ahLst/>
              <a:cxnLst/>
              <a:rect l="l" t="t" r="r" b="b"/>
              <a:pathLst>
                <a:path w="2675" h="2519" extrusionOk="0">
                  <a:moveTo>
                    <a:pt x="2519" y="1558"/>
                  </a:moveTo>
                  <a:cubicBezTo>
                    <a:pt x="2285" y="1765"/>
                    <a:pt x="1714" y="1636"/>
                    <a:pt x="1298" y="1687"/>
                  </a:cubicBezTo>
                  <a:cubicBezTo>
                    <a:pt x="831" y="1791"/>
                    <a:pt x="727" y="2518"/>
                    <a:pt x="104" y="2155"/>
                  </a:cubicBezTo>
                  <a:cubicBezTo>
                    <a:pt x="0" y="1454"/>
                    <a:pt x="753" y="1610"/>
                    <a:pt x="701" y="961"/>
                  </a:cubicBezTo>
                  <a:cubicBezTo>
                    <a:pt x="1558" y="935"/>
                    <a:pt x="2674" y="0"/>
                    <a:pt x="2519" y="1558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106"/>
            <p:cNvSpPr/>
            <p:nvPr/>
          </p:nvSpPr>
          <p:spPr>
            <a:xfrm>
              <a:off x="363375" y="4997600"/>
              <a:ext cx="11700" cy="13025"/>
            </a:xfrm>
            <a:custGeom>
              <a:avLst/>
              <a:gdLst/>
              <a:ahLst/>
              <a:cxnLst/>
              <a:rect l="l" t="t" r="r" b="b"/>
              <a:pathLst>
                <a:path w="468" h="521" extrusionOk="0">
                  <a:moveTo>
                    <a:pt x="468" y="235"/>
                  </a:moveTo>
                  <a:cubicBezTo>
                    <a:pt x="442" y="520"/>
                    <a:pt x="156" y="494"/>
                    <a:pt x="0" y="338"/>
                  </a:cubicBezTo>
                  <a:cubicBezTo>
                    <a:pt x="104" y="1"/>
                    <a:pt x="182" y="209"/>
                    <a:pt x="468" y="235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106"/>
            <p:cNvSpPr/>
            <p:nvPr/>
          </p:nvSpPr>
          <p:spPr>
            <a:xfrm>
              <a:off x="258225" y="5037200"/>
              <a:ext cx="24050" cy="20800"/>
            </a:xfrm>
            <a:custGeom>
              <a:avLst/>
              <a:gdLst/>
              <a:ahLst/>
              <a:cxnLst/>
              <a:rect l="l" t="t" r="r" b="b"/>
              <a:pathLst>
                <a:path w="962" h="832" extrusionOk="0">
                  <a:moveTo>
                    <a:pt x="961" y="78"/>
                  </a:moveTo>
                  <a:cubicBezTo>
                    <a:pt x="935" y="546"/>
                    <a:pt x="364" y="831"/>
                    <a:pt x="1" y="572"/>
                  </a:cubicBezTo>
                  <a:cubicBezTo>
                    <a:pt x="79" y="156"/>
                    <a:pt x="390" y="1"/>
                    <a:pt x="961" y="78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106"/>
            <p:cNvSpPr/>
            <p:nvPr/>
          </p:nvSpPr>
          <p:spPr>
            <a:xfrm>
              <a:off x="280300" y="5049525"/>
              <a:ext cx="25325" cy="10425"/>
            </a:xfrm>
            <a:custGeom>
              <a:avLst/>
              <a:gdLst/>
              <a:ahLst/>
              <a:cxnLst/>
              <a:rect l="l" t="t" r="r" b="b"/>
              <a:pathLst>
                <a:path w="1013" h="417" extrusionOk="0">
                  <a:moveTo>
                    <a:pt x="909" y="79"/>
                  </a:moveTo>
                  <a:cubicBezTo>
                    <a:pt x="1013" y="416"/>
                    <a:pt x="338" y="1"/>
                    <a:pt x="442" y="312"/>
                  </a:cubicBezTo>
                  <a:cubicBezTo>
                    <a:pt x="0" y="105"/>
                    <a:pt x="675" y="1"/>
                    <a:pt x="909" y="79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106"/>
            <p:cNvSpPr/>
            <p:nvPr/>
          </p:nvSpPr>
          <p:spPr>
            <a:xfrm>
              <a:off x="234875" y="5054075"/>
              <a:ext cx="23375" cy="18850"/>
            </a:xfrm>
            <a:custGeom>
              <a:avLst/>
              <a:gdLst/>
              <a:ahLst/>
              <a:cxnLst/>
              <a:rect l="l" t="t" r="r" b="b"/>
              <a:pathLst>
                <a:path w="935" h="754" extrusionOk="0">
                  <a:moveTo>
                    <a:pt x="935" y="130"/>
                  </a:moveTo>
                  <a:cubicBezTo>
                    <a:pt x="909" y="520"/>
                    <a:pt x="493" y="520"/>
                    <a:pt x="338" y="753"/>
                  </a:cubicBezTo>
                  <a:cubicBezTo>
                    <a:pt x="0" y="468"/>
                    <a:pt x="467" y="1"/>
                    <a:pt x="935" y="13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106"/>
            <p:cNvSpPr/>
            <p:nvPr/>
          </p:nvSpPr>
          <p:spPr>
            <a:xfrm>
              <a:off x="1047450" y="4464775"/>
              <a:ext cx="675" cy="8450"/>
            </a:xfrm>
            <a:custGeom>
              <a:avLst/>
              <a:gdLst/>
              <a:ahLst/>
              <a:cxnLst/>
              <a:rect l="l" t="t" r="r" b="b"/>
              <a:pathLst>
                <a:path w="27" h="338" extrusionOk="0">
                  <a:moveTo>
                    <a:pt x="0" y="338"/>
                  </a:moveTo>
                  <a:cubicBezTo>
                    <a:pt x="26" y="260"/>
                    <a:pt x="26" y="104"/>
                    <a:pt x="26" y="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106"/>
            <p:cNvSpPr/>
            <p:nvPr/>
          </p:nvSpPr>
          <p:spPr>
            <a:xfrm>
              <a:off x="604800" y="4893775"/>
              <a:ext cx="12375" cy="7150"/>
            </a:xfrm>
            <a:custGeom>
              <a:avLst/>
              <a:gdLst/>
              <a:ahLst/>
              <a:cxnLst/>
              <a:rect l="l" t="t" r="r" b="b"/>
              <a:pathLst>
                <a:path w="495" h="286" extrusionOk="0">
                  <a:moveTo>
                    <a:pt x="1" y="286"/>
                  </a:moveTo>
                  <a:cubicBezTo>
                    <a:pt x="183" y="286"/>
                    <a:pt x="494" y="234"/>
                    <a:pt x="442" y="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106"/>
            <p:cNvSpPr/>
            <p:nvPr/>
          </p:nvSpPr>
          <p:spPr>
            <a:xfrm>
              <a:off x="577550" y="4114300"/>
              <a:ext cx="16250" cy="7800"/>
            </a:xfrm>
            <a:custGeom>
              <a:avLst/>
              <a:gdLst/>
              <a:ahLst/>
              <a:cxnLst/>
              <a:rect l="l" t="t" r="r" b="b"/>
              <a:pathLst>
                <a:path w="650" h="312" extrusionOk="0">
                  <a:moveTo>
                    <a:pt x="442" y="312"/>
                  </a:moveTo>
                  <a:cubicBezTo>
                    <a:pt x="338" y="260"/>
                    <a:pt x="260" y="182"/>
                    <a:pt x="78" y="182"/>
                  </a:cubicBezTo>
                  <a:cubicBezTo>
                    <a:pt x="0" y="0"/>
                    <a:pt x="649" y="0"/>
                    <a:pt x="572" y="182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106"/>
            <p:cNvSpPr/>
            <p:nvPr/>
          </p:nvSpPr>
          <p:spPr>
            <a:xfrm>
              <a:off x="588575" y="4118850"/>
              <a:ext cx="5875" cy="6500"/>
            </a:xfrm>
            <a:custGeom>
              <a:avLst/>
              <a:gdLst/>
              <a:ahLst/>
              <a:cxnLst/>
              <a:rect l="l" t="t" r="r" b="b"/>
              <a:pathLst>
                <a:path w="235" h="260" extrusionOk="0">
                  <a:moveTo>
                    <a:pt x="1" y="0"/>
                  </a:moveTo>
                  <a:cubicBezTo>
                    <a:pt x="105" y="52"/>
                    <a:pt x="183" y="156"/>
                    <a:pt x="234" y="26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106"/>
            <p:cNvSpPr/>
            <p:nvPr/>
          </p:nvSpPr>
          <p:spPr>
            <a:xfrm>
              <a:off x="380900" y="3762525"/>
              <a:ext cx="987175" cy="1185775"/>
            </a:xfrm>
            <a:custGeom>
              <a:avLst/>
              <a:gdLst/>
              <a:ahLst/>
              <a:cxnLst/>
              <a:rect l="l" t="t" r="r" b="b"/>
              <a:pathLst>
                <a:path w="39487" h="47431" extrusionOk="0">
                  <a:moveTo>
                    <a:pt x="39487" y="28454"/>
                  </a:moveTo>
                  <a:cubicBezTo>
                    <a:pt x="39305" y="28454"/>
                    <a:pt x="39149" y="28324"/>
                    <a:pt x="38993" y="28220"/>
                  </a:cubicBezTo>
                  <a:lnTo>
                    <a:pt x="39071" y="28350"/>
                  </a:lnTo>
                  <a:lnTo>
                    <a:pt x="38708" y="28350"/>
                  </a:lnTo>
                  <a:cubicBezTo>
                    <a:pt x="38422" y="29233"/>
                    <a:pt x="37695" y="29985"/>
                    <a:pt x="36423" y="29544"/>
                  </a:cubicBezTo>
                  <a:cubicBezTo>
                    <a:pt x="36527" y="29129"/>
                    <a:pt x="36293" y="29025"/>
                    <a:pt x="36190" y="28817"/>
                  </a:cubicBezTo>
                  <a:cubicBezTo>
                    <a:pt x="36008" y="28973"/>
                    <a:pt x="36008" y="29284"/>
                    <a:pt x="35826" y="29414"/>
                  </a:cubicBezTo>
                  <a:cubicBezTo>
                    <a:pt x="35359" y="29258"/>
                    <a:pt x="34814" y="29233"/>
                    <a:pt x="34372" y="29310"/>
                  </a:cubicBezTo>
                  <a:cubicBezTo>
                    <a:pt x="34191" y="29336"/>
                    <a:pt x="34061" y="29570"/>
                    <a:pt x="33775" y="29674"/>
                  </a:cubicBezTo>
                  <a:cubicBezTo>
                    <a:pt x="33438" y="29804"/>
                    <a:pt x="32815" y="29726"/>
                    <a:pt x="32685" y="30141"/>
                  </a:cubicBezTo>
                  <a:cubicBezTo>
                    <a:pt x="32192" y="30011"/>
                    <a:pt x="32088" y="29466"/>
                    <a:pt x="31257" y="29674"/>
                  </a:cubicBezTo>
                  <a:cubicBezTo>
                    <a:pt x="31075" y="29440"/>
                    <a:pt x="31075" y="28687"/>
                    <a:pt x="31257" y="28454"/>
                  </a:cubicBezTo>
                  <a:cubicBezTo>
                    <a:pt x="30972" y="28298"/>
                    <a:pt x="30660" y="29155"/>
                    <a:pt x="30530" y="29544"/>
                  </a:cubicBezTo>
                  <a:cubicBezTo>
                    <a:pt x="30141" y="29544"/>
                    <a:pt x="29648" y="29258"/>
                    <a:pt x="29933" y="28947"/>
                  </a:cubicBezTo>
                  <a:lnTo>
                    <a:pt x="29336" y="28947"/>
                  </a:lnTo>
                  <a:cubicBezTo>
                    <a:pt x="29128" y="28713"/>
                    <a:pt x="29336" y="28791"/>
                    <a:pt x="29336" y="28454"/>
                  </a:cubicBezTo>
                  <a:cubicBezTo>
                    <a:pt x="28791" y="28142"/>
                    <a:pt x="28687" y="28687"/>
                    <a:pt x="28246" y="28454"/>
                  </a:cubicBezTo>
                  <a:lnTo>
                    <a:pt x="28246" y="28220"/>
                  </a:lnTo>
                  <a:cubicBezTo>
                    <a:pt x="28142" y="27779"/>
                    <a:pt x="28765" y="28090"/>
                    <a:pt x="28843" y="27857"/>
                  </a:cubicBezTo>
                  <a:cubicBezTo>
                    <a:pt x="28817" y="27675"/>
                    <a:pt x="28479" y="27805"/>
                    <a:pt x="28479" y="27623"/>
                  </a:cubicBezTo>
                  <a:cubicBezTo>
                    <a:pt x="27908" y="27934"/>
                    <a:pt x="27545" y="28713"/>
                    <a:pt x="26922" y="28090"/>
                  </a:cubicBezTo>
                  <a:lnTo>
                    <a:pt x="26558" y="28090"/>
                  </a:lnTo>
                  <a:cubicBezTo>
                    <a:pt x="26662" y="27986"/>
                    <a:pt x="26688" y="27831"/>
                    <a:pt x="26688" y="27623"/>
                  </a:cubicBezTo>
                  <a:cubicBezTo>
                    <a:pt x="26325" y="27571"/>
                    <a:pt x="26428" y="28012"/>
                    <a:pt x="26325" y="28220"/>
                  </a:cubicBezTo>
                  <a:cubicBezTo>
                    <a:pt x="25987" y="28116"/>
                    <a:pt x="26013" y="28402"/>
                    <a:pt x="25727" y="28350"/>
                  </a:cubicBezTo>
                  <a:cubicBezTo>
                    <a:pt x="25546" y="28791"/>
                    <a:pt x="26065" y="28583"/>
                    <a:pt x="25961" y="28947"/>
                  </a:cubicBezTo>
                  <a:cubicBezTo>
                    <a:pt x="25779" y="29077"/>
                    <a:pt x="25442" y="29051"/>
                    <a:pt x="25494" y="29440"/>
                  </a:cubicBezTo>
                  <a:cubicBezTo>
                    <a:pt x="25520" y="29570"/>
                    <a:pt x="25727" y="29544"/>
                    <a:pt x="25727" y="29440"/>
                  </a:cubicBezTo>
                  <a:cubicBezTo>
                    <a:pt x="25857" y="29414"/>
                    <a:pt x="25961" y="29933"/>
                    <a:pt x="26091" y="29544"/>
                  </a:cubicBezTo>
                  <a:cubicBezTo>
                    <a:pt x="26454" y="29726"/>
                    <a:pt x="25676" y="29752"/>
                    <a:pt x="25727" y="30037"/>
                  </a:cubicBezTo>
                  <a:cubicBezTo>
                    <a:pt x="25961" y="30219"/>
                    <a:pt x="26169" y="30089"/>
                    <a:pt x="26558" y="30037"/>
                  </a:cubicBezTo>
                  <a:cubicBezTo>
                    <a:pt x="26376" y="30245"/>
                    <a:pt x="26299" y="30557"/>
                    <a:pt x="26091" y="30764"/>
                  </a:cubicBezTo>
                  <a:cubicBezTo>
                    <a:pt x="26117" y="30894"/>
                    <a:pt x="26299" y="30842"/>
                    <a:pt x="26454" y="30868"/>
                  </a:cubicBezTo>
                  <a:cubicBezTo>
                    <a:pt x="26247" y="31102"/>
                    <a:pt x="26169" y="31491"/>
                    <a:pt x="25961" y="31725"/>
                  </a:cubicBezTo>
                  <a:cubicBezTo>
                    <a:pt x="25520" y="31725"/>
                    <a:pt x="25208" y="31595"/>
                    <a:pt x="24871" y="31465"/>
                  </a:cubicBezTo>
                  <a:cubicBezTo>
                    <a:pt x="24637" y="31439"/>
                    <a:pt x="25001" y="31777"/>
                    <a:pt x="24767" y="31958"/>
                  </a:cubicBezTo>
                  <a:cubicBezTo>
                    <a:pt x="24715" y="31984"/>
                    <a:pt x="24429" y="31906"/>
                    <a:pt x="24403" y="31958"/>
                  </a:cubicBezTo>
                  <a:cubicBezTo>
                    <a:pt x="24222" y="32270"/>
                    <a:pt x="24637" y="32763"/>
                    <a:pt x="24040" y="32452"/>
                  </a:cubicBezTo>
                  <a:cubicBezTo>
                    <a:pt x="24066" y="32737"/>
                    <a:pt x="24274" y="32815"/>
                    <a:pt x="24040" y="33049"/>
                  </a:cubicBezTo>
                  <a:cubicBezTo>
                    <a:pt x="23728" y="32400"/>
                    <a:pt x="23703" y="33568"/>
                    <a:pt x="23313" y="33153"/>
                  </a:cubicBezTo>
                  <a:cubicBezTo>
                    <a:pt x="23002" y="33179"/>
                    <a:pt x="23495" y="33360"/>
                    <a:pt x="23313" y="33646"/>
                  </a:cubicBezTo>
                  <a:cubicBezTo>
                    <a:pt x="23157" y="33750"/>
                    <a:pt x="22950" y="33828"/>
                    <a:pt x="22976" y="34113"/>
                  </a:cubicBezTo>
                  <a:cubicBezTo>
                    <a:pt x="22716" y="34165"/>
                    <a:pt x="22638" y="34035"/>
                    <a:pt x="22482" y="34009"/>
                  </a:cubicBezTo>
                  <a:cubicBezTo>
                    <a:pt x="22301" y="34035"/>
                    <a:pt x="22482" y="34217"/>
                    <a:pt x="22612" y="34243"/>
                  </a:cubicBezTo>
                  <a:cubicBezTo>
                    <a:pt x="22301" y="34295"/>
                    <a:pt x="22197" y="34425"/>
                    <a:pt x="21755" y="34606"/>
                  </a:cubicBezTo>
                  <a:cubicBezTo>
                    <a:pt x="21704" y="34503"/>
                    <a:pt x="21652" y="34399"/>
                    <a:pt x="21522" y="34373"/>
                  </a:cubicBezTo>
                  <a:cubicBezTo>
                    <a:pt x="21548" y="33983"/>
                    <a:pt x="21781" y="33828"/>
                    <a:pt x="22249" y="33879"/>
                  </a:cubicBezTo>
                  <a:cubicBezTo>
                    <a:pt x="22275" y="33516"/>
                    <a:pt x="22638" y="33179"/>
                    <a:pt x="22846" y="32685"/>
                  </a:cubicBezTo>
                  <a:cubicBezTo>
                    <a:pt x="22353" y="32711"/>
                    <a:pt x="22301" y="33179"/>
                    <a:pt x="21755" y="33153"/>
                  </a:cubicBezTo>
                  <a:cubicBezTo>
                    <a:pt x="21755" y="33049"/>
                    <a:pt x="21626" y="33075"/>
                    <a:pt x="21522" y="33049"/>
                  </a:cubicBezTo>
                  <a:cubicBezTo>
                    <a:pt x="21522" y="31906"/>
                    <a:pt x="22560" y="31128"/>
                    <a:pt x="21885" y="30037"/>
                  </a:cubicBezTo>
                  <a:cubicBezTo>
                    <a:pt x="22430" y="29985"/>
                    <a:pt x="22482" y="29362"/>
                    <a:pt x="22976" y="29181"/>
                  </a:cubicBezTo>
                  <a:cubicBezTo>
                    <a:pt x="23131" y="29129"/>
                    <a:pt x="23235" y="29310"/>
                    <a:pt x="23443" y="29310"/>
                  </a:cubicBezTo>
                  <a:cubicBezTo>
                    <a:pt x="23884" y="29310"/>
                    <a:pt x="24429" y="29077"/>
                    <a:pt x="24897" y="29310"/>
                  </a:cubicBezTo>
                  <a:cubicBezTo>
                    <a:pt x="24819" y="28713"/>
                    <a:pt x="23858" y="28973"/>
                    <a:pt x="23573" y="28583"/>
                  </a:cubicBezTo>
                  <a:cubicBezTo>
                    <a:pt x="23728" y="28090"/>
                    <a:pt x="24066" y="27805"/>
                    <a:pt x="24403" y="27519"/>
                  </a:cubicBezTo>
                  <a:cubicBezTo>
                    <a:pt x="23936" y="27130"/>
                    <a:pt x="23469" y="27779"/>
                    <a:pt x="23443" y="28220"/>
                  </a:cubicBezTo>
                  <a:cubicBezTo>
                    <a:pt x="22924" y="28220"/>
                    <a:pt x="22846" y="28454"/>
                    <a:pt x="22716" y="27986"/>
                  </a:cubicBezTo>
                  <a:cubicBezTo>
                    <a:pt x="22638" y="28272"/>
                    <a:pt x="22430" y="28324"/>
                    <a:pt x="22119" y="28583"/>
                  </a:cubicBezTo>
                  <a:cubicBezTo>
                    <a:pt x="21833" y="28843"/>
                    <a:pt x="21652" y="29258"/>
                    <a:pt x="21158" y="29440"/>
                  </a:cubicBezTo>
                  <a:cubicBezTo>
                    <a:pt x="21288" y="29648"/>
                    <a:pt x="20795" y="29830"/>
                    <a:pt x="21158" y="29907"/>
                  </a:cubicBezTo>
                  <a:cubicBezTo>
                    <a:pt x="20925" y="30193"/>
                    <a:pt x="20743" y="30531"/>
                    <a:pt x="20431" y="30764"/>
                  </a:cubicBezTo>
                  <a:cubicBezTo>
                    <a:pt x="20509" y="31231"/>
                    <a:pt x="20535" y="31257"/>
                    <a:pt x="20328" y="31595"/>
                  </a:cubicBezTo>
                  <a:cubicBezTo>
                    <a:pt x="19886" y="31699"/>
                    <a:pt x="19808" y="31387"/>
                    <a:pt x="19367" y="31491"/>
                  </a:cubicBezTo>
                  <a:cubicBezTo>
                    <a:pt x="19445" y="31906"/>
                    <a:pt x="20068" y="31829"/>
                    <a:pt x="20198" y="32192"/>
                  </a:cubicBezTo>
                  <a:cubicBezTo>
                    <a:pt x="20250" y="32815"/>
                    <a:pt x="19575" y="32711"/>
                    <a:pt x="19237" y="32919"/>
                  </a:cubicBezTo>
                  <a:cubicBezTo>
                    <a:pt x="19289" y="33153"/>
                    <a:pt x="19782" y="32945"/>
                    <a:pt x="19601" y="33412"/>
                  </a:cubicBezTo>
                  <a:cubicBezTo>
                    <a:pt x="19393" y="33464"/>
                    <a:pt x="19367" y="33308"/>
                    <a:pt x="19367" y="33179"/>
                  </a:cubicBezTo>
                  <a:cubicBezTo>
                    <a:pt x="19159" y="33282"/>
                    <a:pt x="19211" y="33646"/>
                    <a:pt x="18770" y="33542"/>
                  </a:cubicBezTo>
                  <a:cubicBezTo>
                    <a:pt x="18874" y="34477"/>
                    <a:pt x="17861" y="34295"/>
                    <a:pt x="18147" y="35463"/>
                  </a:cubicBezTo>
                  <a:cubicBezTo>
                    <a:pt x="18978" y="35359"/>
                    <a:pt x="19107" y="35437"/>
                    <a:pt x="19601" y="35801"/>
                  </a:cubicBezTo>
                  <a:cubicBezTo>
                    <a:pt x="19419" y="35904"/>
                    <a:pt x="19445" y="36216"/>
                    <a:pt x="19367" y="36294"/>
                  </a:cubicBezTo>
                  <a:cubicBezTo>
                    <a:pt x="19185" y="36476"/>
                    <a:pt x="19030" y="36424"/>
                    <a:pt x="18874" y="36527"/>
                  </a:cubicBezTo>
                  <a:cubicBezTo>
                    <a:pt x="18822" y="36579"/>
                    <a:pt x="18433" y="36891"/>
                    <a:pt x="18407" y="37021"/>
                  </a:cubicBezTo>
                  <a:cubicBezTo>
                    <a:pt x="18381" y="37099"/>
                    <a:pt x="18588" y="37228"/>
                    <a:pt x="18510" y="37384"/>
                  </a:cubicBezTo>
                  <a:cubicBezTo>
                    <a:pt x="18484" y="37462"/>
                    <a:pt x="18069" y="37410"/>
                    <a:pt x="18147" y="37618"/>
                  </a:cubicBezTo>
                  <a:cubicBezTo>
                    <a:pt x="18225" y="37748"/>
                    <a:pt x="18433" y="37748"/>
                    <a:pt x="18407" y="37981"/>
                  </a:cubicBezTo>
                  <a:cubicBezTo>
                    <a:pt x="18225" y="38059"/>
                    <a:pt x="18069" y="38007"/>
                    <a:pt x="17913" y="38085"/>
                  </a:cubicBezTo>
                  <a:cubicBezTo>
                    <a:pt x="17809" y="38163"/>
                    <a:pt x="17861" y="38241"/>
                    <a:pt x="17913" y="38215"/>
                  </a:cubicBezTo>
                  <a:cubicBezTo>
                    <a:pt x="17861" y="38241"/>
                    <a:pt x="17160" y="38475"/>
                    <a:pt x="17083" y="38578"/>
                  </a:cubicBezTo>
                  <a:cubicBezTo>
                    <a:pt x="17005" y="38630"/>
                    <a:pt x="17109" y="38864"/>
                    <a:pt x="17083" y="38942"/>
                  </a:cubicBezTo>
                  <a:cubicBezTo>
                    <a:pt x="17057" y="38994"/>
                    <a:pt x="16667" y="39020"/>
                    <a:pt x="16823" y="39305"/>
                  </a:cubicBezTo>
                  <a:cubicBezTo>
                    <a:pt x="16641" y="39331"/>
                    <a:pt x="16615" y="39175"/>
                    <a:pt x="16485" y="39175"/>
                  </a:cubicBezTo>
                  <a:cubicBezTo>
                    <a:pt x="16330" y="39409"/>
                    <a:pt x="16174" y="39591"/>
                    <a:pt x="16122" y="39902"/>
                  </a:cubicBezTo>
                  <a:cubicBezTo>
                    <a:pt x="15447" y="39876"/>
                    <a:pt x="15395" y="40448"/>
                    <a:pt x="14928" y="40629"/>
                  </a:cubicBezTo>
                  <a:cubicBezTo>
                    <a:pt x="14980" y="40811"/>
                    <a:pt x="15291" y="40733"/>
                    <a:pt x="15161" y="41097"/>
                  </a:cubicBezTo>
                  <a:cubicBezTo>
                    <a:pt x="15110" y="41252"/>
                    <a:pt x="15058" y="41590"/>
                    <a:pt x="14798" y="41694"/>
                  </a:cubicBezTo>
                  <a:cubicBezTo>
                    <a:pt x="14694" y="41746"/>
                    <a:pt x="14512" y="41642"/>
                    <a:pt x="14435" y="41694"/>
                  </a:cubicBezTo>
                  <a:cubicBezTo>
                    <a:pt x="14149" y="41875"/>
                    <a:pt x="13967" y="42291"/>
                    <a:pt x="13708" y="42057"/>
                  </a:cubicBezTo>
                  <a:cubicBezTo>
                    <a:pt x="13474" y="42083"/>
                    <a:pt x="13682" y="42602"/>
                    <a:pt x="13474" y="42654"/>
                  </a:cubicBezTo>
                  <a:cubicBezTo>
                    <a:pt x="13162" y="42888"/>
                    <a:pt x="13059" y="42343"/>
                    <a:pt x="12747" y="42784"/>
                  </a:cubicBezTo>
                  <a:cubicBezTo>
                    <a:pt x="12721" y="42992"/>
                    <a:pt x="12851" y="43018"/>
                    <a:pt x="12981" y="43018"/>
                  </a:cubicBezTo>
                  <a:cubicBezTo>
                    <a:pt x="12565" y="43277"/>
                    <a:pt x="11942" y="43355"/>
                    <a:pt x="11683" y="43745"/>
                  </a:cubicBezTo>
                  <a:cubicBezTo>
                    <a:pt x="11761" y="44108"/>
                    <a:pt x="12046" y="43667"/>
                    <a:pt x="12280" y="43745"/>
                  </a:cubicBezTo>
                  <a:cubicBezTo>
                    <a:pt x="12072" y="44238"/>
                    <a:pt x="11501" y="44342"/>
                    <a:pt x="11319" y="44835"/>
                  </a:cubicBezTo>
                  <a:cubicBezTo>
                    <a:pt x="10852" y="44913"/>
                    <a:pt x="10411" y="44965"/>
                    <a:pt x="10359" y="45432"/>
                  </a:cubicBezTo>
                  <a:cubicBezTo>
                    <a:pt x="10203" y="45795"/>
                    <a:pt x="10203" y="45095"/>
                    <a:pt x="10359" y="45069"/>
                  </a:cubicBezTo>
                  <a:cubicBezTo>
                    <a:pt x="9917" y="44991"/>
                    <a:pt x="9710" y="45146"/>
                    <a:pt x="9502" y="45302"/>
                  </a:cubicBezTo>
                  <a:lnTo>
                    <a:pt x="9035" y="45666"/>
                  </a:lnTo>
                  <a:cubicBezTo>
                    <a:pt x="8879" y="45821"/>
                    <a:pt x="8801" y="46003"/>
                    <a:pt x="8438" y="45899"/>
                  </a:cubicBezTo>
                  <a:cubicBezTo>
                    <a:pt x="8334" y="46133"/>
                    <a:pt x="8256" y="46003"/>
                    <a:pt x="7944" y="46159"/>
                  </a:cubicBezTo>
                  <a:cubicBezTo>
                    <a:pt x="7892" y="46185"/>
                    <a:pt x="7555" y="46678"/>
                    <a:pt x="7347" y="46393"/>
                  </a:cubicBezTo>
                  <a:cubicBezTo>
                    <a:pt x="7295" y="46133"/>
                    <a:pt x="7503" y="46159"/>
                    <a:pt x="7711" y="46159"/>
                  </a:cubicBezTo>
                  <a:cubicBezTo>
                    <a:pt x="7581" y="46003"/>
                    <a:pt x="7581" y="45692"/>
                    <a:pt x="7347" y="45666"/>
                  </a:cubicBezTo>
                  <a:cubicBezTo>
                    <a:pt x="6958" y="45562"/>
                    <a:pt x="6958" y="45847"/>
                    <a:pt x="6750" y="45899"/>
                  </a:cubicBezTo>
                  <a:cubicBezTo>
                    <a:pt x="6750" y="46159"/>
                    <a:pt x="6724" y="46444"/>
                    <a:pt x="6620" y="46626"/>
                  </a:cubicBezTo>
                  <a:cubicBezTo>
                    <a:pt x="6568" y="46756"/>
                    <a:pt x="6335" y="46652"/>
                    <a:pt x="6257" y="46756"/>
                  </a:cubicBezTo>
                  <a:cubicBezTo>
                    <a:pt x="6127" y="46886"/>
                    <a:pt x="6335" y="47016"/>
                    <a:pt x="6153" y="47119"/>
                  </a:cubicBezTo>
                  <a:cubicBezTo>
                    <a:pt x="6023" y="47171"/>
                    <a:pt x="5790" y="47431"/>
                    <a:pt x="5660" y="47353"/>
                  </a:cubicBezTo>
                  <a:cubicBezTo>
                    <a:pt x="5322" y="46730"/>
                    <a:pt x="5530" y="46367"/>
                    <a:pt x="5893" y="45795"/>
                  </a:cubicBezTo>
                  <a:cubicBezTo>
                    <a:pt x="6075" y="45510"/>
                    <a:pt x="6049" y="45588"/>
                    <a:pt x="6491" y="45302"/>
                  </a:cubicBezTo>
                  <a:cubicBezTo>
                    <a:pt x="6802" y="45120"/>
                    <a:pt x="7140" y="44809"/>
                    <a:pt x="7711" y="44809"/>
                  </a:cubicBezTo>
                  <a:cubicBezTo>
                    <a:pt x="7944" y="45069"/>
                    <a:pt x="8126" y="45354"/>
                    <a:pt x="8412" y="45536"/>
                  </a:cubicBezTo>
                  <a:cubicBezTo>
                    <a:pt x="8567" y="45536"/>
                    <a:pt x="8515" y="45328"/>
                    <a:pt x="8541" y="45172"/>
                  </a:cubicBezTo>
                  <a:cubicBezTo>
                    <a:pt x="8645" y="45276"/>
                    <a:pt x="8879" y="45250"/>
                    <a:pt x="8905" y="45432"/>
                  </a:cubicBezTo>
                  <a:lnTo>
                    <a:pt x="9268" y="45302"/>
                  </a:lnTo>
                  <a:cubicBezTo>
                    <a:pt x="9320" y="44991"/>
                    <a:pt x="9216" y="44861"/>
                    <a:pt x="8905" y="44939"/>
                  </a:cubicBezTo>
                  <a:cubicBezTo>
                    <a:pt x="8775" y="44056"/>
                    <a:pt x="9113" y="44004"/>
                    <a:pt x="9632" y="43485"/>
                  </a:cubicBezTo>
                  <a:cubicBezTo>
                    <a:pt x="9710" y="43433"/>
                    <a:pt x="9788" y="43199"/>
                    <a:pt x="9865" y="43147"/>
                  </a:cubicBezTo>
                  <a:cubicBezTo>
                    <a:pt x="10281" y="42836"/>
                    <a:pt x="11060" y="42940"/>
                    <a:pt x="11189" y="42291"/>
                  </a:cubicBezTo>
                  <a:cubicBezTo>
                    <a:pt x="11371" y="42265"/>
                    <a:pt x="11397" y="42421"/>
                    <a:pt x="11553" y="42421"/>
                  </a:cubicBezTo>
                  <a:cubicBezTo>
                    <a:pt x="11890" y="42395"/>
                    <a:pt x="11761" y="41927"/>
                    <a:pt x="11787" y="41564"/>
                  </a:cubicBezTo>
                  <a:cubicBezTo>
                    <a:pt x="12176" y="41123"/>
                    <a:pt x="12617" y="40733"/>
                    <a:pt x="12981" y="40240"/>
                  </a:cubicBezTo>
                  <a:cubicBezTo>
                    <a:pt x="13240" y="40292"/>
                    <a:pt x="13630" y="40525"/>
                    <a:pt x="13708" y="40136"/>
                  </a:cubicBezTo>
                  <a:cubicBezTo>
                    <a:pt x="13526" y="40084"/>
                    <a:pt x="13500" y="39954"/>
                    <a:pt x="13214" y="39773"/>
                  </a:cubicBezTo>
                  <a:cubicBezTo>
                    <a:pt x="13370" y="39435"/>
                    <a:pt x="13344" y="38942"/>
                    <a:pt x="13344" y="38449"/>
                  </a:cubicBezTo>
                  <a:cubicBezTo>
                    <a:pt x="13630" y="38449"/>
                    <a:pt x="13682" y="38241"/>
                    <a:pt x="14071" y="38319"/>
                  </a:cubicBezTo>
                  <a:cubicBezTo>
                    <a:pt x="14045" y="38059"/>
                    <a:pt x="13760" y="38059"/>
                    <a:pt x="13474" y="38085"/>
                  </a:cubicBezTo>
                  <a:cubicBezTo>
                    <a:pt x="13344" y="37202"/>
                    <a:pt x="13863" y="36969"/>
                    <a:pt x="14305" y="36631"/>
                  </a:cubicBezTo>
                  <a:cubicBezTo>
                    <a:pt x="13967" y="36086"/>
                    <a:pt x="14538" y="35982"/>
                    <a:pt x="14435" y="35307"/>
                  </a:cubicBezTo>
                  <a:cubicBezTo>
                    <a:pt x="14123" y="35385"/>
                    <a:pt x="14149" y="35775"/>
                    <a:pt x="14071" y="36034"/>
                  </a:cubicBezTo>
                  <a:cubicBezTo>
                    <a:pt x="13552" y="36320"/>
                    <a:pt x="12955" y="36527"/>
                    <a:pt x="12513" y="36891"/>
                  </a:cubicBezTo>
                  <a:cubicBezTo>
                    <a:pt x="12098" y="36917"/>
                    <a:pt x="12150" y="36502"/>
                    <a:pt x="11890" y="36398"/>
                  </a:cubicBezTo>
                  <a:cubicBezTo>
                    <a:pt x="11813" y="36060"/>
                    <a:pt x="12150" y="36164"/>
                    <a:pt x="12150" y="35904"/>
                  </a:cubicBezTo>
                  <a:cubicBezTo>
                    <a:pt x="12513" y="35801"/>
                    <a:pt x="12306" y="36320"/>
                    <a:pt x="12617" y="36268"/>
                  </a:cubicBezTo>
                  <a:cubicBezTo>
                    <a:pt x="13085" y="35723"/>
                    <a:pt x="11864" y="35852"/>
                    <a:pt x="11890" y="35307"/>
                  </a:cubicBezTo>
                  <a:cubicBezTo>
                    <a:pt x="11631" y="35567"/>
                    <a:pt x="11838" y="36268"/>
                    <a:pt x="11293" y="35904"/>
                  </a:cubicBezTo>
                  <a:cubicBezTo>
                    <a:pt x="11527" y="36527"/>
                    <a:pt x="11034" y="36735"/>
                    <a:pt x="11423" y="37488"/>
                  </a:cubicBezTo>
                  <a:cubicBezTo>
                    <a:pt x="11060" y="37618"/>
                    <a:pt x="11008" y="37202"/>
                    <a:pt x="10826" y="36995"/>
                  </a:cubicBezTo>
                  <a:cubicBezTo>
                    <a:pt x="10696" y="36865"/>
                    <a:pt x="10411" y="36320"/>
                    <a:pt x="10203" y="36034"/>
                  </a:cubicBezTo>
                  <a:cubicBezTo>
                    <a:pt x="10047" y="36112"/>
                    <a:pt x="9917" y="36216"/>
                    <a:pt x="9865" y="36398"/>
                  </a:cubicBezTo>
                  <a:cubicBezTo>
                    <a:pt x="9606" y="36112"/>
                    <a:pt x="9268" y="35930"/>
                    <a:pt x="9009" y="35671"/>
                  </a:cubicBezTo>
                  <a:cubicBezTo>
                    <a:pt x="8697" y="36034"/>
                    <a:pt x="8230" y="36112"/>
                    <a:pt x="7815" y="36398"/>
                  </a:cubicBezTo>
                  <a:cubicBezTo>
                    <a:pt x="7555" y="36579"/>
                    <a:pt x="7347" y="36943"/>
                    <a:pt x="6984" y="36995"/>
                  </a:cubicBezTo>
                  <a:cubicBezTo>
                    <a:pt x="7191" y="36450"/>
                    <a:pt x="6802" y="36008"/>
                    <a:pt x="7217" y="35801"/>
                  </a:cubicBezTo>
                  <a:cubicBezTo>
                    <a:pt x="7140" y="35515"/>
                    <a:pt x="6802" y="35463"/>
                    <a:pt x="6724" y="35203"/>
                  </a:cubicBezTo>
                  <a:cubicBezTo>
                    <a:pt x="6724" y="34814"/>
                    <a:pt x="6984" y="34736"/>
                    <a:pt x="7088" y="34477"/>
                  </a:cubicBezTo>
                  <a:cubicBezTo>
                    <a:pt x="7243" y="34113"/>
                    <a:pt x="6880" y="33854"/>
                    <a:pt x="6724" y="33516"/>
                  </a:cubicBezTo>
                  <a:cubicBezTo>
                    <a:pt x="6698" y="33412"/>
                    <a:pt x="6776" y="33256"/>
                    <a:pt x="6724" y="33153"/>
                  </a:cubicBezTo>
                  <a:cubicBezTo>
                    <a:pt x="6698" y="33049"/>
                    <a:pt x="6517" y="32971"/>
                    <a:pt x="6491" y="32919"/>
                  </a:cubicBezTo>
                  <a:cubicBezTo>
                    <a:pt x="6439" y="32763"/>
                    <a:pt x="6517" y="32581"/>
                    <a:pt x="6491" y="32426"/>
                  </a:cubicBezTo>
                  <a:cubicBezTo>
                    <a:pt x="6465" y="32374"/>
                    <a:pt x="6257" y="32166"/>
                    <a:pt x="6257" y="32192"/>
                  </a:cubicBezTo>
                  <a:cubicBezTo>
                    <a:pt x="6257" y="31647"/>
                    <a:pt x="6620" y="31413"/>
                    <a:pt x="6984" y="30972"/>
                  </a:cubicBezTo>
                  <a:cubicBezTo>
                    <a:pt x="6880" y="30868"/>
                    <a:pt x="6750" y="30790"/>
                    <a:pt x="6620" y="30738"/>
                  </a:cubicBezTo>
                  <a:cubicBezTo>
                    <a:pt x="6309" y="31154"/>
                    <a:pt x="6205" y="31777"/>
                    <a:pt x="5764" y="32062"/>
                  </a:cubicBezTo>
                  <a:cubicBezTo>
                    <a:pt x="5764" y="32400"/>
                    <a:pt x="6179" y="32296"/>
                    <a:pt x="6023" y="32789"/>
                  </a:cubicBezTo>
                  <a:cubicBezTo>
                    <a:pt x="5893" y="33023"/>
                    <a:pt x="5790" y="32737"/>
                    <a:pt x="5660" y="32789"/>
                  </a:cubicBezTo>
                  <a:cubicBezTo>
                    <a:pt x="5270" y="32945"/>
                    <a:pt x="5011" y="33360"/>
                    <a:pt x="4440" y="33386"/>
                  </a:cubicBezTo>
                  <a:cubicBezTo>
                    <a:pt x="4206" y="33412"/>
                    <a:pt x="4050" y="33179"/>
                    <a:pt x="3739" y="33282"/>
                  </a:cubicBezTo>
                  <a:cubicBezTo>
                    <a:pt x="3531" y="33023"/>
                    <a:pt x="3739" y="33127"/>
                    <a:pt x="3739" y="32789"/>
                  </a:cubicBezTo>
                  <a:cubicBezTo>
                    <a:pt x="3505" y="32400"/>
                    <a:pt x="3012" y="32296"/>
                    <a:pt x="3012" y="31699"/>
                  </a:cubicBezTo>
                  <a:cubicBezTo>
                    <a:pt x="2519" y="32114"/>
                    <a:pt x="2648" y="31102"/>
                    <a:pt x="2181" y="31102"/>
                  </a:cubicBezTo>
                  <a:cubicBezTo>
                    <a:pt x="2389" y="30816"/>
                    <a:pt x="2700" y="30608"/>
                    <a:pt x="2882" y="30271"/>
                  </a:cubicBezTo>
                  <a:cubicBezTo>
                    <a:pt x="3116" y="30323"/>
                    <a:pt x="3194" y="30531"/>
                    <a:pt x="3479" y="30505"/>
                  </a:cubicBezTo>
                  <a:cubicBezTo>
                    <a:pt x="3583" y="30894"/>
                    <a:pt x="3297" y="30868"/>
                    <a:pt x="3245" y="31102"/>
                  </a:cubicBezTo>
                  <a:cubicBezTo>
                    <a:pt x="3687" y="31128"/>
                    <a:pt x="3687" y="30738"/>
                    <a:pt x="4102" y="30738"/>
                  </a:cubicBezTo>
                  <a:cubicBezTo>
                    <a:pt x="4050" y="30998"/>
                    <a:pt x="4180" y="31076"/>
                    <a:pt x="4206" y="31231"/>
                  </a:cubicBezTo>
                  <a:cubicBezTo>
                    <a:pt x="5141" y="31128"/>
                    <a:pt x="4595" y="30479"/>
                    <a:pt x="4440" y="29907"/>
                  </a:cubicBezTo>
                  <a:cubicBezTo>
                    <a:pt x="3869" y="30531"/>
                    <a:pt x="3375" y="29933"/>
                    <a:pt x="2519" y="29907"/>
                  </a:cubicBezTo>
                  <a:cubicBezTo>
                    <a:pt x="2570" y="29648"/>
                    <a:pt x="3064" y="29882"/>
                    <a:pt x="3012" y="29544"/>
                  </a:cubicBezTo>
                  <a:cubicBezTo>
                    <a:pt x="2986" y="29388"/>
                    <a:pt x="2726" y="29440"/>
                    <a:pt x="2519" y="29440"/>
                  </a:cubicBezTo>
                  <a:cubicBezTo>
                    <a:pt x="2674" y="29388"/>
                    <a:pt x="2674" y="28843"/>
                    <a:pt x="2519" y="29181"/>
                  </a:cubicBezTo>
                  <a:cubicBezTo>
                    <a:pt x="2077" y="28635"/>
                    <a:pt x="3194" y="28661"/>
                    <a:pt x="3142" y="28116"/>
                  </a:cubicBezTo>
                  <a:cubicBezTo>
                    <a:pt x="2960" y="27909"/>
                    <a:pt x="2596" y="28506"/>
                    <a:pt x="2285" y="28583"/>
                  </a:cubicBezTo>
                  <a:cubicBezTo>
                    <a:pt x="2311" y="28973"/>
                    <a:pt x="1973" y="28999"/>
                    <a:pt x="2051" y="29440"/>
                  </a:cubicBezTo>
                  <a:cubicBezTo>
                    <a:pt x="1792" y="29336"/>
                    <a:pt x="2077" y="28687"/>
                    <a:pt x="1558" y="28817"/>
                  </a:cubicBezTo>
                  <a:cubicBezTo>
                    <a:pt x="1428" y="28376"/>
                    <a:pt x="1999" y="28402"/>
                    <a:pt x="1688" y="28116"/>
                  </a:cubicBezTo>
                  <a:lnTo>
                    <a:pt x="1818" y="27857"/>
                  </a:lnTo>
                  <a:cubicBezTo>
                    <a:pt x="1740" y="27701"/>
                    <a:pt x="1636" y="27571"/>
                    <a:pt x="1454" y="27519"/>
                  </a:cubicBezTo>
                  <a:cubicBezTo>
                    <a:pt x="1480" y="27337"/>
                    <a:pt x="1740" y="27415"/>
                    <a:pt x="1921" y="27389"/>
                  </a:cubicBezTo>
                  <a:cubicBezTo>
                    <a:pt x="1818" y="26351"/>
                    <a:pt x="2493" y="26091"/>
                    <a:pt x="2778" y="25468"/>
                  </a:cubicBezTo>
                  <a:cubicBezTo>
                    <a:pt x="3271" y="25364"/>
                    <a:pt x="3194" y="25858"/>
                    <a:pt x="3739" y="25702"/>
                  </a:cubicBezTo>
                  <a:cubicBezTo>
                    <a:pt x="3661" y="25546"/>
                    <a:pt x="3479" y="25468"/>
                    <a:pt x="3245" y="25468"/>
                  </a:cubicBezTo>
                  <a:cubicBezTo>
                    <a:pt x="3219" y="25079"/>
                    <a:pt x="3713" y="25209"/>
                    <a:pt x="3739" y="24871"/>
                  </a:cubicBezTo>
                  <a:cubicBezTo>
                    <a:pt x="3713" y="24715"/>
                    <a:pt x="3505" y="24741"/>
                    <a:pt x="3505" y="24871"/>
                  </a:cubicBezTo>
                  <a:cubicBezTo>
                    <a:pt x="3245" y="24793"/>
                    <a:pt x="3375" y="24118"/>
                    <a:pt x="3505" y="24014"/>
                  </a:cubicBezTo>
                  <a:cubicBezTo>
                    <a:pt x="3739" y="23962"/>
                    <a:pt x="3817" y="24092"/>
                    <a:pt x="3972" y="24144"/>
                  </a:cubicBezTo>
                  <a:cubicBezTo>
                    <a:pt x="4310" y="24040"/>
                    <a:pt x="3661" y="23911"/>
                    <a:pt x="3869" y="23547"/>
                  </a:cubicBezTo>
                  <a:cubicBezTo>
                    <a:pt x="4154" y="23262"/>
                    <a:pt x="4595" y="23521"/>
                    <a:pt x="4829" y="23651"/>
                  </a:cubicBezTo>
                  <a:cubicBezTo>
                    <a:pt x="4751" y="23833"/>
                    <a:pt x="4647" y="23962"/>
                    <a:pt x="4569" y="24144"/>
                  </a:cubicBezTo>
                  <a:cubicBezTo>
                    <a:pt x="4959" y="23911"/>
                    <a:pt x="5322" y="24144"/>
                    <a:pt x="5660" y="24014"/>
                  </a:cubicBezTo>
                  <a:cubicBezTo>
                    <a:pt x="6205" y="23833"/>
                    <a:pt x="6361" y="23158"/>
                    <a:pt x="6750" y="22820"/>
                  </a:cubicBezTo>
                  <a:cubicBezTo>
                    <a:pt x="7166" y="22924"/>
                    <a:pt x="7607" y="23028"/>
                    <a:pt x="7944" y="22924"/>
                  </a:cubicBezTo>
                  <a:cubicBezTo>
                    <a:pt x="8256" y="22846"/>
                    <a:pt x="8723" y="22249"/>
                    <a:pt x="8775" y="21964"/>
                  </a:cubicBezTo>
                  <a:cubicBezTo>
                    <a:pt x="8801" y="21834"/>
                    <a:pt x="8593" y="21600"/>
                    <a:pt x="8541" y="21263"/>
                  </a:cubicBezTo>
                  <a:cubicBezTo>
                    <a:pt x="8515" y="21081"/>
                    <a:pt x="8593" y="20821"/>
                    <a:pt x="8541" y="20640"/>
                  </a:cubicBezTo>
                  <a:cubicBezTo>
                    <a:pt x="8386" y="20224"/>
                    <a:pt x="8022" y="20094"/>
                    <a:pt x="7944" y="19809"/>
                  </a:cubicBezTo>
                  <a:cubicBezTo>
                    <a:pt x="8308" y="20042"/>
                    <a:pt x="8723" y="19653"/>
                    <a:pt x="8775" y="19316"/>
                  </a:cubicBezTo>
                  <a:cubicBezTo>
                    <a:pt x="8853" y="18952"/>
                    <a:pt x="8256" y="18744"/>
                    <a:pt x="8541" y="18485"/>
                  </a:cubicBezTo>
                  <a:cubicBezTo>
                    <a:pt x="8022" y="18355"/>
                    <a:pt x="7996" y="18744"/>
                    <a:pt x="7815" y="18978"/>
                  </a:cubicBezTo>
                  <a:cubicBezTo>
                    <a:pt x="7633" y="18433"/>
                    <a:pt x="6517" y="19445"/>
                    <a:pt x="6257" y="19939"/>
                  </a:cubicBezTo>
                  <a:cubicBezTo>
                    <a:pt x="5945" y="19783"/>
                    <a:pt x="6075" y="19238"/>
                    <a:pt x="5530" y="19316"/>
                  </a:cubicBezTo>
                  <a:cubicBezTo>
                    <a:pt x="5374" y="19341"/>
                    <a:pt x="5426" y="19575"/>
                    <a:pt x="5530" y="19575"/>
                  </a:cubicBezTo>
                  <a:cubicBezTo>
                    <a:pt x="5478" y="19809"/>
                    <a:pt x="5348" y="19471"/>
                    <a:pt x="5296" y="19445"/>
                  </a:cubicBezTo>
                  <a:cubicBezTo>
                    <a:pt x="4725" y="19316"/>
                    <a:pt x="3946" y="19627"/>
                    <a:pt x="3245" y="19575"/>
                  </a:cubicBezTo>
                  <a:cubicBezTo>
                    <a:pt x="2596" y="19497"/>
                    <a:pt x="2311" y="19160"/>
                    <a:pt x="1818" y="19082"/>
                  </a:cubicBezTo>
                  <a:cubicBezTo>
                    <a:pt x="1714" y="18666"/>
                    <a:pt x="1896" y="18069"/>
                    <a:pt x="1454" y="17758"/>
                  </a:cubicBezTo>
                  <a:cubicBezTo>
                    <a:pt x="1740" y="17654"/>
                    <a:pt x="1818" y="17317"/>
                    <a:pt x="2285" y="17394"/>
                  </a:cubicBezTo>
                  <a:cubicBezTo>
                    <a:pt x="2207" y="16693"/>
                    <a:pt x="1246" y="16927"/>
                    <a:pt x="623" y="16564"/>
                  </a:cubicBezTo>
                  <a:cubicBezTo>
                    <a:pt x="312" y="16382"/>
                    <a:pt x="364" y="16044"/>
                    <a:pt x="0" y="15941"/>
                  </a:cubicBezTo>
                  <a:cubicBezTo>
                    <a:pt x="312" y="15759"/>
                    <a:pt x="857" y="15837"/>
                    <a:pt x="857" y="15344"/>
                  </a:cubicBezTo>
                  <a:cubicBezTo>
                    <a:pt x="1480" y="15759"/>
                    <a:pt x="1636" y="14798"/>
                    <a:pt x="2181" y="14746"/>
                  </a:cubicBezTo>
                  <a:cubicBezTo>
                    <a:pt x="2545" y="14695"/>
                    <a:pt x="2596" y="14954"/>
                    <a:pt x="3012" y="14876"/>
                  </a:cubicBezTo>
                  <a:cubicBezTo>
                    <a:pt x="3271" y="14850"/>
                    <a:pt x="2856" y="14565"/>
                    <a:pt x="3012" y="14253"/>
                  </a:cubicBezTo>
                  <a:cubicBezTo>
                    <a:pt x="3271" y="14149"/>
                    <a:pt x="3427" y="13942"/>
                    <a:pt x="3869" y="14020"/>
                  </a:cubicBezTo>
                  <a:cubicBezTo>
                    <a:pt x="4102" y="13760"/>
                    <a:pt x="4751" y="13474"/>
                    <a:pt x="5193" y="13786"/>
                  </a:cubicBezTo>
                  <a:cubicBezTo>
                    <a:pt x="5037" y="14097"/>
                    <a:pt x="5115" y="14617"/>
                    <a:pt x="4699" y="14617"/>
                  </a:cubicBezTo>
                  <a:cubicBezTo>
                    <a:pt x="4881" y="14798"/>
                    <a:pt x="5115" y="14928"/>
                    <a:pt x="5193" y="15240"/>
                  </a:cubicBezTo>
                  <a:cubicBezTo>
                    <a:pt x="5504" y="15395"/>
                    <a:pt x="6153" y="14980"/>
                    <a:pt x="6387" y="15240"/>
                  </a:cubicBezTo>
                  <a:cubicBezTo>
                    <a:pt x="6387" y="15240"/>
                    <a:pt x="6361" y="15473"/>
                    <a:pt x="6387" y="15473"/>
                  </a:cubicBezTo>
                  <a:cubicBezTo>
                    <a:pt x="6620" y="15499"/>
                    <a:pt x="7166" y="15058"/>
                    <a:pt x="7347" y="15577"/>
                  </a:cubicBezTo>
                  <a:cubicBezTo>
                    <a:pt x="7711" y="15473"/>
                    <a:pt x="7633" y="14928"/>
                    <a:pt x="7944" y="14746"/>
                  </a:cubicBezTo>
                  <a:cubicBezTo>
                    <a:pt x="8360" y="14565"/>
                    <a:pt x="8022" y="15162"/>
                    <a:pt x="8308" y="15110"/>
                  </a:cubicBezTo>
                  <a:cubicBezTo>
                    <a:pt x="8515" y="15006"/>
                    <a:pt x="8619" y="14695"/>
                    <a:pt x="8412" y="14513"/>
                  </a:cubicBezTo>
                  <a:lnTo>
                    <a:pt x="8541" y="14383"/>
                  </a:lnTo>
                  <a:cubicBezTo>
                    <a:pt x="8879" y="14383"/>
                    <a:pt x="9320" y="14461"/>
                    <a:pt x="9502" y="14253"/>
                  </a:cubicBezTo>
                  <a:cubicBezTo>
                    <a:pt x="9554" y="13890"/>
                    <a:pt x="9320" y="13786"/>
                    <a:pt x="9268" y="13552"/>
                  </a:cubicBezTo>
                  <a:cubicBezTo>
                    <a:pt x="8957" y="13552"/>
                    <a:pt x="8697" y="13552"/>
                    <a:pt x="8541" y="13422"/>
                  </a:cubicBezTo>
                  <a:cubicBezTo>
                    <a:pt x="8126" y="13345"/>
                    <a:pt x="8256" y="13838"/>
                    <a:pt x="7815" y="13786"/>
                  </a:cubicBezTo>
                  <a:cubicBezTo>
                    <a:pt x="7918" y="13448"/>
                    <a:pt x="7581" y="13526"/>
                    <a:pt x="7581" y="13293"/>
                  </a:cubicBezTo>
                  <a:cubicBezTo>
                    <a:pt x="7477" y="12851"/>
                    <a:pt x="7970" y="12747"/>
                    <a:pt x="7711" y="12462"/>
                  </a:cubicBezTo>
                  <a:cubicBezTo>
                    <a:pt x="7477" y="12228"/>
                    <a:pt x="6854" y="12410"/>
                    <a:pt x="6984" y="11865"/>
                  </a:cubicBezTo>
                  <a:cubicBezTo>
                    <a:pt x="6776" y="12332"/>
                    <a:pt x="6049" y="12254"/>
                    <a:pt x="5530" y="12098"/>
                  </a:cubicBezTo>
                  <a:cubicBezTo>
                    <a:pt x="5400" y="10048"/>
                    <a:pt x="3843" y="9476"/>
                    <a:pt x="2778" y="8360"/>
                  </a:cubicBezTo>
                  <a:cubicBezTo>
                    <a:pt x="3012" y="7945"/>
                    <a:pt x="3090" y="7400"/>
                    <a:pt x="3245" y="6932"/>
                  </a:cubicBezTo>
                  <a:cubicBezTo>
                    <a:pt x="4985" y="7062"/>
                    <a:pt x="5660" y="6880"/>
                    <a:pt x="6257" y="5842"/>
                  </a:cubicBezTo>
                  <a:cubicBezTo>
                    <a:pt x="6309" y="5738"/>
                    <a:pt x="6465" y="5530"/>
                    <a:pt x="6491" y="5478"/>
                  </a:cubicBezTo>
                  <a:cubicBezTo>
                    <a:pt x="6568" y="5271"/>
                    <a:pt x="6491" y="4907"/>
                    <a:pt x="6620" y="4648"/>
                  </a:cubicBezTo>
                  <a:cubicBezTo>
                    <a:pt x="6854" y="4103"/>
                    <a:pt x="7373" y="3843"/>
                    <a:pt x="7451" y="3324"/>
                  </a:cubicBezTo>
                  <a:cubicBezTo>
                    <a:pt x="8438" y="3324"/>
                    <a:pt x="8957" y="2882"/>
                    <a:pt x="9372" y="2363"/>
                  </a:cubicBezTo>
                  <a:cubicBezTo>
                    <a:pt x="9658" y="2389"/>
                    <a:pt x="9450" y="2882"/>
                    <a:pt x="9372" y="2960"/>
                  </a:cubicBezTo>
                  <a:cubicBezTo>
                    <a:pt x="9580" y="2908"/>
                    <a:pt x="9580" y="3064"/>
                    <a:pt x="9736" y="3064"/>
                  </a:cubicBezTo>
                  <a:cubicBezTo>
                    <a:pt x="9839" y="2727"/>
                    <a:pt x="10047" y="2493"/>
                    <a:pt x="10333" y="2363"/>
                  </a:cubicBezTo>
                  <a:cubicBezTo>
                    <a:pt x="10151" y="2130"/>
                    <a:pt x="9969" y="2441"/>
                    <a:pt x="9736" y="2104"/>
                  </a:cubicBezTo>
                  <a:cubicBezTo>
                    <a:pt x="9684" y="1740"/>
                    <a:pt x="10073" y="1792"/>
                    <a:pt x="10099" y="1506"/>
                  </a:cubicBezTo>
                  <a:cubicBezTo>
                    <a:pt x="10229" y="1532"/>
                    <a:pt x="10203" y="1714"/>
                    <a:pt x="10229" y="1870"/>
                  </a:cubicBezTo>
                  <a:cubicBezTo>
                    <a:pt x="10618" y="1584"/>
                    <a:pt x="11138" y="1714"/>
                    <a:pt x="11553" y="1506"/>
                  </a:cubicBezTo>
                  <a:cubicBezTo>
                    <a:pt x="12124" y="1221"/>
                    <a:pt x="12462" y="650"/>
                    <a:pt x="12747" y="53"/>
                  </a:cubicBezTo>
                  <a:cubicBezTo>
                    <a:pt x="13240" y="1"/>
                    <a:pt x="13111" y="572"/>
                    <a:pt x="13708" y="416"/>
                  </a:cubicBezTo>
                  <a:cubicBezTo>
                    <a:pt x="13811" y="883"/>
                    <a:pt x="13448" y="883"/>
                    <a:pt x="13214" y="1013"/>
                  </a:cubicBezTo>
                  <a:cubicBezTo>
                    <a:pt x="13292" y="1195"/>
                    <a:pt x="13396" y="1325"/>
                    <a:pt x="13578" y="1377"/>
                  </a:cubicBezTo>
                  <a:cubicBezTo>
                    <a:pt x="13993" y="1351"/>
                    <a:pt x="14097" y="1013"/>
                    <a:pt x="14175" y="650"/>
                  </a:cubicBezTo>
                  <a:cubicBezTo>
                    <a:pt x="14357" y="650"/>
                    <a:pt x="14564" y="1169"/>
                    <a:pt x="14538" y="650"/>
                  </a:cubicBezTo>
                  <a:cubicBezTo>
                    <a:pt x="14746" y="857"/>
                    <a:pt x="14642" y="1377"/>
                    <a:pt x="15032" y="1377"/>
                  </a:cubicBezTo>
                  <a:cubicBezTo>
                    <a:pt x="15421" y="1429"/>
                    <a:pt x="15525" y="1169"/>
                    <a:pt x="15733" y="1013"/>
                  </a:cubicBezTo>
                  <a:cubicBezTo>
                    <a:pt x="16174" y="883"/>
                    <a:pt x="16693" y="1273"/>
                    <a:pt x="16823" y="1013"/>
                  </a:cubicBezTo>
                  <a:cubicBezTo>
                    <a:pt x="16979" y="1195"/>
                    <a:pt x="16849" y="1532"/>
                    <a:pt x="16823" y="1740"/>
                  </a:cubicBezTo>
                  <a:cubicBezTo>
                    <a:pt x="17394" y="1896"/>
                    <a:pt x="18251" y="2597"/>
                    <a:pt x="18744" y="1870"/>
                  </a:cubicBezTo>
                  <a:cubicBezTo>
                    <a:pt x="18926" y="1792"/>
                    <a:pt x="18952" y="2026"/>
                    <a:pt x="19107" y="2000"/>
                  </a:cubicBezTo>
                  <a:cubicBezTo>
                    <a:pt x="19341" y="1922"/>
                    <a:pt x="19497" y="1688"/>
                    <a:pt x="19705" y="1636"/>
                  </a:cubicBezTo>
                  <a:cubicBezTo>
                    <a:pt x="19756" y="1610"/>
                    <a:pt x="19912" y="1766"/>
                    <a:pt x="20068" y="1740"/>
                  </a:cubicBezTo>
                  <a:cubicBezTo>
                    <a:pt x="20094" y="1740"/>
                    <a:pt x="20821" y="1584"/>
                    <a:pt x="20899" y="2000"/>
                  </a:cubicBezTo>
                  <a:cubicBezTo>
                    <a:pt x="21340" y="1714"/>
                    <a:pt x="21833" y="2207"/>
                    <a:pt x="22353" y="2233"/>
                  </a:cubicBezTo>
                  <a:cubicBezTo>
                    <a:pt x="22664" y="2233"/>
                    <a:pt x="23079" y="1922"/>
                    <a:pt x="23547" y="2000"/>
                  </a:cubicBezTo>
                  <a:cubicBezTo>
                    <a:pt x="23832" y="2026"/>
                    <a:pt x="24092" y="2363"/>
                    <a:pt x="24378" y="2337"/>
                  </a:cubicBezTo>
                  <a:cubicBezTo>
                    <a:pt x="24715" y="2337"/>
                    <a:pt x="25364" y="2078"/>
                    <a:pt x="25468" y="2000"/>
                  </a:cubicBezTo>
                  <a:cubicBezTo>
                    <a:pt x="25572" y="1922"/>
                    <a:pt x="25598" y="1818"/>
                    <a:pt x="25598" y="1636"/>
                  </a:cubicBezTo>
                  <a:cubicBezTo>
                    <a:pt x="25831" y="1480"/>
                    <a:pt x="25961" y="1766"/>
                    <a:pt x="26195" y="1740"/>
                  </a:cubicBezTo>
                  <a:cubicBezTo>
                    <a:pt x="26506" y="1714"/>
                    <a:pt x="26402" y="1455"/>
                    <a:pt x="26662" y="1506"/>
                  </a:cubicBezTo>
                  <a:cubicBezTo>
                    <a:pt x="26870" y="1532"/>
                    <a:pt x="27000" y="1792"/>
                    <a:pt x="27155" y="1870"/>
                  </a:cubicBezTo>
                  <a:cubicBezTo>
                    <a:pt x="27259" y="1922"/>
                    <a:pt x="27415" y="1818"/>
                    <a:pt x="27519" y="1870"/>
                  </a:cubicBezTo>
                  <a:cubicBezTo>
                    <a:pt x="27571" y="1896"/>
                    <a:pt x="27597" y="2104"/>
                    <a:pt x="27623" y="2104"/>
                  </a:cubicBezTo>
                  <a:cubicBezTo>
                    <a:pt x="27700" y="2130"/>
                    <a:pt x="27856" y="1948"/>
                    <a:pt x="27986" y="2000"/>
                  </a:cubicBezTo>
                  <a:cubicBezTo>
                    <a:pt x="28012" y="2000"/>
                    <a:pt x="28272" y="2415"/>
                    <a:pt x="28713" y="2233"/>
                  </a:cubicBezTo>
                  <a:cubicBezTo>
                    <a:pt x="29336" y="4154"/>
                    <a:pt x="29881" y="6439"/>
                    <a:pt x="30504" y="8490"/>
                  </a:cubicBezTo>
                  <a:cubicBezTo>
                    <a:pt x="30660" y="8957"/>
                    <a:pt x="30894" y="9840"/>
                    <a:pt x="31127" y="10515"/>
                  </a:cubicBezTo>
                  <a:cubicBezTo>
                    <a:pt x="31387" y="11372"/>
                    <a:pt x="31776" y="12721"/>
                    <a:pt x="32088" y="13786"/>
                  </a:cubicBezTo>
                  <a:cubicBezTo>
                    <a:pt x="32996" y="16979"/>
                    <a:pt x="34113" y="20691"/>
                    <a:pt x="35073" y="23988"/>
                  </a:cubicBezTo>
                  <a:cubicBezTo>
                    <a:pt x="35229" y="24534"/>
                    <a:pt x="35541" y="25286"/>
                    <a:pt x="35696" y="26039"/>
                  </a:cubicBezTo>
                  <a:cubicBezTo>
                    <a:pt x="35748" y="26325"/>
                    <a:pt x="35956" y="26610"/>
                    <a:pt x="36034" y="26896"/>
                  </a:cubicBezTo>
                  <a:cubicBezTo>
                    <a:pt x="36190" y="27389"/>
                    <a:pt x="36138" y="27960"/>
                    <a:pt x="36527" y="28324"/>
                  </a:cubicBezTo>
                  <a:cubicBezTo>
                    <a:pt x="37228" y="28506"/>
                    <a:pt x="37332" y="27909"/>
                    <a:pt x="37851" y="28220"/>
                  </a:cubicBezTo>
                  <a:cubicBezTo>
                    <a:pt x="38292" y="28012"/>
                    <a:pt x="38760" y="27234"/>
                    <a:pt x="39045" y="27493"/>
                  </a:cubicBezTo>
                  <a:cubicBezTo>
                    <a:pt x="39201" y="27623"/>
                    <a:pt x="39071" y="27857"/>
                    <a:pt x="39071" y="28038"/>
                  </a:cubicBezTo>
                  <a:lnTo>
                    <a:pt x="39461" y="28454"/>
                  </a:ln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106"/>
            <p:cNvSpPr/>
            <p:nvPr/>
          </p:nvSpPr>
          <p:spPr>
            <a:xfrm>
              <a:off x="1348575" y="4477100"/>
              <a:ext cx="161650" cy="81150"/>
            </a:xfrm>
            <a:custGeom>
              <a:avLst/>
              <a:gdLst/>
              <a:ahLst/>
              <a:cxnLst/>
              <a:rect l="l" t="t" r="r" b="b"/>
              <a:pathLst>
                <a:path w="6466" h="3246" extrusionOk="0">
                  <a:moveTo>
                    <a:pt x="4310" y="1558"/>
                  </a:moveTo>
                  <a:cubicBezTo>
                    <a:pt x="3999" y="1506"/>
                    <a:pt x="4206" y="1999"/>
                    <a:pt x="3973" y="2051"/>
                  </a:cubicBezTo>
                  <a:cubicBezTo>
                    <a:pt x="3843" y="1636"/>
                    <a:pt x="3480" y="1480"/>
                    <a:pt x="3350" y="1091"/>
                  </a:cubicBezTo>
                  <a:cubicBezTo>
                    <a:pt x="2519" y="857"/>
                    <a:pt x="1948" y="338"/>
                    <a:pt x="1195" y="0"/>
                  </a:cubicBezTo>
                  <a:lnTo>
                    <a:pt x="1065" y="0"/>
                  </a:lnTo>
                  <a:cubicBezTo>
                    <a:pt x="1273" y="468"/>
                    <a:pt x="572" y="52"/>
                    <a:pt x="598" y="364"/>
                  </a:cubicBezTo>
                  <a:cubicBezTo>
                    <a:pt x="780" y="286"/>
                    <a:pt x="780" y="935"/>
                    <a:pt x="598" y="831"/>
                  </a:cubicBezTo>
                  <a:cubicBezTo>
                    <a:pt x="572" y="753"/>
                    <a:pt x="598" y="598"/>
                    <a:pt x="468" y="598"/>
                  </a:cubicBezTo>
                  <a:lnTo>
                    <a:pt x="442" y="338"/>
                  </a:lnTo>
                  <a:cubicBezTo>
                    <a:pt x="312" y="338"/>
                    <a:pt x="286" y="494"/>
                    <a:pt x="312" y="520"/>
                  </a:cubicBezTo>
                  <a:cubicBezTo>
                    <a:pt x="338" y="624"/>
                    <a:pt x="442" y="650"/>
                    <a:pt x="468" y="727"/>
                  </a:cubicBezTo>
                  <a:cubicBezTo>
                    <a:pt x="468" y="727"/>
                    <a:pt x="260" y="675"/>
                    <a:pt x="209" y="727"/>
                  </a:cubicBezTo>
                  <a:cubicBezTo>
                    <a:pt x="1" y="909"/>
                    <a:pt x="338" y="1195"/>
                    <a:pt x="234" y="1324"/>
                  </a:cubicBezTo>
                  <a:cubicBezTo>
                    <a:pt x="1013" y="1350"/>
                    <a:pt x="1688" y="1870"/>
                    <a:pt x="2389" y="1558"/>
                  </a:cubicBezTo>
                  <a:cubicBezTo>
                    <a:pt x="2545" y="2103"/>
                    <a:pt x="3480" y="1844"/>
                    <a:pt x="3480" y="2545"/>
                  </a:cubicBezTo>
                  <a:cubicBezTo>
                    <a:pt x="3869" y="2467"/>
                    <a:pt x="3947" y="2804"/>
                    <a:pt x="4206" y="2545"/>
                  </a:cubicBezTo>
                  <a:cubicBezTo>
                    <a:pt x="4336" y="2571"/>
                    <a:pt x="4232" y="2908"/>
                    <a:pt x="4206" y="2882"/>
                  </a:cubicBezTo>
                  <a:cubicBezTo>
                    <a:pt x="4570" y="3116"/>
                    <a:pt x="5401" y="2934"/>
                    <a:pt x="5764" y="3246"/>
                  </a:cubicBezTo>
                  <a:cubicBezTo>
                    <a:pt x="5582" y="2545"/>
                    <a:pt x="5712" y="2700"/>
                    <a:pt x="6361" y="2778"/>
                  </a:cubicBezTo>
                  <a:cubicBezTo>
                    <a:pt x="6465" y="2389"/>
                    <a:pt x="6024" y="2545"/>
                    <a:pt x="6128" y="2155"/>
                  </a:cubicBezTo>
                  <a:cubicBezTo>
                    <a:pt x="5582" y="2337"/>
                    <a:pt x="5479" y="2207"/>
                    <a:pt x="5297" y="1818"/>
                  </a:cubicBezTo>
                  <a:cubicBezTo>
                    <a:pt x="4856" y="1688"/>
                    <a:pt x="4648" y="2025"/>
                    <a:pt x="4440" y="1818"/>
                  </a:cubicBezTo>
                  <a:lnTo>
                    <a:pt x="4440" y="1688"/>
                  </a:ln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106"/>
            <p:cNvSpPr/>
            <p:nvPr/>
          </p:nvSpPr>
          <p:spPr>
            <a:xfrm>
              <a:off x="1456325" y="4506950"/>
              <a:ext cx="9100" cy="12350"/>
            </a:xfrm>
            <a:custGeom>
              <a:avLst/>
              <a:gdLst/>
              <a:ahLst/>
              <a:cxnLst/>
              <a:rect l="l" t="t" r="r" b="b"/>
              <a:pathLst>
                <a:path w="364" h="494" extrusionOk="0">
                  <a:moveTo>
                    <a:pt x="0" y="494"/>
                  </a:moveTo>
                  <a:cubicBezTo>
                    <a:pt x="78" y="286"/>
                    <a:pt x="130" y="79"/>
                    <a:pt x="364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106"/>
            <p:cNvSpPr/>
            <p:nvPr/>
          </p:nvSpPr>
          <p:spPr>
            <a:xfrm>
              <a:off x="1720475" y="4641300"/>
              <a:ext cx="18850" cy="24050"/>
            </a:xfrm>
            <a:custGeom>
              <a:avLst/>
              <a:gdLst/>
              <a:ahLst/>
              <a:cxnLst/>
              <a:rect l="l" t="t" r="r" b="b"/>
              <a:pathLst>
                <a:path w="754" h="962" extrusionOk="0">
                  <a:moveTo>
                    <a:pt x="390" y="1"/>
                  </a:moveTo>
                  <a:cubicBezTo>
                    <a:pt x="234" y="312"/>
                    <a:pt x="753" y="546"/>
                    <a:pt x="390" y="961"/>
                  </a:cubicBezTo>
                  <a:cubicBezTo>
                    <a:pt x="390" y="961"/>
                    <a:pt x="0" y="909"/>
                    <a:pt x="182" y="572"/>
                  </a:cubicBezTo>
                  <a:cubicBezTo>
                    <a:pt x="364" y="234"/>
                    <a:pt x="390" y="1"/>
                    <a:pt x="390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106"/>
            <p:cNvSpPr/>
            <p:nvPr/>
          </p:nvSpPr>
          <p:spPr>
            <a:xfrm>
              <a:off x="1578325" y="4499825"/>
              <a:ext cx="239525" cy="197975"/>
            </a:xfrm>
            <a:custGeom>
              <a:avLst/>
              <a:gdLst/>
              <a:ahLst/>
              <a:cxnLst/>
              <a:rect l="l" t="t" r="r" b="b"/>
              <a:pathLst>
                <a:path w="9581" h="7919" extrusionOk="0">
                  <a:moveTo>
                    <a:pt x="8957" y="7503"/>
                  </a:moveTo>
                  <a:cubicBezTo>
                    <a:pt x="9165" y="7529"/>
                    <a:pt x="9035" y="7918"/>
                    <a:pt x="9321" y="7866"/>
                  </a:cubicBezTo>
                  <a:cubicBezTo>
                    <a:pt x="9555" y="7477"/>
                    <a:pt x="9580" y="6854"/>
                    <a:pt x="9555" y="6179"/>
                  </a:cubicBezTo>
                  <a:cubicBezTo>
                    <a:pt x="8905" y="5867"/>
                    <a:pt x="8750" y="5062"/>
                    <a:pt x="8594" y="4258"/>
                  </a:cubicBezTo>
                  <a:cubicBezTo>
                    <a:pt x="8256" y="4154"/>
                    <a:pt x="8282" y="4439"/>
                    <a:pt x="7997" y="4387"/>
                  </a:cubicBezTo>
                  <a:cubicBezTo>
                    <a:pt x="7581" y="3894"/>
                    <a:pt x="6932" y="4154"/>
                    <a:pt x="6543" y="4154"/>
                  </a:cubicBezTo>
                  <a:cubicBezTo>
                    <a:pt x="6050" y="4128"/>
                    <a:pt x="5583" y="3713"/>
                    <a:pt x="5219" y="4154"/>
                  </a:cubicBezTo>
                  <a:cubicBezTo>
                    <a:pt x="5193" y="3609"/>
                    <a:pt x="4570" y="3661"/>
                    <a:pt x="4492" y="3193"/>
                  </a:cubicBezTo>
                  <a:cubicBezTo>
                    <a:pt x="4207" y="3012"/>
                    <a:pt x="3973" y="3219"/>
                    <a:pt x="3895" y="3063"/>
                  </a:cubicBezTo>
                  <a:cubicBezTo>
                    <a:pt x="3947" y="2466"/>
                    <a:pt x="3324" y="2285"/>
                    <a:pt x="3064" y="2103"/>
                  </a:cubicBezTo>
                  <a:cubicBezTo>
                    <a:pt x="3038" y="2103"/>
                    <a:pt x="2960" y="1999"/>
                    <a:pt x="2935" y="1973"/>
                  </a:cubicBezTo>
                  <a:cubicBezTo>
                    <a:pt x="2337" y="1428"/>
                    <a:pt x="1662" y="831"/>
                    <a:pt x="1013" y="545"/>
                  </a:cubicBezTo>
                  <a:cubicBezTo>
                    <a:pt x="884" y="364"/>
                    <a:pt x="910" y="0"/>
                    <a:pt x="520" y="52"/>
                  </a:cubicBezTo>
                  <a:lnTo>
                    <a:pt x="416" y="52"/>
                  </a:lnTo>
                  <a:cubicBezTo>
                    <a:pt x="1" y="364"/>
                    <a:pt x="312" y="1220"/>
                    <a:pt x="650" y="1506"/>
                  </a:cubicBezTo>
                  <a:cubicBezTo>
                    <a:pt x="832" y="1402"/>
                    <a:pt x="624" y="909"/>
                    <a:pt x="1013" y="1013"/>
                  </a:cubicBezTo>
                  <a:lnTo>
                    <a:pt x="1013" y="1739"/>
                  </a:lnTo>
                  <a:cubicBezTo>
                    <a:pt x="1325" y="1739"/>
                    <a:pt x="1559" y="1090"/>
                    <a:pt x="1844" y="1506"/>
                  </a:cubicBezTo>
                  <a:cubicBezTo>
                    <a:pt x="1896" y="1791"/>
                    <a:pt x="1299" y="1428"/>
                    <a:pt x="1481" y="1843"/>
                  </a:cubicBezTo>
                  <a:cubicBezTo>
                    <a:pt x="1766" y="2103"/>
                    <a:pt x="2467" y="1921"/>
                    <a:pt x="2441" y="2466"/>
                  </a:cubicBezTo>
                  <a:lnTo>
                    <a:pt x="2208" y="2466"/>
                  </a:lnTo>
                  <a:lnTo>
                    <a:pt x="2286" y="2570"/>
                  </a:lnTo>
                  <a:lnTo>
                    <a:pt x="2208" y="2700"/>
                  </a:lnTo>
                  <a:cubicBezTo>
                    <a:pt x="2130" y="3297"/>
                    <a:pt x="2649" y="2544"/>
                    <a:pt x="2701" y="2934"/>
                  </a:cubicBezTo>
                  <a:cubicBezTo>
                    <a:pt x="2675" y="3271"/>
                    <a:pt x="2130" y="3089"/>
                    <a:pt x="2208" y="3531"/>
                  </a:cubicBezTo>
                  <a:cubicBezTo>
                    <a:pt x="2675" y="3297"/>
                    <a:pt x="2675" y="3375"/>
                    <a:pt x="3168" y="3531"/>
                  </a:cubicBezTo>
                  <a:cubicBezTo>
                    <a:pt x="3168" y="3323"/>
                    <a:pt x="3272" y="3219"/>
                    <a:pt x="3402" y="3193"/>
                  </a:cubicBezTo>
                  <a:cubicBezTo>
                    <a:pt x="3454" y="3453"/>
                    <a:pt x="3558" y="3687"/>
                    <a:pt x="3661" y="3894"/>
                  </a:cubicBezTo>
                  <a:cubicBezTo>
                    <a:pt x="3973" y="4050"/>
                    <a:pt x="4362" y="3687"/>
                    <a:pt x="4362" y="3894"/>
                  </a:cubicBezTo>
                  <a:cubicBezTo>
                    <a:pt x="4362" y="4050"/>
                    <a:pt x="4207" y="4076"/>
                    <a:pt x="4259" y="4258"/>
                  </a:cubicBezTo>
                  <a:cubicBezTo>
                    <a:pt x="4752" y="4050"/>
                    <a:pt x="4544" y="4284"/>
                    <a:pt x="4726" y="4491"/>
                  </a:cubicBezTo>
                  <a:cubicBezTo>
                    <a:pt x="4778" y="4543"/>
                    <a:pt x="4934" y="4491"/>
                    <a:pt x="4985" y="4491"/>
                  </a:cubicBezTo>
                  <a:cubicBezTo>
                    <a:pt x="5011" y="4517"/>
                    <a:pt x="5037" y="4725"/>
                    <a:pt x="5089" y="4751"/>
                  </a:cubicBezTo>
                  <a:cubicBezTo>
                    <a:pt x="5219" y="4803"/>
                    <a:pt x="5453" y="4699"/>
                    <a:pt x="5583" y="4751"/>
                  </a:cubicBezTo>
                  <a:cubicBezTo>
                    <a:pt x="5660" y="4777"/>
                    <a:pt x="5660" y="4959"/>
                    <a:pt x="5816" y="4985"/>
                  </a:cubicBezTo>
                  <a:cubicBezTo>
                    <a:pt x="5790" y="4985"/>
                    <a:pt x="6180" y="4699"/>
                    <a:pt x="6180" y="4985"/>
                  </a:cubicBezTo>
                  <a:cubicBezTo>
                    <a:pt x="5972" y="5114"/>
                    <a:pt x="5634" y="5400"/>
                    <a:pt x="5946" y="5711"/>
                  </a:cubicBezTo>
                  <a:cubicBezTo>
                    <a:pt x="5946" y="5711"/>
                    <a:pt x="6050" y="6412"/>
                    <a:pt x="6180" y="5711"/>
                  </a:cubicBezTo>
                  <a:cubicBezTo>
                    <a:pt x="6232" y="5426"/>
                    <a:pt x="6647" y="5478"/>
                    <a:pt x="6777" y="5348"/>
                  </a:cubicBezTo>
                  <a:cubicBezTo>
                    <a:pt x="6881" y="5244"/>
                    <a:pt x="6803" y="4751"/>
                    <a:pt x="7140" y="4855"/>
                  </a:cubicBezTo>
                  <a:cubicBezTo>
                    <a:pt x="7036" y="5374"/>
                    <a:pt x="7478" y="5348"/>
                    <a:pt x="7607" y="5452"/>
                  </a:cubicBezTo>
                  <a:cubicBezTo>
                    <a:pt x="8101" y="5867"/>
                    <a:pt x="8049" y="6490"/>
                    <a:pt x="8568" y="6802"/>
                  </a:cubicBezTo>
                  <a:cubicBezTo>
                    <a:pt x="8412" y="6906"/>
                    <a:pt x="8205" y="6958"/>
                    <a:pt x="8231" y="7269"/>
                  </a:cubicBezTo>
                  <a:lnTo>
                    <a:pt x="8698" y="7269"/>
                  </a:lnTo>
                  <a:cubicBezTo>
                    <a:pt x="8698" y="6880"/>
                    <a:pt x="8698" y="6542"/>
                    <a:pt x="8931" y="6438"/>
                  </a:cubicBezTo>
                  <a:cubicBezTo>
                    <a:pt x="8931" y="6698"/>
                    <a:pt x="9035" y="6984"/>
                    <a:pt x="8931" y="7269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106"/>
            <p:cNvSpPr/>
            <p:nvPr/>
          </p:nvSpPr>
          <p:spPr>
            <a:xfrm>
              <a:off x="1510850" y="4462175"/>
              <a:ext cx="74650" cy="64275"/>
            </a:xfrm>
            <a:custGeom>
              <a:avLst/>
              <a:gdLst/>
              <a:ahLst/>
              <a:cxnLst/>
              <a:rect l="l" t="t" r="r" b="b"/>
              <a:pathLst>
                <a:path w="2986" h="2571" extrusionOk="0">
                  <a:moveTo>
                    <a:pt x="2882" y="1558"/>
                  </a:moveTo>
                  <a:cubicBezTo>
                    <a:pt x="2570" y="1662"/>
                    <a:pt x="2908" y="2389"/>
                    <a:pt x="2648" y="2519"/>
                  </a:cubicBezTo>
                  <a:cubicBezTo>
                    <a:pt x="2259" y="2571"/>
                    <a:pt x="2207" y="2311"/>
                    <a:pt x="1791" y="2389"/>
                  </a:cubicBezTo>
                  <a:cubicBezTo>
                    <a:pt x="1713" y="2051"/>
                    <a:pt x="1013" y="1921"/>
                    <a:pt x="1324" y="1558"/>
                  </a:cubicBezTo>
                  <a:cubicBezTo>
                    <a:pt x="1064" y="1610"/>
                    <a:pt x="987" y="1480"/>
                    <a:pt x="831" y="1428"/>
                  </a:cubicBezTo>
                  <a:cubicBezTo>
                    <a:pt x="727" y="779"/>
                    <a:pt x="52" y="701"/>
                    <a:pt x="0" y="0"/>
                  </a:cubicBezTo>
                  <a:lnTo>
                    <a:pt x="234" y="0"/>
                  </a:lnTo>
                  <a:cubicBezTo>
                    <a:pt x="415" y="130"/>
                    <a:pt x="597" y="234"/>
                    <a:pt x="961" y="364"/>
                  </a:cubicBezTo>
                  <a:cubicBezTo>
                    <a:pt x="1038" y="390"/>
                    <a:pt x="1272" y="390"/>
                    <a:pt x="1194" y="364"/>
                  </a:cubicBezTo>
                  <a:cubicBezTo>
                    <a:pt x="1558" y="520"/>
                    <a:pt x="1713" y="909"/>
                    <a:pt x="2025" y="1065"/>
                  </a:cubicBezTo>
                  <a:cubicBezTo>
                    <a:pt x="2362" y="1247"/>
                    <a:pt x="2804" y="909"/>
                    <a:pt x="2986" y="1428"/>
                  </a:cubicBezTo>
                  <a:lnTo>
                    <a:pt x="2882" y="1558"/>
                  </a:ln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106"/>
            <p:cNvSpPr/>
            <p:nvPr/>
          </p:nvSpPr>
          <p:spPr>
            <a:xfrm>
              <a:off x="1462150" y="4440750"/>
              <a:ext cx="84400" cy="105175"/>
            </a:xfrm>
            <a:custGeom>
              <a:avLst/>
              <a:gdLst/>
              <a:ahLst/>
              <a:cxnLst/>
              <a:rect l="l" t="t" r="r" b="b"/>
              <a:pathLst>
                <a:path w="3376" h="4207" extrusionOk="0">
                  <a:moveTo>
                    <a:pt x="1948" y="857"/>
                  </a:moveTo>
                  <a:cubicBezTo>
                    <a:pt x="1844" y="883"/>
                    <a:pt x="1844" y="805"/>
                    <a:pt x="1818" y="728"/>
                  </a:cubicBezTo>
                  <a:cubicBezTo>
                    <a:pt x="1507" y="650"/>
                    <a:pt x="1896" y="1299"/>
                    <a:pt x="1585" y="1221"/>
                  </a:cubicBezTo>
                  <a:cubicBezTo>
                    <a:pt x="2208" y="2078"/>
                    <a:pt x="2753" y="3012"/>
                    <a:pt x="3376" y="3869"/>
                  </a:cubicBezTo>
                  <a:cubicBezTo>
                    <a:pt x="3220" y="4206"/>
                    <a:pt x="2909" y="3713"/>
                    <a:pt x="2779" y="3609"/>
                  </a:cubicBezTo>
                  <a:cubicBezTo>
                    <a:pt x="2337" y="3479"/>
                    <a:pt x="2441" y="3921"/>
                    <a:pt x="2052" y="3869"/>
                  </a:cubicBezTo>
                  <a:cubicBezTo>
                    <a:pt x="2519" y="3402"/>
                    <a:pt x="1117" y="2986"/>
                    <a:pt x="1818" y="2649"/>
                  </a:cubicBezTo>
                  <a:cubicBezTo>
                    <a:pt x="1714" y="2467"/>
                    <a:pt x="1429" y="2493"/>
                    <a:pt x="1221" y="2415"/>
                  </a:cubicBezTo>
                  <a:cubicBezTo>
                    <a:pt x="936" y="2493"/>
                    <a:pt x="1455" y="2727"/>
                    <a:pt x="1351" y="3012"/>
                  </a:cubicBezTo>
                  <a:cubicBezTo>
                    <a:pt x="728" y="3090"/>
                    <a:pt x="650" y="2467"/>
                    <a:pt x="131" y="2778"/>
                  </a:cubicBezTo>
                  <a:lnTo>
                    <a:pt x="27" y="2649"/>
                  </a:lnTo>
                  <a:cubicBezTo>
                    <a:pt x="1" y="2493"/>
                    <a:pt x="416" y="2337"/>
                    <a:pt x="494" y="2052"/>
                  </a:cubicBezTo>
                  <a:cubicBezTo>
                    <a:pt x="572" y="1844"/>
                    <a:pt x="338" y="1091"/>
                    <a:pt x="494" y="728"/>
                  </a:cubicBezTo>
                  <a:cubicBezTo>
                    <a:pt x="624" y="494"/>
                    <a:pt x="1169" y="130"/>
                    <a:pt x="1221" y="130"/>
                  </a:cubicBezTo>
                  <a:cubicBezTo>
                    <a:pt x="1377" y="105"/>
                    <a:pt x="1922" y="1"/>
                    <a:pt x="2078" y="624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106"/>
            <p:cNvSpPr/>
            <p:nvPr/>
          </p:nvSpPr>
          <p:spPr>
            <a:xfrm>
              <a:off x="1067550" y="4544600"/>
              <a:ext cx="3275" cy="3275"/>
            </a:xfrm>
            <a:custGeom>
              <a:avLst/>
              <a:gdLst/>
              <a:ahLst/>
              <a:cxnLst/>
              <a:rect l="l" t="t" r="r" b="b"/>
              <a:pathLst>
                <a:path w="131" h="131" extrusionOk="0">
                  <a:moveTo>
                    <a:pt x="1" y="130"/>
                  </a:moveTo>
                  <a:cubicBezTo>
                    <a:pt x="79" y="104"/>
                    <a:pt x="105" y="52"/>
                    <a:pt x="131" y="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106"/>
            <p:cNvSpPr/>
            <p:nvPr/>
          </p:nvSpPr>
          <p:spPr>
            <a:xfrm>
              <a:off x="1625075" y="4598475"/>
              <a:ext cx="38950" cy="38300"/>
            </a:xfrm>
            <a:custGeom>
              <a:avLst/>
              <a:gdLst/>
              <a:ahLst/>
              <a:cxnLst/>
              <a:rect l="l" t="t" r="r" b="b"/>
              <a:pathLst>
                <a:path w="1558" h="1532" extrusionOk="0">
                  <a:moveTo>
                    <a:pt x="961" y="441"/>
                  </a:moveTo>
                  <a:cubicBezTo>
                    <a:pt x="1090" y="675"/>
                    <a:pt x="1298" y="883"/>
                    <a:pt x="1558" y="1039"/>
                  </a:cubicBezTo>
                  <a:cubicBezTo>
                    <a:pt x="1532" y="1350"/>
                    <a:pt x="1090" y="1220"/>
                    <a:pt x="1065" y="1532"/>
                  </a:cubicBezTo>
                  <a:cubicBezTo>
                    <a:pt x="831" y="909"/>
                    <a:pt x="260" y="649"/>
                    <a:pt x="0" y="78"/>
                  </a:cubicBezTo>
                  <a:cubicBezTo>
                    <a:pt x="338" y="78"/>
                    <a:pt x="779" y="0"/>
                    <a:pt x="961" y="208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106"/>
            <p:cNvSpPr/>
            <p:nvPr/>
          </p:nvSpPr>
          <p:spPr>
            <a:xfrm>
              <a:off x="1549775" y="4608200"/>
              <a:ext cx="9125" cy="33125"/>
            </a:xfrm>
            <a:custGeom>
              <a:avLst/>
              <a:gdLst/>
              <a:ahLst/>
              <a:cxnLst/>
              <a:rect l="l" t="t" r="r" b="b"/>
              <a:pathLst>
                <a:path w="365" h="1325" extrusionOk="0">
                  <a:moveTo>
                    <a:pt x="1" y="416"/>
                  </a:moveTo>
                  <a:cubicBezTo>
                    <a:pt x="105" y="1"/>
                    <a:pt x="234" y="546"/>
                    <a:pt x="364" y="520"/>
                  </a:cubicBezTo>
                  <a:cubicBezTo>
                    <a:pt x="312" y="1325"/>
                    <a:pt x="286" y="390"/>
                    <a:pt x="1" y="416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106"/>
            <p:cNvSpPr/>
            <p:nvPr/>
          </p:nvSpPr>
          <p:spPr>
            <a:xfrm>
              <a:off x="1741900" y="4636100"/>
              <a:ext cx="36350" cy="42225"/>
            </a:xfrm>
            <a:custGeom>
              <a:avLst/>
              <a:gdLst/>
              <a:ahLst/>
              <a:cxnLst/>
              <a:rect l="l" t="t" r="r" b="b"/>
              <a:pathLst>
                <a:path w="1454" h="1689" extrusionOk="0">
                  <a:moveTo>
                    <a:pt x="597" y="1688"/>
                  </a:moveTo>
                  <a:cubicBezTo>
                    <a:pt x="0" y="1351"/>
                    <a:pt x="597" y="390"/>
                    <a:pt x="130" y="364"/>
                  </a:cubicBezTo>
                  <a:cubicBezTo>
                    <a:pt x="182" y="286"/>
                    <a:pt x="260" y="183"/>
                    <a:pt x="234" y="1"/>
                  </a:cubicBezTo>
                  <a:cubicBezTo>
                    <a:pt x="1064" y="157"/>
                    <a:pt x="1428" y="754"/>
                    <a:pt x="1454" y="1688"/>
                  </a:cubicBezTo>
                  <a:cubicBezTo>
                    <a:pt x="1064" y="1636"/>
                    <a:pt x="1142" y="1117"/>
                    <a:pt x="831" y="987"/>
                  </a:cubicBezTo>
                  <a:cubicBezTo>
                    <a:pt x="597" y="987"/>
                    <a:pt x="831" y="1247"/>
                    <a:pt x="831" y="1221"/>
                  </a:cubicBezTo>
                  <a:cubicBezTo>
                    <a:pt x="779" y="1377"/>
                    <a:pt x="441" y="1091"/>
                    <a:pt x="597" y="1688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106"/>
            <p:cNvSpPr/>
            <p:nvPr/>
          </p:nvSpPr>
          <p:spPr>
            <a:xfrm>
              <a:off x="1678925" y="4655575"/>
              <a:ext cx="69475" cy="62325"/>
            </a:xfrm>
            <a:custGeom>
              <a:avLst/>
              <a:gdLst/>
              <a:ahLst/>
              <a:cxnLst/>
              <a:rect l="l" t="t" r="r" b="b"/>
              <a:pathLst>
                <a:path w="2779" h="2493" extrusionOk="0">
                  <a:moveTo>
                    <a:pt x="131" y="79"/>
                  </a:moveTo>
                  <a:cubicBezTo>
                    <a:pt x="1091" y="1"/>
                    <a:pt x="1714" y="572"/>
                    <a:pt x="1455" y="1403"/>
                  </a:cubicBezTo>
                  <a:cubicBezTo>
                    <a:pt x="1610" y="1506"/>
                    <a:pt x="1766" y="1247"/>
                    <a:pt x="2285" y="1403"/>
                  </a:cubicBezTo>
                  <a:cubicBezTo>
                    <a:pt x="2467" y="1740"/>
                    <a:pt x="2727" y="2000"/>
                    <a:pt x="2779" y="2493"/>
                  </a:cubicBezTo>
                  <a:lnTo>
                    <a:pt x="2649" y="2415"/>
                  </a:lnTo>
                  <a:lnTo>
                    <a:pt x="2519" y="2493"/>
                  </a:lnTo>
                  <a:cubicBezTo>
                    <a:pt x="2182" y="2493"/>
                    <a:pt x="2078" y="2000"/>
                    <a:pt x="1818" y="1870"/>
                  </a:cubicBezTo>
                  <a:cubicBezTo>
                    <a:pt x="1714" y="1844"/>
                    <a:pt x="1533" y="1974"/>
                    <a:pt x="1559" y="2000"/>
                  </a:cubicBezTo>
                  <a:cubicBezTo>
                    <a:pt x="1195" y="1740"/>
                    <a:pt x="832" y="1584"/>
                    <a:pt x="728" y="1039"/>
                  </a:cubicBezTo>
                  <a:cubicBezTo>
                    <a:pt x="494" y="1039"/>
                    <a:pt x="572" y="1377"/>
                    <a:pt x="235" y="1273"/>
                  </a:cubicBezTo>
                  <a:cubicBezTo>
                    <a:pt x="416" y="754"/>
                    <a:pt x="183" y="624"/>
                    <a:pt x="1" y="208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106"/>
            <p:cNvSpPr/>
            <p:nvPr/>
          </p:nvSpPr>
          <p:spPr>
            <a:xfrm>
              <a:off x="1668550" y="4648450"/>
              <a:ext cx="13650" cy="12350"/>
            </a:xfrm>
            <a:custGeom>
              <a:avLst/>
              <a:gdLst/>
              <a:ahLst/>
              <a:cxnLst/>
              <a:rect l="l" t="t" r="r" b="b"/>
              <a:pathLst>
                <a:path w="546" h="494" extrusionOk="0">
                  <a:moveTo>
                    <a:pt x="546" y="493"/>
                  </a:moveTo>
                  <a:lnTo>
                    <a:pt x="546" y="364"/>
                  </a:lnTo>
                  <a:lnTo>
                    <a:pt x="494" y="364"/>
                  </a:lnTo>
                  <a:cubicBezTo>
                    <a:pt x="312" y="286"/>
                    <a:pt x="286" y="182"/>
                    <a:pt x="156" y="26"/>
                  </a:cubicBezTo>
                  <a:cubicBezTo>
                    <a:pt x="130" y="0"/>
                    <a:pt x="78" y="0"/>
                    <a:pt x="1" y="0"/>
                  </a:cubicBezTo>
                  <a:lnTo>
                    <a:pt x="416" y="493"/>
                  </a:lnTo>
                  <a:lnTo>
                    <a:pt x="546" y="493"/>
                  </a:ln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106"/>
            <p:cNvSpPr/>
            <p:nvPr/>
          </p:nvSpPr>
          <p:spPr>
            <a:xfrm>
              <a:off x="828725" y="4725675"/>
              <a:ext cx="93475" cy="68175"/>
            </a:xfrm>
            <a:custGeom>
              <a:avLst/>
              <a:gdLst/>
              <a:ahLst/>
              <a:cxnLst/>
              <a:rect l="l" t="t" r="r" b="b"/>
              <a:pathLst>
                <a:path w="3739" h="2727" extrusionOk="0">
                  <a:moveTo>
                    <a:pt x="2518" y="1610"/>
                  </a:moveTo>
                  <a:cubicBezTo>
                    <a:pt x="2129" y="1714"/>
                    <a:pt x="2518" y="1870"/>
                    <a:pt x="2285" y="2077"/>
                  </a:cubicBezTo>
                  <a:cubicBezTo>
                    <a:pt x="1843" y="2077"/>
                    <a:pt x="1766" y="2441"/>
                    <a:pt x="1558" y="2700"/>
                  </a:cubicBezTo>
                  <a:cubicBezTo>
                    <a:pt x="1350" y="2597"/>
                    <a:pt x="1558" y="2467"/>
                    <a:pt x="1558" y="2337"/>
                  </a:cubicBezTo>
                  <a:cubicBezTo>
                    <a:pt x="1350" y="2207"/>
                    <a:pt x="1272" y="2571"/>
                    <a:pt x="1220" y="2571"/>
                  </a:cubicBezTo>
                  <a:cubicBezTo>
                    <a:pt x="1065" y="2571"/>
                    <a:pt x="1065" y="2129"/>
                    <a:pt x="597" y="2337"/>
                  </a:cubicBezTo>
                  <a:cubicBezTo>
                    <a:pt x="364" y="2441"/>
                    <a:pt x="545" y="2726"/>
                    <a:pt x="364" y="2337"/>
                  </a:cubicBezTo>
                  <a:cubicBezTo>
                    <a:pt x="260" y="2103"/>
                    <a:pt x="0" y="1948"/>
                    <a:pt x="0" y="1844"/>
                  </a:cubicBezTo>
                  <a:cubicBezTo>
                    <a:pt x="0" y="1532"/>
                    <a:pt x="416" y="1143"/>
                    <a:pt x="857" y="1013"/>
                  </a:cubicBezTo>
                  <a:cubicBezTo>
                    <a:pt x="909" y="1506"/>
                    <a:pt x="1272" y="1714"/>
                    <a:pt x="1584" y="1973"/>
                  </a:cubicBezTo>
                  <a:cubicBezTo>
                    <a:pt x="1376" y="1766"/>
                    <a:pt x="1558" y="1428"/>
                    <a:pt x="1584" y="1247"/>
                  </a:cubicBezTo>
                  <a:cubicBezTo>
                    <a:pt x="1584" y="1247"/>
                    <a:pt x="1558" y="779"/>
                    <a:pt x="1584" y="883"/>
                  </a:cubicBezTo>
                  <a:cubicBezTo>
                    <a:pt x="1532" y="649"/>
                    <a:pt x="987" y="598"/>
                    <a:pt x="1324" y="286"/>
                  </a:cubicBezTo>
                  <a:cubicBezTo>
                    <a:pt x="1558" y="312"/>
                    <a:pt x="1610" y="494"/>
                    <a:pt x="1584" y="753"/>
                  </a:cubicBezTo>
                  <a:cubicBezTo>
                    <a:pt x="1792" y="883"/>
                    <a:pt x="1973" y="416"/>
                    <a:pt x="2051" y="753"/>
                  </a:cubicBezTo>
                  <a:cubicBezTo>
                    <a:pt x="2363" y="753"/>
                    <a:pt x="2285" y="364"/>
                    <a:pt x="2285" y="52"/>
                  </a:cubicBezTo>
                  <a:cubicBezTo>
                    <a:pt x="2622" y="0"/>
                    <a:pt x="2700" y="208"/>
                    <a:pt x="2648" y="520"/>
                  </a:cubicBezTo>
                  <a:cubicBezTo>
                    <a:pt x="2986" y="520"/>
                    <a:pt x="2856" y="0"/>
                    <a:pt x="3245" y="52"/>
                  </a:cubicBezTo>
                  <a:cubicBezTo>
                    <a:pt x="3375" y="286"/>
                    <a:pt x="3090" y="805"/>
                    <a:pt x="3739" y="753"/>
                  </a:cubicBezTo>
                  <a:cubicBezTo>
                    <a:pt x="3739" y="1013"/>
                    <a:pt x="3401" y="909"/>
                    <a:pt x="3505" y="1247"/>
                  </a:cubicBezTo>
                  <a:cubicBezTo>
                    <a:pt x="3193" y="1117"/>
                    <a:pt x="2700" y="1039"/>
                    <a:pt x="2544" y="1376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106"/>
            <p:cNvSpPr/>
            <p:nvPr/>
          </p:nvSpPr>
          <p:spPr>
            <a:xfrm>
              <a:off x="881300" y="4778250"/>
              <a:ext cx="13650" cy="11700"/>
            </a:xfrm>
            <a:custGeom>
              <a:avLst/>
              <a:gdLst/>
              <a:ahLst/>
              <a:cxnLst/>
              <a:rect l="l" t="t" r="r" b="b"/>
              <a:pathLst>
                <a:path w="546" h="468" extrusionOk="0">
                  <a:moveTo>
                    <a:pt x="545" y="104"/>
                  </a:moveTo>
                  <a:cubicBezTo>
                    <a:pt x="467" y="234"/>
                    <a:pt x="286" y="234"/>
                    <a:pt x="312" y="468"/>
                  </a:cubicBezTo>
                  <a:cubicBezTo>
                    <a:pt x="0" y="416"/>
                    <a:pt x="312" y="0"/>
                    <a:pt x="545" y="104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106"/>
            <p:cNvSpPr/>
            <p:nvPr/>
          </p:nvSpPr>
          <p:spPr>
            <a:xfrm>
              <a:off x="854025" y="4795775"/>
              <a:ext cx="19500" cy="18850"/>
            </a:xfrm>
            <a:custGeom>
              <a:avLst/>
              <a:gdLst/>
              <a:ahLst/>
              <a:cxnLst/>
              <a:rect l="l" t="t" r="r" b="b"/>
              <a:pathLst>
                <a:path w="780" h="754" extrusionOk="0">
                  <a:moveTo>
                    <a:pt x="546" y="0"/>
                  </a:moveTo>
                  <a:cubicBezTo>
                    <a:pt x="780" y="78"/>
                    <a:pt x="494" y="156"/>
                    <a:pt x="442" y="234"/>
                  </a:cubicBezTo>
                  <a:cubicBezTo>
                    <a:pt x="390" y="312"/>
                    <a:pt x="468" y="442"/>
                    <a:pt x="442" y="493"/>
                  </a:cubicBezTo>
                  <a:cubicBezTo>
                    <a:pt x="416" y="493"/>
                    <a:pt x="79" y="753"/>
                    <a:pt x="79" y="727"/>
                  </a:cubicBezTo>
                  <a:cubicBezTo>
                    <a:pt x="1" y="597"/>
                    <a:pt x="468" y="312"/>
                    <a:pt x="572" y="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106"/>
            <p:cNvSpPr/>
            <p:nvPr/>
          </p:nvSpPr>
          <p:spPr>
            <a:xfrm>
              <a:off x="481500" y="4928175"/>
              <a:ext cx="31825" cy="24025"/>
            </a:xfrm>
            <a:custGeom>
              <a:avLst/>
              <a:gdLst/>
              <a:ahLst/>
              <a:cxnLst/>
              <a:rect l="l" t="t" r="r" b="b"/>
              <a:pathLst>
                <a:path w="1273" h="961" extrusionOk="0">
                  <a:moveTo>
                    <a:pt x="1039" y="0"/>
                  </a:moveTo>
                  <a:cubicBezTo>
                    <a:pt x="1117" y="52"/>
                    <a:pt x="1272" y="675"/>
                    <a:pt x="1039" y="961"/>
                  </a:cubicBezTo>
                  <a:cubicBezTo>
                    <a:pt x="701" y="935"/>
                    <a:pt x="883" y="390"/>
                    <a:pt x="442" y="467"/>
                  </a:cubicBezTo>
                  <a:cubicBezTo>
                    <a:pt x="0" y="442"/>
                    <a:pt x="779" y="182"/>
                    <a:pt x="675" y="467"/>
                  </a:cubicBezTo>
                  <a:cubicBezTo>
                    <a:pt x="935" y="442"/>
                    <a:pt x="909" y="156"/>
                    <a:pt x="1039" y="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106"/>
            <p:cNvSpPr/>
            <p:nvPr/>
          </p:nvSpPr>
          <p:spPr>
            <a:xfrm>
              <a:off x="317950" y="5010600"/>
              <a:ext cx="38300" cy="17550"/>
            </a:xfrm>
            <a:custGeom>
              <a:avLst/>
              <a:gdLst/>
              <a:ahLst/>
              <a:cxnLst/>
              <a:rect l="l" t="t" r="r" b="b"/>
              <a:pathLst>
                <a:path w="1532" h="702" extrusionOk="0">
                  <a:moveTo>
                    <a:pt x="623" y="675"/>
                  </a:moveTo>
                  <a:cubicBezTo>
                    <a:pt x="312" y="701"/>
                    <a:pt x="234" y="493"/>
                    <a:pt x="0" y="442"/>
                  </a:cubicBezTo>
                  <a:cubicBezTo>
                    <a:pt x="104" y="182"/>
                    <a:pt x="312" y="0"/>
                    <a:pt x="727" y="78"/>
                  </a:cubicBezTo>
                  <a:cubicBezTo>
                    <a:pt x="727" y="416"/>
                    <a:pt x="1065" y="468"/>
                    <a:pt x="1220" y="312"/>
                  </a:cubicBezTo>
                  <a:cubicBezTo>
                    <a:pt x="1532" y="78"/>
                    <a:pt x="987" y="597"/>
                    <a:pt x="857" y="675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106"/>
            <p:cNvSpPr/>
            <p:nvPr/>
          </p:nvSpPr>
          <p:spPr>
            <a:xfrm>
              <a:off x="325725" y="5026175"/>
              <a:ext cx="12350" cy="13000"/>
            </a:xfrm>
            <a:custGeom>
              <a:avLst/>
              <a:gdLst/>
              <a:ahLst/>
              <a:cxnLst/>
              <a:rect l="l" t="t" r="r" b="b"/>
              <a:pathLst>
                <a:path w="494" h="520" extrusionOk="0">
                  <a:moveTo>
                    <a:pt x="1" y="416"/>
                  </a:moveTo>
                  <a:cubicBezTo>
                    <a:pt x="286" y="519"/>
                    <a:pt x="494" y="260"/>
                    <a:pt x="416" y="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106"/>
            <p:cNvSpPr/>
            <p:nvPr/>
          </p:nvSpPr>
          <p:spPr>
            <a:xfrm>
              <a:off x="301725" y="5045000"/>
              <a:ext cx="16250" cy="6500"/>
            </a:xfrm>
            <a:custGeom>
              <a:avLst/>
              <a:gdLst/>
              <a:ahLst/>
              <a:cxnLst/>
              <a:rect l="l" t="t" r="r" b="b"/>
              <a:pathLst>
                <a:path w="650" h="260" extrusionOk="0">
                  <a:moveTo>
                    <a:pt x="649" y="26"/>
                  </a:moveTo>
                  <a:cubicBezTo>
                    <a:pt x="571" y="130"/>
                    <a:pt x="441" y="208"/>
                    <a:pt x="312" y="260"/>
                  </a:cubicBezTo>
                  <a:cubicBezTo>
                    <a:pt x="0" y="208"/>
                    <a:pt x="493" y="0"/>
                    <a:pt x="649" y="26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106"/>
            <p:cNvSpPr/>
            <p:nvPr/>
          </p:nvSpPr>
          <p:spPr>
            <a:xfrm>
              <a:off x="3073675" y="2979175"/>
              <a:ext cx="1133850" cy="569850"/>
            </a:xfrm>
            <a:custGeom>
              <a:avLst/>
              <a:gdLst/>
              <a:ahLst/>
              <a:cxnLst/>
              <a:rect l="l" t="t" r="r" b="b"/>
              <a:pathLst>
                <a:path w="45354" h="22794" extrusionOk="0">
                  <a:moveTo>
                    <a:pt x="41304" y="20795"/>
                  </a:moveTo>
                  <a:cubicBezTo>
                    <a:pt x="40655" y="20613"/>
                    <a:pt x="41019" y="21470"/>
                    <a:pt x="40499" y="21392"/>
                  </a:cubicBezTo>
                  <a:cubicBezTo>
                    <a:pt x="39876" y="21496"/>
                    <a:pt x="39720" y="21106"/>
                    <a:pt x="39305" y="21002"/>
                  </a:cubicBezTo>
                  <a:cubicBezTo>
                    <a:pt x="38396" y="21028"/>
                    <a:pt x="37929" y="22015"/>
                    <a:pt x="37306" y="21210"/>
                  </a:cubicBezTo>
                  <a:cubicBezTo>
                    <a:pt x="36631" y="21599"/>
                    <a:pt x="35930" y="21963"/>
                    <a:pt x="35307" y="22404"/>
                  </a:cubicBezTo>
                  <a:cubicBezTo>
                    <a:pt x="34684" y="22171"/>
                    <a:pt x="34191" y="21781"/>
                    <a:pt x="33698" y="21392"/>
                  </a:cubicBezTo>
                  <a:cubicBezTo>
                    <a:pt x="33230" y="20899"/>
                    <a:pt x="33334" y="21703"/>
                    <a:pt x="32711" y="21599"/>
                  </a:cubicBezTo>
                  <a:cubicBezTo>
                    <a:pt x="32633" y="21132"/>
                    <a:pt x="32088" y="21158"/>
                    <a:pt x="31906" y="20795"/>
                  </a:cubicBezTo>
                  <a:cubicBezTo>
                    <a:pt x="31543" y="21288"/>
                    <a:pt x="30764" y="21392"/>
                    <a:pt x="30894" y="22404"/>
                  </a:cubicBezTo>
                  <a:cubicBezTo>
                    <a:pt x="30271" y="22274"/>
                    <a:pt x="30634" y="21859"/>
                    <a:pt x="30712" y="21392"/>
                  </a:cubicBezTo>
                  <a:cubicBezTo>
                    <a:pt x="30141" y="21366"/>
                    <a:pt x="29700" y="21444"/>
                    <a:pt x="29518" y="21807"/>
                  </a:cubicBezTo>
                  <a:cubicBezTo>
                    <a:pt x="29025" y="21470"/>
                    <a:pt x="28739" y="20950"/>
                    <a:pt x="28116" y="20795"/>
                  </a:cubicBezTo>
                  <a:cubicBezTo>
                    <a:pt x="27467" y="20250"/>
                    <a:pt x="27545" y="21703"/>
                    <a:pt x="26506" y="21392"/>
                  </a:cubicBezTo>
                  <a:cubicBezTo>
                    <a:pt x="26844" y="20198"/>
                    <a:pt x="25286" y="20873"/>
                    <a:pt x="25702" y="19600"/>
                  </a:cubicBezTo>
                  <a:cubicBezTo>
                    <a:pt x="24871" y="19575"/>
                    <a:pt x="24040" y="19523"/>
                    <a:pt x="23703" y="19990"/>
                  </a:cubicBezTo>
                  <a:cubicBezTo>
                    <a:pt x="22327" y="19549"/>
                    <a:pt x="20977" y="19055"/>
                    <a:pt x="19731" y="19003"/>
                  </a:cubicBezTo>
                  <a:cubicBezTo>
                    <a:pt x="19990" y="17861"/>
                    <a:pt x="18978" y="17991"/>
                    <a:pt x="18926" y="17212"/>
                  </a:cubicBezTo>
                  <a:cubicBezTo>
                    <a:pt x="18511" y="18095"/>
                    <a:pt x="18251" y="17602"/>
                    <a:pt x="17732" y="17602"/>
                  </a:cubicBezTo>
                  <a:cubicBezTo>
                    <a:pt x="17602" y="17602"/>
                    <a:pt x="17472" y="17783"/>
                    <a:pt x="17524" y="17809"/>
                  </a:cubicBezTo>
                  <a:cubicBezTo>
                    <a:pt x="16667" y="17653"/>
                    <a:pt x="16330" y="16563"/>
                    <a:pt x="15525" y="16407"/>
                  </a:cubicBezTo>
                  <a:cubicBezTo>
                    <a:pt x="15577" y="12254"/>
                    <a:pt x="15733" y="8230"/>
                    <a:pt x="15914" y="4206"/>
                  </a:cubicBezTo>
                  <a:cubicBezTo>
                    <a:pt x="14694" y="3064"/>
                    <a:pt x="12721" y="3764"/>
                    <a:pt x="10930" y="3609"/>
                  </a:cubicBezTo>
                  <a:cubicBezTo>
                    <a:pt x="7893" y="3349"/>
                    <a:pt x="3246" y="3012"/>
                    <a:pt x="1" y="2856"/>
                  </a:cubicBezTo>
                  <a:cubicBezTo>
                    <a:pt x="182" y="1558"/>
                    <a:pt x="182" y="909"/>
                    <a:pt x="338" y="0"/>
                  </a:cubicBezTo>
                  <a:cubicBezTo>
                    <a:pt x="14357" y="779"/>
                    <a:pt x="28999" y="909"/>
                    <a:pt x="43874" y="805"/>
                  </a:cubicBezTo>
                  <a:cubicBezTo>
                    <a:pt x="43537" y="4595"/>
                    <a:pt x="44835" y="7736"/>
                    <a:pt x="45094" y="11215"/>
                  </a:cubicBezTo>
                  <a:cubicBezTo>
                    <a:pt x="45354" y="14902"/>
                    <a:pt x="44887" y="18588"/>
                    <a:pt x="45094" y="22794"/>
                  </a:cubicBezTo>
                  <a:cubicBezTo>
                    <a:pt x="43511" y="22456"/>
                    <a:pt x="42602" y="21418"/>
                    <a:pt x="41304" y="20795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106"/>
            <p:cNvSpPr/>
            <p:nvPr/>
          </p:nvSpPr>
          <p:spPr>
            <a:xfrm>
              <a:off x="4021250" y="2374275"/>
              <a:ext cx="870350" cy="765875"/>
            </a:xfrm>
            <a:custGeom>
              <a:avLst/>
              <a:gdLst/>
              <a:ahLst/>
              <a:cxnLst/>
              <a:rect l="l" t="t" r="r" b="b"/>
              <a:pathLst>
                <a:path w="34814" h="30635" extrusionOk="0">
                  <a:moveTo>
                    <a:pt x="32347" y="28791"/>
                  </a:moveTo>
                  <a:cubicBezTo>
                    <a:pt x="32685" y="30634"/>
                    <a:pt x="29803" y="30193"/>
                    <a:pt x="28972" y="30193"/>
                  </a:cubicBezTo>
                  <a:cubicBezTo>
                    <a:pt x="29024" y="29129"/>
                    <a:pt x="30167" y="29129"/>
                    <a:pt x="30348" y="28194"/>
                  </a:cubicBezTo>
                  <a:cubicBezTo>
                    <a:pt x="30089" y="27883"/>
                    <a:pt x="30037" y="27182"/>
                    <a:pt x="29751" y="27000"/>
                  </a:cubicBezTo>
                  <a:cubicBezTo>
                    <a:pt x="29206" y="26636"/>
                    <a:pt x="24403" y="27311"/>
                    <a:pt x="22560" y="27389"/>
                  </a:cubicBezTo>
                  <a:cubicBezTo>
                    <a:pt x="17394" y="27649"/>
                    <a:pt x="10566" y="27857"/>
                    <a:pt x="6205" y="27986"/>
                  </a:cubicBezTo>
                  <a:cubicBezTo>
                    <a:pt x="6127" y="22145"/>
                    <a:pt x="6075" y="16252"/>
                    <a:pt x="5789" y="10593"/>
                  </a:cubicBezTo>
                  <a:cubicBezTo>
                    <a:pt x="5504" y="10229"/>
                    <a:pt x="4933" y="10125"/>
                    <a:pt x="4595" y="9788"/>
                  </a:cubicBezTo>
                  <a:cubicBezTo>
                    <a:pt x="4647" y="8594"/>
                    <a:pt x="3427" y="8672"/>
                    <a:pt x="3401" y="7607"/>
                  </a:cubicBezTo>
                  <a:cubicBezTo>
                    <a:pt x="3687" y="7244"/>
                    <a:pt x="3894" y="6776"/>
                    <a:pt x="4388" y="6595"/>
                  </a:cubicBezTo>
                  <a:cubicBezTo>
                    <a:pt x="4595" y="5167"/>
                    <a:pt x="3479" y="5556"/>
                    <a:pt x="2804" y="5401"/>
                  </a:cubicBezTo>
                  <a:cubicBezTo>
                    <a:pt x="2856" y="4881"/>
                    <a:pt x="2233" y="5063"/>
                    <a:pt x="1999" y="4803"/>
                  </a:cubicBezTo>
                  <a:cubicBezTo>
                    <a:pt x="1714" y="4466"/>
                    <a:pt x="1636" y="3791"/>
                    <a:pt x="1402" y="3402"/>
                  </a:cubicBezTo>
                  <a:cubicBezTo>
                    <a:pt x="935" y="2597"/>
                    <a:pt x="0" y="1974"/>
                    <a:pt x="0" y="987"/>
                  </a:cubicBezTo>
                  <a:cubicBezTo>
                    <a:pt x="3765" y="1013"/>
                    <a:pt x="8282" y="1065"/>
                    <a:pt x="12384" y="806"/>
                  </a:cubicBezTo>
                  <a:cubicBezTo>
                    <a:pt x="13188" y="754"/>
                    <a:pt x="14668" y="676"/>
                    <a:pt x="15992" y="598"/>
                  </a:cubicBezTo>
                  <a:cubicBezTo>
                    <a:pt x="17238" y="520"/>
                    <a:pt x="18536" y="1"/>
                    <a:pt x="19367" y="182"/>
                  </a:cubicBezTo>
                  <a:cubicBezTo>
                    <a:pt x="20198" y="390"/>
                    <a:pt x="20535" y="1299"/>
                    <a:pt x="21184" y="1584"/>
                  </a:cubicBezTo>
                  <a:cubicBezTo>
                    <a:pt x="20743" y="2986"/>
                    <a:pt x="21106" y="4700"/>
                    <a:pt x="21781" y="5790"/>
                  </a:cubicBezTo>
                  <a:cubicBezTo>
                    <a:pt x="21989" y="6153"/>
                    <a:pt x="22404" y="6413"/>
                    <a:pt x="22768" y="6802"/>
                  </a:cubicBezTo>
                  <a:cubicBezTo>
                    <a:pt x="22924" y="6932"/>
                    <a:pt x="23235" y="7036"/>
                    <a:pt x="23365" y="7192"/>
                  </a:cubicBezTo>
                  <a:cubicBezTo>
                    <a:pt x="23495" y="7348"/>
                    <a:pt x="23417" y="7659"/>
                    <a:pt x="23573" y="7789"/>
                  </a:cubicBezTo>
                  <a:cubicBezTo>
                    <a:pt x="23754" y="7945"/>
                    <a:pt x="24377" y="8049"/>
                    <a:pt x="24559" y="8204"/>
                  </a:cubicBezTo>
                  <a:cubicBezTo>
                    <a:pt x="24897" y="8438"/>
                    <a:pt x="24767" y="8775"/>
                    <a:pt x="25156" y="8801"/>
                  </a:cubicBezTo>
                  <a:cubicBezTo>
                    <a:pt x="25442" y="9658"/>
                    <a:pt x="25416" y="10826"/>
                    <a:pt x="25961" y="11398"/>
                  </a:cubicBezTo>
                  <a:cubicBezTo>
                    <a:pt x="26688" y="11501"/>
                    <a:pt x="26558" y="10774"/>
                    <a:pt x="27155" y="10800"/>
                  </a:cubicBezTo>
                  <a:cubicBezTo>
                    <a:pt x="27597" y="11034"/>
                    <a:pt x="28090" y="11216"/>
                    <a:pt x="28557" y="11398"/>
                  </a:cubicBezTo>
                  <a:cubicBezTo>
                    <a:pt x="28453" y="13163"/>
                    <a:pt x="26896" y="14643"/>
                    <a:pt x="27960" y="15993"/>
                  </a:cubicBezTo>
                  <a:cubicBezTo>
                    <a:pt x="28297" y="16408"/>
                    <a:pt x="28557" y="16693"/>
                    <a:pt x="28972" y="17005"/>
                  </a:cubicBezTo>
                  <a:cubicBezTo>
                    <a:pt x="29232" y="17187"/>
                    <a:pt x="29959" y="17161"/>
                    <a:pt x="29959" y="17784"/>
                  </a:cubicBezTo>
                  <a:cubicBezTo>
                    <a:pt x="30686" y="17550"/>
                    <a:pt x="31153" y="18225"/>
                    <a:pt x="31569" y="18589"/>
                  </a:cubicBezTo>
                  <a:cubicBezTo>
                    <a:pt x="31698" y="18718"/>
                    <a:pt x="32062" y="18874"/>
                    <a:pt x="32166" y="19004"/>
                  </a:cubicBezTo>
                  <a:cubicBezTo>
                    <a:pt x="32295" y="19186"/>
                    <a:pt x="32218" y="19627"/>
                    <a:pt x="32373" y="19991"/>
                  </a:cubicBezTo>
                  <a:cubicBezTo>
                    <a:pt x="32451" y="20224"/>
                    <a:pt x="33074" y="20562"/>
                    <a:pt x="32763" y="21185"/>
                  </a:cubicBezTo>
                  <a:cubicBezTo>
                    <a:pt x="32763" y="21211"/>
                    <a:pt x="32373" y="21444"/>
                    <a:pt x="32373" y="21392"/>
                  </a:cubicBezTo>
                  <a:cubicBezTo>
                    <a:pt x="32555" y="22171"/>
                    <a:pt x="33308" y="22509"/>
                    <a:pt x="33360" y="23210"/>
                  </a:cubicBezTo>
                  <a:cubicBezTo>
                    <a:pt x="33879" y="23547"/>
                    <a:pt x="34346" y="22976"/>
                    <a:pt x="34762" y="23599"/>
                  </a:cubicBezTo>
                  <a:cubicBezTo>
                    <a:pt x="34502" y="23807"/>
                    <a:pt x="34814" y="24092"/>
                    <a:pt x="34762" y="24404"/>
                  </a:cubicBezTo>
                  <a:cubicBezTo>
                    <a:pt x="34710" y="24689"/>
                    <a:pt x="34476" y="24793"/>
                    <a:pt x="34346" y="25209"/>
                  </a:cubicBezTo>
                  <a:cubicBezTo>
                    <a:pt x="34294" y="25416"/>
                    <a:pt x="34736" y="25572"/>
                    <a:pt x="34346" y="25987"/>
                  </a:cubicBezTo>
                  <a:cubicBezTo>
                    <a:pt x="34424" y="25910"/>
                    <a:pt x="33853" y="25936"/>
                    <a:pt x="33749" y="25987"/>
                  </a:cubicBezTo>
                  <a:cubicBezTo>
                    <a:pt x="33334" y="26221"/>
                    <a:pt x="33126" y="27052"/>
                    <a:pt x="32970" y="25987"/>
                  </a:cubicBezTo>
                  <a:cubicBezTo>
                    <a:pt x="32451" y="26455"/>
                    <a:pt x="32659" y="26896"/>
                    <a:pt x="32763" y="27597"/>
                  </a:cubicBezTo>
                  <a:cubicBezTo>
                    <a:pt x="32062" y="27701"/>
                    <a:pt x="32503" y="27934"/>
                    <a:pt x="32373" y="28194"/>
                  </a:cubicBezTo>
                  <a:cubicBezTo>
                    <a:pt x="32269" y="28376"/>
                    <a:pt x="32010" y="28739"/>
                    <a:pt x="32373" y="28791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106"/>
            <p:cNvSpPr/>
            <p:nvPr/>
          </p:nvSpPr>
          <p:spPr>
            <a:xfrm>
              <a:off x="4985025" y="1564950"/>
              <a:ext cx="45475" cy="69475"/>
            </a:xfrm>
            <a:custGeom>
              <a:avLst/>
              <a:gdLst/>
              <a:ahLst/>
              <a:cxnLst/>
              <a:rect l="l" t="t" r="r" b="b"/>
              <a:pathLst>
                <a:path w="1819" h="2779" extrusionOk="0">
                  <a:moveTo>
                    <a:pt x="1169" y="546"/>
                  </a:moveTo>
                  <a:lnTo>
                    <a:pt x="1818" y="1"/>
                  </a:lnTo>
                  <a:cubicBezTo>
                    <a:pt x="1818" y="208"/>
                    <a:pt x="1299" y="1013"/>
                    <a:pt x="1766" y="1013"/>
                  </a:cubicBezTo>
                  <a:cubicBezTo>
                    <a:pt x="1662" y="1247"/>
                    <a:pt x="1091" y="1429"/>
                    <a:pt x="961" y="1610"/>
                  </a:cubicBezTo>
                  <a:cubicBezTo>
                    <a:pt x="832" y="2129"/>
                    <a:pt x="364" y="2779"/>
                    <a:pt x="209" y="2779"/>
                  </a:cubicBezTo>
                  <a:cubicBezTo>
                    <a:pt x="27" y="2623"/>
                    <a:pt x="1" y="2415"/>
                    <a:pt x="53" y="2233"/>
                  </a:cubicBezTo>
                  <a:cubicBezTo>
                    <a:pt x="105" y="2026"/>
                    <a:pt x="183" y="1558"/>
                    <a:pt x="364" y="1455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106"/>
            <p:cNvSpPr/>
            <p:nvPr/>
          </p:nvSpPr>
          <p:spPr>
            <a:xfrm>
              <a:off x="5570450" y="1925800"/>
              <a:ext cx="20800" cy="46775"/>
            </a:xfrm>
            <a:custGeom>
              <a:avLst/>
              <a:gdLst/>
              <a:ahLst/>
              <a:cxnLst/>
              <a:rect l="l" t="t" r="r" b="b"/>
              <a:pathLst>
                <a:path w="832" h="1871" extrusionOk="0">
                  <a:moveTo>
                    <a:pt x="208" y="1662"/>
                  </a:moveTo>
                  <a:cubicBezTo>
                    <a:pt x="468" y="1870"/>
                    <a:pt x="753" y="572"/>
                    <a:pt x="831" y="235"/>
                  </a:cubicBezTo>
                  <a:cubicBezTo>
                    <a:pt x="727" y="1"/>
                    <a:pt x="442" y="235"/>
                    <a:pt x="260" y="364"/>
                  </a:cubicBezTo>
                  <a:cubicBezTo>
                    <a:pt x="104" y="520"/>
                    <a:pt x="1" y="1481"/>
                    <a:pt x="208" y="1636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106"/>
            <p:cNvSpPr/>
            <p:nvPr/>
          </p:nvSpPr>
          <p:spPr>
            <a:xfrm>
              <a:off x="5569150" y="1940725"/>
              <a:ext cx="55200" cy="61700"/>
            </a:xfrm>
            <a:custGeom>
              <a:avLst/>
              <a:gdLst/>
              <a:ahLst/>
              <a:cxnLst/>
              <a:rect l="l" t="t" r="r" b="b"/>
              <a:pathLst>
                <a:path w="2208" h="2468" extrusionOk="0">
                  <a:moveTo>
                    <a:pt x="1169" y="364"/>
                  </a:moveTo>
                  <a:cubicBezTo>
                    <a:pt x="1428" y="1"/>
                    <a:pt x="1896" y="650"/>
                    <a:pt x="2207" y="936"/>
                  </a:cubicBezTo>
                  <a:cubicBezTo>
                    <a:pt x="2077" y="1688"/>
                    <a:pt x="1" y="2467"/>
                    <a:pt x="442" y="1714"/>
                  </a:cubicBezTo>
                  <a:cubicBezTo>
                    <a:pt x="702" y="1247"/>
                    <a:pt x="909" y="780"/>
                    <a:pt x="1169" y="364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106"/>
            <p:cNvSpPr/>
            <p:nvPr/>
          </p:nvSpPr>
          <p:spPr>
            <a:xfrm>
              <a:off x="4815650" y="1213825"/>
              <a:ext cx="59725" cy="63000"/>
            </a:xfrm>
            <a:custGeom>
              <a:avLst/>
              <a:gdLst/>
              <a:ahLst/>
              <a:cxnLst/>
              <a:rect l="l" t="t" r="r" b="b"/>
              <a:pathLst>
                <a:path w="2389" h="2520" extrusionOk="0">
                  <a:moveTo>
                    <a:pt x="753" y="2519"/>
                  </a:moveTo>
                  <a:lnTo>
                    <a:pt x="1194" y="2000"/>
                  </a:lnTo>
                  <a:cubicBezTo>
                    <a:pt x="1636" y="1507"/>
                    <a:pt x="2181" y="1143"/>
                    <a:pt x="2389" y="416"/>
                  </a:cubicBezTo>
                  <a:lnTo>
                    <a:pt x="2389" y="1"/>
                  </a:lnTo>
                  <a:cubicBezTo>
                    <a:pt x="1142" y="312"/>
                    <a:pt x="182" y="858"/>
                    <a:pt x="0" y="2208"/>
                  </a:cubicBezTo>
                  <a:cubicBezTo>
                    <a:pt x="623" y="2441"/>
                    <a:pt x="623" y="2156"/>
                    <a:pt x="779" y="1818"/>
                  </a:cubicBezTo>
                  <a:lnTo>
                    <a:pt x="779" y="2000"/>
                  </a:lnTo>
                  <a:lnTo>
                    <a:pt x="753" y="2519"/>
                  </a:ln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106"/>
            <p:cNvSpPr/>
            <p:nvPr/>
          </p:nvSpPr>
          <p:spPr>
            <a:xfrm>
              <a:off x="4620300" y="1269000"/>
              <a:ext cx="739250" cy="320000"/>
            </a:xfrm>
            <a:custGeom>
              <a:avLst/>
              <a:gdLst/>
              <a:ahLst/>
              <a:cxnLst/>
              <a:rect l="l" t="t" r="r" b="b"/>
              <a:pathLst>
                <a:path w="29570" h="12800" extrusionOk="0">
                  <a:moveTo>
                    <a:pt x="17991" y="7815"/>
                  </a:moveTo>
                  <a:cubicBezTo>
                    <a:pt x="17939" y="7633"/>
                    <a:pt x="17783" y="7607"/>
                    <a:pt x="17783" y="7399"/>
                  </a:cubicBezTo>
                  <a:cubicBezTo>
                    <a:pt x="16641" y="7192"/>
                    <a:pt x="16900" y="8386"/>
                    <a:pt x="15992" y="8412"/>
                  </a:cubicBezTo>
                  <a:lnTo>
                    <a:pt x="15992" y="7399"/>
                  </a:lnTo>
                  <a:cubicBezTo>
                    <a:pt x="15369" y="7711"/>
                    <a:pt x="15369" y="8594"/>
                    <a:pt x="14979" y="9191"/>
                  </a:cubicBezTo>
                  <a:cubicBezTo>
                    <a:pt x="14460" y="10021"/>
                    <a:pt x="13941" y="11631"/>
                    <a:pt x="13396" y="12799"/>
                  </a:cubicBezTo>
                  <a:cubicBezTo>
                    <a:pt x="12695" y="12695"/>
                    <a:pt x="13084" y="11839"/>
                    <a:pt x="13188" y="11397"/>
                  </a:cubicBezTo>
                  <a:cubicBezTo>
                    <a:pt x="13344" y="11086"/>
                    <a:pt x="12253" y="11086"/>
                    <a:pt x="12383" y="11397"/>
                  </a:cubicBezTo>
                  <a:cubicBezTo>
                    <a:pt x="12176" y="10177"/>
                    <a:pt x="12877" y="8464"/>
                    <a:pt x="10800" y="8594"/>
                  </a:cubicBezTo>
                  <a:cubicBezTo>
                    <a:pt x="10852" y="8126"/>
                    <a:pt x="10774" y="7841"/>
                    <a:pt x="10592" y="7607"/>
                  </a:cubicBezTo>
                  <a:cubicBezTo>
                    <a:pt x="10021" y="7893"/>
                    <a:pt x="9398" y="7244"/>
                    <a:pt x="8801" y="7192"/>
                  </a:cubicBezTo>
                  <a:cubicBezTo>
                    <a:pt x="8281" y="7166"/>
                    <a:pt x="7607" y="7477"/>
                    <a:pt x="6802" y="7192"/>
                  </a:cubicBezTo>
                  <a:cubicBezTo>
                    <a:pt x="6698" y="7166"/>
                    <a:pt x="6464" y="6828"/>
                    <a:pt x="6386" y="6802"/>
                  </a:cubicBezTo>
                  <a:cubicBezTo>
                    <a:pt x="5062" y="6387"/>
                    <a:pt x="2960" y="6231"/>
                    <a:pt x="1194" y="5790"/>
                  </a:cubicBezTo>
                  <a:cubicBezTo>
                    <a:pt x="1116" y="5063"/>
                    <a:pt x="727" y="4674"/>
                    <a:pt x="0" y="4596"/>
                  </a:cubicBezTo>
                  <a:cubicBezTo>
                    <a:pt x="156" y="4025"/>
                    <a:pt x="961" y="4102"/>
                    <a:pt x="1402" y="3791"/>
                  </a:cubicBezTo>
                  <a:cubicBezTo>
                    <a:pt x="1869" y="3479"/>
                    <a:pt x="2051" y="2856"/>
                    <a:pt x="2596" y="2597"/>
                  </a:cubicBezTo>
                  <a:cubicBezTo>
                    <a:pt x="4413" y="2882"/>
                    <a:pt x="4699" y="1636"/>
                    <a:pt x="5997" y="1403"/>
                  </a:cubicBezTo>
                  <a:cubicBezTo>
                    <a:pt x="6283" y="883"/>
                    <a:pt x="6672" y="468"/>
                    <a:pt x="6983" y="1"/>
                  </a:cubicBezTo>
                  <a:cubicBezTo>
                    <a:pt x="8230" y="104"/>
                    <a:pt x="8152" y="1506"/>
                    <a:pt x="8385" y="2597"/>
                  </a:cubicBezTo>
                  <a:cubicBezTo>
                    <a:pt x="9008" y="2701"/>
                    <a:pt x="8463" y="1610"/>
                    <a:pt x="9190" y="1792"/>
                  </a:cubicBezTo>
                  <a:cubicBezTo>
                    <a:pt x="9216" y="1974"/>
                    <a:pt x="9112" y="1974"/>
                    <a:pt x="8982" y="2000"/>
                  </a:cubicBezTo>
                  <a:cubicBezTo>
                    <a:pt x="9580" y="2233"/>
                    <a:pt x="9761" y="1454"/>
                    <a:pt x="10384" y="1403"/>
                  </a:cubicBezTo>
                  <a:cubicBezTo>
                    <a:pt x="11786" y="1273"/>
                    <a:pt x="12825" y="2752"/>
                    <a:pt x="13370" y="3791"/>
                  </a:cubicBezTo>
                  <a:cubicBezTo>
                    <a:pt x="14927" y="3635"/>
                    <a:pt x="15473" y="3661"/>
                    <a:pt x="16771" y="3999"/>
                  </a:cubicBezTo>
                  <a:cubicBezTo>
                    <a:pt x="17420" y="4128"/>
                    <a:pt x="17342" y="3401"/>
                    <a:pt x="17575" y="3194"/>
                  </a:cubicBezTo>
                  <a:cubicBezTo>
                    <a:pt x="17731" y="3064"/>
                    <a:pt x="18121" y="3012"/>
                    <a:pt x="18380" y="2804"/>
                  </a:cubicBezTo>
                  <a:cubicBezTo>
                    <a:pt x="18848" y="2389"/>
                    <a:pt x="18718" y="2259"/>
                    <a:pt x="19782" y="2000"/>
                  </a:cubicBezTo>
                  <a:cubicBezTo>
                    <a:pt x="20327" y="1844"/>
                    <a:pt x="20924" y="2026"/>
                    <a:pt x="21781" y="1792"/>
                  </a:cubicBezTo>
                  <a:cubicBezTo>
                    <a:pt x="22534" y="1584"/>
                    <a:pt x="23131" y="805"/>
                    <a:pt x="23962" y="987"/>
                  </a:cubicBezTo>
                  <a:cubicBezTo>
                    <a:pt x="23910" y="1714"/>
                    <a:pt x="23988" y="2285"/>
                    <a:pt x="24169" y="2804"/>
                  </a:cubicBezTo>
                  <a:cubicBezTo>
                    <a:pt x="25156" y="3038"/>
                    <a:pt x="26065" y="2259"/>
                    <a:pt x="26350" y="2986"/>
                  </a:cubicBezTo>
                  <a:cubicBezTo>
                    <a:pt x="26766" y="2934"/>
                    <a:pt x="26895" y="2597"/>
                    <a:pt x="27155" y="2389"/>
                  </a:cubicBezTo>
                  <a:cubicBezTo>
                    <a:pt x="27752" y="2545"/>
                    <a:pt x="28012" y="3012"/>
                    <a:pt x="27960" y="3791"/>
                  </a:cubicBezTo>
                  <a:cubicBezTo>
                    <a:pt x="28401" y="4440"/>
                    <a:pt x="29336" y="4570"/>
                    <a:pt x="29569" y="5400"/>
                  </a:cubicBezTo>
                  <a:cubicBezTo>
                    <a:pt x="28479" y="5349"/>
                    <a:pt x="27155" y="5530"/>
                    <a:pt x="26350" y="5193"/>
                  </a:cubicBezTo>
                  <a:cubicBezTo>
                    <a:pt x="25857" y="5219"/>
                    <a:pt x="25961" y="5868"/>
                    <a:pt x="25961" y="6387"/>
                  </a:cubicBezTo>
                  <a:cubicBezTo>
                    <a:pt x="25390" y="6387"/>
                    <a:pt x="25234" y="5946"/>
                    <a:pt x="24974" y="5608"/>
                  </a:cubicBezTo>
                  <a:cubicBezTo>
                    <a:pt x="24014" y="5530"/>
                    <a:pt x="23131" y="5063"/>
                    <a:pt x="22378" y="5400"/>
                  </a:cubicBezTo>
                  <a:cubicBezTo>
                    <a:pt x="21885" y="5582"/>
                    <a:pt x="21781" y="6127"/>
                    <a:pt x="21366" y="6387"/>
                  </a:cubicBezTo>
                  <a:cubicBezTo>
                    <a:pt x="20353" y="6517"/>
                    <a:pt x="19522" y="6335"/>
                    <a:pt x="18977" y="6802"/>
                  </a:cubicBezTo>
                  <a:cubicBezTo>
                    <a:pt x="18588" y="7114"/>
                    <a:pt x="18744" y="7659"/>
                    <a:pt x="18173" y="7997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106"/>
            <p:cNvSpPr/>
            <p:nvPr/>
          </p:nvSpPr>
          <p:spPr>
            <a:xfrm>
              <a:off x="5104450" y="1444875"/>
              <a:ext cx="504975" cy="692550"/>
            </a:xfrm>
            <a:custGeom>
              <a:avLst/>
              <a:gdLst/>
              <a:ahLst/>
              <a:cxnLst/>
              <a:rect l="l" t="t" r="r" b="b"/>
              <a:pathLst>
                <a:path w="20199" h="27702" extrusionOk="0">
                  <a:moveTo>
                    <a:pt x="3220" y="5557"/>
                  </a:moveTo>
                  <a:lnTo>
                    <a:pt x="3220" y="6958"/>
                  </a:lnTo>
                  <a:cubicBezTo>
                    <a:pt x="3324" y="7556"/>
                    <a:pt x="3479" y="6699"/>
                    <a:pt x="3817" y="6777"/>
                  </a:cubicBezTo>
                  <a:cubicBezTo>
                    <a:pt x="3817" y="6777"/>
                    <a:pt x="3869" y="7088"/>
                    <a:pt x="3999" y="6958"/>
                  </a:cubicBezTo>
                  <a:cubicBezTo>
                    <a:pt x="4284" y="6751"/>
                    <a:pt x="4544" y="6232"/>
                    <a:pt x="4622" y="5764"/>
                  </a:cubicBezTo>
                  <a:cubicBezTo>
                    <a:pt x="4674" y="5297"/>
                    <a:pt x="4258" y="4622"/>
                    <a:pt x="4414" y="4155"/>
                  </a:cubicBezTo>
                  <a:cubicBezTo>
                    <a:pt x="4674" y="3402"/>
                    <a:pt x="5063" y="2986"/>
                    <a:pt x="5998" y="2961"/>
                  </a:cubicBezTo>
                  <a:cubicBezTo>
                    <a:pt x="6283" y="2078"/>
                    <a:pt x="5245" y="2545"/>
                    <a:pt x="5401" y="1766"/>
                  </a:cubicBezTo>
                  <a:cubicBezTo>
                    <a:pt x="5504" y="910"/>
                    <a:pt x="6205" y="702"/>
                    <a:pt x="6621" y="157"/>
                  </a:cubicBezTo>
                  <a:cubicBezTo>
                    <a:pt x="7114" y="1"/>
                    <a:pt x="7218" y="624"/>
                    <a:pt x="7815" y="754"/>
                  </a:cubicBezTo>
                  <a:cubicBezTo>
                    <a:pt x="8568" y="936"/>
                    <a:pt x="9632" y="598"/>
                    <a:pt x="9814" y="1559"/>
                  </a:cubicBezTo>
                  <a:cubicBezTo>
                    <a:pt x="11579" y="1714"/>
                    <a:pt x="12981" y="2260"/>
                    <a:pt x="13812" y="3350"/>
                  </a:cubicBezTo>
                  <a:cubicBezTo>
                    <a:pt x="13838" y="3921"/>
                    <a:pt x="13189" y="3817"/>
                    <a:pt x="13215" y="4362"/>
                  </a:cubicBezTo>
                  <a:cubicBezTo>
                    <a:pt x="13371" y="4934"/>
                    <a:pt x="13942" y="5089"/>
                    <a:pt x="14201" y="5557"/>
                  </a:cubicBezTo>
                  <a:cubicBezTo>
                    <a:pt x="14253" y="6829"/>
                    <a:pt x="14876" y="8568"/>
                    <a:pt x="13604" y="9165"/>
                  </a:cubicBezTo>
                  <a:cubicBezTo>
                    <a:pt x="13760" y="9918"/>
                    <a:pt x="13371" y="10126"/>
                    <a:pt x="13396" y="10775"/>
                  </a:cubicBezTo>
                  <a:cubicBezTo>
                    <a:pt x="13007" y="10956"/>
                    <a:pt x="12618" y="11164"/>
                    <a:pt x="12202" y="11372"/>
                  </a:cubicBezTo>
                  <a:cubicBezTo>
                    <a:pt x="12021" y="13007"/>
                    <a:pt x="12254" y="13760"/>
                    <a:pt x="13604" y="13968"/>
                  </a:cubicBezTo>
                  <a:cubicBezTo>
                    <a:pt x="14071" y="13111"/>
                    <a:pt x="15032" y="12722"/>
                    <a:pt x="15006" y="11372"/>
                  </a:cubicBezTo>
                  <a:cubicBezTo>
                    <a:pt x="15915" y="11242"/>
                    <a:pt x="16070" y="10307"/>
                    <a:pt x="17187" y="10359"/>
                  </a:cubicBezTo>
                  <a:cubicBezTo>
                    <a:pt x="18952" y="11735"/>
                    <a:pt x="18667" y="15162"/>
                    <a:pt x="20198" y="16772"/>
                  </a:cubicBezTo>
                  <a:cubicBezTo>
                    <a:pt x="19783" y="17291"/>
                    <a:pt x="20068" y="18511"/>
                    <a:pt x="19991" y="19368"/>
                  </a:cubicBezTo>
                  <a:cubicBezTo>
                    <a:pt x="19341" y="19601"/>
                    <a:pt x="19835" y="18719"/>
                    <a:pt x="19186" y="18952"/>
                  </a:cubicBezTo>
                  <a:cubicBezTo>
                    <a:pt x="18563" y="19342"/>
                    <a:pt x="18251" y="20043"/>
                    <a:pt x="18381" y="21159"/>
                  </a:cubicBezTo>
                  <a:cubicBezTo>
                    <a:pt x="17992" y="21367"/>
                    <a:pt x="17680" y="21652"/>
                    <a:pt x="17394" y="21964"/>
                  </a:cubicBezTo>
                  <a:cubicBezTo>
                    <a:pt x="17732" y="23911"/>
                    <a:pt x="16460" y="24222"/>
                    <a:pt x="16382" y="25754"/>
                  </a:cubicBezTo>
                  <a:cubicBezTo>
                    <a:pt x="14409" y="25910"/>
                    <a:pt x="12436" y="26663"/>
                    <a:pt x="10411" y="26766"/>
                  </a:cubicBezTo>
                  <a:cubicBezTo>
                    <a:pt x="9840" y="26792"/>
                    <a:pt x="9191" y="26559"/>
                    <a:pt x="8594" y="26559"/>
                  </a:cubicBezTo>
                  <a:cubicBezTo>
                    <a:pt x="6880" y="26585"/>
                    <a:pt x="4829" y="27156"/>
                    <a:pt x="3012" y="27364"/>
                  </a:cubicBezTo>
                  <a:cubicBezTo>
                    <a:pt x="2311" y="27441"/>
                    <a:pt x="1532" y="27312"/>
                    <a:pt x="806" y="27571"/>
                  </a:cubicBezTo>
                  <a:cubicBezTo>
                    <a:pt x="156" y="27701"/>
                    <a:pt x="494" y="27156"/>
                    <a:pt x="806" y="27156"/>
                  </a:cubicBezTo>
                  <a:cubicBezTo>
                    <a:pt x="1143" y="26611"/>
                    <a:pt x="1247" y="26117"/>
                    <a:pt x="1610" y="25157"/>
                  </a:cubicBezTo>
                  <a:cubicBezTo>
                    <a:pt x="1974" y="24170"/>
                    <a:pt x="2545" y="22535"/>
                    <a:pt x="2415" y="20744"/>
                  </a:cubicBezTo>
                  <a:cubicBezTo>
                    <a:pt x="2311" y="19523"/>
                    <a:pt x="1636" y="18563"/>
                    <a:pt x="1818" y="17550"/>
                  </a:cubicBezTo>
                  <a:cubicBezTo>
                    <a:pt x="1039" y="17291"/>
                    <a:pt x="1013" y="16772"/>
                    <a:pt x="624" y="15967"/>
                  </a:cubicBezTo>
                  <a:cubicBezTo>
                    <a:pt x="520" y="15759"/>
                    <a:pt x="260" y="15629"/>
                    <a:pt x="208" y="15370"/>
                  </a:cubicBezTo>
                  <a:cubicBezTo>
                    <a:pt x="131" y="14876"/>
                    <a:pt x="572" y="14695"/>
                    <a:pt x="624" y="14150"/>
                  </a:cubicBezTo>
                  <a:cubicBezTo>
                    <a:pt x="650" y="13527"/>
                    <a:pt x="364" y="13033"/>
                    <a:pt x="1" y="12566"/>
                  </a:cubicBezTo>
                  <a:cubicBezTo>
                    <a:pt x="312" y="11579"/>
                    <a:pt x="1169" y="10853"/>
                    <a:pt x="1013" y="9165"/>
                  </a:cubicBezTo>
                  <a:cubicBezTo>
                    <a:pt x="987" y="8828"/>
                    <a:pt x="780" y="8516"/>
                    <a:pt x="806" y="8360"/>
                  </a:cubicBezTo>
                  <a:cubicBezTo>
                    <a:pt x="909" y="7685"/>
                    <a:pt x="1714" y="7426"/>
                    <a:pt x="1403" y="6751"/>
                  </a:cubicBezTo>
                  <a:cubicBezTo>
                    <a:pt x="2078" y="6439"/>
                    <a:pt x="2701" y="6050"/>
                    <a:pt x="3012" y="5349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106"/>
            <p:cNvSpPr/>
            <p:nvPr/>
          </p:nvSpPr>
          <p:spPr>
            <a:xfrm>
              <a:off x="5393925" y="3199175"/>
              <a:ext cx="699650" cy="736025"/>
            </a:xfrm>
            <a:custGeom>
              <a:avLst/>
              <a:gdLst/>
              <a:ahLst/>
              <a:cxnLst/>
              <a:rect l="l" t="t" r="r" b="b"/>
              <a:pathLst>
                <a:path w="27986" h="29441" extrusionOk="0">
                  <a:moveTo>
                    <a:pt x="9320" y="28947"/>
                  </a:moveTo>
                  <a:cubicBezTo>
                    <a:pt x="8827" y="28895"/>
                    <a:pt x="8230" y="29414"/>
                    <a:pt x="7217" y="29207"/>
                  </a:cubicBezTo>
                  <a:cubicBezTo>
                    <a:pt x="6958" y="28506"/>
                    <a:pt x="6516" y="27597"/>
                    <a:pt x="6023" y="26792"/>
                  </a:cubicBezTo>
                  <a:cubicBezTo>
                    <a:pt x="5893" y="26585"/>
                    <a:pt x="5686" y="26455"/>
                    <a:pt x="5608" y="26195"/>
                  </a:cubicBezTo>
                  <a:cubicBezTo>
                    <a:pt x="5478" y="25650"/>
                    <a:pt x="5738" y="24689"/>
                    <a:pt x="5608" y="24014"/>
                  </a:cubicBezTo>
                  <a:cubicBezTo>
                    <a:pt x="5504" y="23443"/>
                    <a:pt x="5037" y="22976"/>
                    <a:pt x="5011" y="22613"/>
                  </a:cubicBezTo>
                  <a:cubicBezTo>
                    <a:pt x="4907" y="21470"/>
                    <a:pt x="5140" y="20198"/>
                    <a:pt x="5815" y="19419"/>
                  </a:cubicBezTo>
                  <a:cubicBezTo>
                    <a:pt x="5452" y="18900"/>
                    <a:pt x="5504" y="18147"/>
                    <a:pt x="5218" y="17602"/>
                  </a:cubicBezTo>
                  <a:cubicBezTo>
                    <a:pt x="5089" y="17369"/>
                    <a:pt x="4751" y="17395"/>
                    <a:pt x="4621" y="17213"/>
                  </a:cubicBezTo>
                  <a:cubicBezTo>
                    <a:pt x="4465" y="17031"/>
                    <a:pt x="3998" y="15837"/>
                    <a:pt x="3816" y="15396"/>
                  </a:cubicBezTo>
                  <a:cubicBezTo>
                    <a:pt x="3167" y="13708"/>
                    <a:pt x="2752" y="11346"/>
                    <a:pt x="2233" y="9399"/>
                  </a:cubicBezTo>
                  <a:cubicBezTo>
                    <a:pt x="1454" y="6595"/>
                    <a:pt x="623" y="4103"/>
                    <a:pt x="0" y="1714"/>
                  </a:cubicBezTo>
                  <a:cubicBezTo>
                    <a:pt x="4284" y="1065"/>
                    <a:pt x="8775" y="883"/>
                    <a:pt x="12799" y="1"/>
                  </a:cubicBezTo>
                  <a:cubicBezTo>
                    <a:pt x="12513" y="572"/>
                    <a:pt x="12254" y="1195"/>
                    <a:pt x="11812" y="1610"/>
                  </a:cubicBezTo>
                  <a:cubicBezTo>
                    <a:pt x="11942" y="2753"/>
                    <a:pt x="13448" y="2493"/>
                    <a:pt x="13811" y="3402"/>
                  </a:cubicBezTo>
                  <a:cubicBezTo>
                    <a:pt x="14434" y="3272"/>
                    <a:pt x="14201" y="3272"/>
                    <a:pt x="14798" y="3402"/>
                  </a:cubicBezTo>
                  <a:cubicBezTo>
                    <a:pt x="15395" y="4310"/>
                    <a:pt x="16148" y="5920"/>
                    <a:pt x="17005" y="6595"/>
                  </a:cubicBezTo>
                  <a:cubicBezTo>
                    <a:pt x="17160" y="6751"/>
                    <a:pt x="17446" y="6673"/>
                    <a:pt x="17602" y="6803"/>
                  </a:cubicBezTo>
                  <a:cubicBezTo>
                    <a:pt x="17939" y="7088"/>
                    <a:pt x="17290" y="7218"/>
                    <a:pt x="18199" y="7010"/>
                  </a:cubicBezTo>
                  <a:cubicBezTo>
                    <a:pt x="18121" y="7374"/>
                    <a:pt x="18874" y="7400"/>
                    <a:pt x="18796" y="7815"/>
                  </a:cubicBezTo>
                  <a:cubicBezTo>
                    <a:pt x="18796" y="7815"/>
                    <a:pt x="18484" y="7867"/>
                    <a:pt x="18588" y="7997"/>
                  </a:cubicBezTo>
                  <a:cubicBezTo>
                    <a:pt x="18588" y="7997"/>
                    <a:pt x="18874" y="7867"/>
                    <a:pt x="19003" y="7997"/>
                  </a:cubicBezTo>
                  <a:cubicBezTo>
                    <a:pt x="19393" y="8464"/>
                    <a:pt x="19730" y="8568"/>
                    <a:pt x="20587" y="9009"/>
                  </a:cubicBezTo>
                  <a:cubicBezTo>
                    <a:pt x="21054" y="10489"/>
                    <a:pt x="22249" y="11216"/>
                    <a:pt x="23599" y="11813"/>
                  </a:cubicBezTo>
                  <a:cubicBezTo>
                    <a:pt x="23676" y="12722"/>
                    <a:pt x="24403" y="13007"/>
                    <a:pt x="24377" y="14020"/>
                  </a:cubicBezTo>
                  <a:cubicBezTo>
                    <a:pt x="24559" y="14513"/>
                    <a:pt x="25208" y="14513"/>
                    <a:pt x="25598" y="14798"/>
                  </a:cubicBezTo>
                  <a:cubicBezTo>
                    <a:pt x="25208" y="15162"/>
                    <a:pt x="25701" y="15136"/>
                    <a:pt x="25598" y="15006"/>
                  </a:cubicBezTo>
                  <a:cubicBezTo>
                    <a:pt x="26247" y="15759"/>
                    <a:pt x="26273" y="16382"/>
                    <a:pt x="26584" y="17420"/>
                  </a:cubicBezTo>
                  <a:cubicBezTo>
                    <a:pt x="27233" y="17291"/>
                    <a:pt x="27519" y="17550"/>
                    <a:pt x="27986" y="17602"/>
                  </a:cubicBezTo>
                  <a:cubicBezTo>
                    <a:pt x="27882" y="18381"/>
                    <a:pt x="27311" y="18900"/>
                    <a:pt x="26792" y="18199"/>
                  </a:cubicBezTo>
                  <a:cubicBezTo>
                    <a:pt x="26662" y="18848"/>
                    <a:pt x="26922" y="19134"/>
                    <a:pt x="26999" y="19601"/>
                  </a:cubicBezTo>
                  <a:cubicBezTo>
                    <a:pt x="25961" y="19264"/>
                    <a:pt x="26298" y="21678"/>
                    <a:pt x="26584" y="22016"/>
                  </a:cubicBezTo>
                  <a:cubicBezTo>
                    <a:pt x="26143" y="22119"/>
                    <a:pt x="26091" y="22353"/>
                    <a:pt x="25779" y="22405"/>
                  </a:cubicBezTo>
                  <a:cubicBezTo>
                    <a:pt x="25727" y="22431"/>
                    <a:pt x="25364" y="22093"/>
                    <a:pt x="25182" y="22405"/>
                  </a:cubicBezTo>
                  <a:cubicBezTo>
                    <a:pt x="25364" y="22846"/>
                    <a:pt x="26221" y="22587"/>
                    <a:pt x="26376" y="23002"/>
                  </a:cubicBezTo>
                  <a:cubicBezTo>
                    <a:pt x="26376" y="23755"/>
                    <a:pt x="26091" y="23521"/>
                    <a:pt x="25598" y="23417"/>
                  </a:cubicBezTo>
                  <a:cubicBezTo>
                    <a:pt x="25883" y="25027"/>
                    <a:pt x="25416" y="25442"/>
                    <a:pt x="25987" y="26611"/>
                  </a:cubicBezTo>
                  <a:cubicBezTo>
                    <a:pt x="25078" y="26585"/>
                    <a:pt x="24118" y="26611"/>
                    <a:pt x="23806" y="26013"/>
                  </a:cubicBezTo>
                  <a:cubicBezTo>
                    <a:pt x="23495" y="26377"/>
                    <a:pt x="23131" y="26688"/>
                    <a:pt x="22794" y="27000"/>
                  </a:cubicBezTo>
                  <a:cubicBezTo>
                    <a:pt x="23105" y="27545"/>
                    <a:pt x="23443" y="28765"/>
                    <a:pt x="23001" y="29414"/>
                  </a:cubicBezTo>
                  <a:cubicBezTo>
                    <a:pt x="22249" y="29440"/>
                    <a:pt x="22586" y="28350"/>
                    <a:pt x="21989" y="28220"/>
                  </a:cubicBezTo>
                  <a:cubicBezTo>
                    <a:pt x="17809" y="28402"/>
                    <a:pt x="13578" y="28843"/>
                    <a:pt x="9320" y="28947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106"/>
            <p:cNvSpPr/>
            <p:nvPr/>
          </p:nvSpPr>
          <p:spPr>
            <a:xfrm>
              <a:off x="4333425" y="1321575"/>
              <a:ext cx="673700" cy="729525"/>
            </a:xfrm>
            <a:custGeom>
              <a:avLst/>
              <a:gdLst/>
              <a:ahLst/>
              <a:cxnLst/>
              <a:rect l="l" t="t" r="r" b="b"/>
              <a:pathLst>
                <a:path w="26948" h="29181" extrusionOk="0">
                  <a:moveTo>
                    <a:pt x="23469" y="7010"/>
                  </a:moveTo>
                  <a:cubicBezTo>
                    <a:pt x="23754" y="7893"/>
                    <a:pt x="23469" y="8178"/>
                    <a:pt x="23469" y="9217"/>
                  </a:cubicBezTo>
                  <a:cubicBezTo>
                    <a:pt x="23521" y="9476"/>
                    <a:pt x="23962" y="9372"/>
                    <a:pt x="24274" y="9398"/>
                  </a:cubicBezTo>
                  <a:cubicBezTo>
                    <a:pt x="23988" y="10541"/>
                    <a:pt x="24793" y="10618"/>
                    <a:pt x="24663" y="11605"/>
                  </a:cubicBezTo>
                  <a:cubicBezTo>
                    <a:pt x="24481" y="11761"/>
                    <a:pt x="24222" y="11813"/>
                    <a:pt x="23858" y="11813"/>
                  </a:cubicBezTo>
                  <a:cubicBezTo>
                    <a:pt x="23910" y="13059"/>
                    <a:pt x="22742" y="13682"/>
                    <a:pt x="23261" y="14798"/>
                  </a:cubicBezTo>
                  <a:cubicBezTo>
                    <a:pt x="23754" y="15006"/>
                    <a:pt x="23858" y="14590"/>
                    <a:pt x="24066" y="14409"/>
                  </a:cubicBezTo>
                  <a:cubicBezTo>
                    <a:pt x="24637" y="13889"/>
                    <a:pt x="24845" y="12955"/>
                    <a:pt x="25676" y="12410"/>
                  </a:cubicBezTo>
                  <a:cubicBezTo>
                    <a:pt x="26948" y="12877"/>
                    <a:pt x="25779" y="13889"/>
                    <a:pt x="25676" y="14798"/>
                  </a:cubicBezTo>
                  <a:cubicBezTo>
                    <a:pt x="25546" y="15707"/>
                    <a:pt x="25494" y="16252"/>
                    <a:pt x="25857" y="17005"/>
                  </a:cubicBezTo>
                  <a:cubicBezTo>
                    <a:pt x="25312" y="17109"/>
                    <a:pt x="25312" y="17758"/>
                    <a:pt x="25078" y="18199"/>
                  </a:cubicBezTo>
                  <a:cubicBezTo>
                    <a:pt x="24845" y="18848"/>
                    <a:pt x="25286" y="19471"/>
                    <a:pt x="25260" y="19990"/>
                  </a:cubicBezTo>
                  <a:cubicBezTo>
                    <a:pt x="25234" y="20717"/>
                    <a:pt x="24741" y="21522"/>
                    <a:pt x="24663" y="22405"/>
                  </a:cubicBezTo>
                  <a:cubicBezTo>
                    <a:pt x="24637" y="22950"/>
                    <a:pt x="24819" y="23832"/>
                    <a:pt x="24871" y="24196"/>
                  </a:cubicBezTo>
                  <a:cubicBezTo>
                    <a:pt x="24897" y="24404"/>
                    <a:pt x="24663" y="24611"/>
                    <a:pt x="24663" y="24611"/>
                  </a:cubicBezTo>
                  <a:cubicBezTo>
                    <a:pt x="24715" y="24845"/>
                    <a:pt x="24949" y="25182"/>
                    <a:pt x="25078" y="25390"/>
                  </a:cubicBezTo>
                  <a:cubicBezTo>
                    <a:pt x="25390" y="26065"/>
                    <a:pt x="25598" y="26740"/>
                    <a:pt x="25468" y="28194"/>
                  </a:cubicBezTo>
                  <a:cubicBezTo>
                    <a:pt x="20925" y="28324"/>
                    <a:pt x="16927" y="28973"/>
                    <a:pt x="12280" y="28999"/>
                  </a:cubicBezTo>
                  <a:cubicBezTo>
                    <a:pt x="11657" y="29180"/>
                    <a:pt x="12020" y="28350"/>
                    <a:pt x="11683" y="28194"/>
                  </a:cubicBezTo>
                  <a:cubicBezTo>
                    <a:pt x="10982" y="28194"/>
                    <a:pt x="10540" y="27882"/>
                    <a:pt x="9891" y="27804"/>
                  </a:cubicBezTo>
                  <a:cubicBezTo>
                    <a:pt x="9865" y="26688"/>
                    <a:pt x="8723" y="25260"/>
                    <a:pt x="9684" y="24404"/>
                  </a:cubicBezTo>
                  <a:cubicBezTo>
                    <a:pt x="9632" y="23858"/>
                    <a:pt x="9087" y="23832"/>
                    <a:pt x="8905" y="23391"/>
                  </a:cubicBezTo>
                  <a:cubicBezTo>
                    <a:pt x="8567" y="22664"/>
                    <a:pt x="8801" y="21522"/>
                    <a:pt x="8490" y="20795"/>
                  </a:cubicBezTo>
                  <a:cubicBezTo>
                    <a:pt x="8256" y="20198"/>
                    <a:pt x="7918" y="19679"/>
                    <a:pt x="7503" y="19393"/>
                  </a:cubicBezTo>
                  <a:cubicBezTo>
                    <a:pt x="7269" y="19237"/>
                    <a:pt x="6646" y="19289"/>
                    <a:pt x="6283" y="19004"/>
                  </a:cubicBezTo>
                  <a:cubicBezTo>
                    <a:pt x="5686" y="18484"/>
                    <a:pt x="5374" y="17524"/>
                    <a:pt x="4699" y="17005"/>
                  </a:cubicBezTo>
                  <a:cubicBezTo>
                    <a:pt x="4569" y="16901"/>
                    <a:pt x="4024" y="16823"/>
                    <a:pt x="3687" y="16589"/>
                  </a:cubicBezTo>
                  <a:cubicBezTo>
                    <a:pt x="3479" y="16460"/>
                    <a:pt x="3245" y="16070"/>
                    <a:pt x="3090" y="15992"/>
                  </a:cubicBezTo>
                  <a:cubicBezTo>
                    <a:pt x="2726" y="15811"/>
                    <a:pt x="2207" y="15992"/>
                    <a:pt x="1895" y="15785"/>
                  </a:cubicBezTo>
                  <a:cubicBezTo>
                    <a:pt x="1480" y="15551"/>
                    <a:pt x="1558" y="14902"/>
                    <a:pt x="909" y="15006"/>
                  </a:cubicBezTo>
                  <a:cubicBezTo>
                    <a:pt x="1376" y="13604"/>
                    <a:pt x="546" y="11735"/>
                    <a:pt x="1506" y="10592"/>
                  </a:cubicBezTo>
                  <a:cubicBezTo>
                    <a:pt x="1272" y="9969"/>
                    <a:pt x="935" y="9424"/>
                    <a:pt x="286" y="9191"/>
                  </a:cubicBezTo>
                  <a:cubicBezTo>
                    <a:pt x="0" y="8749"/>
                    <a:pt x="494" y="8827"/>
                    <a:pt x="701" y="8386"/>
                  </a:cubicBezTo>
                  <a:cubicBezTo>
                    <a:pt x="805" y="8152"/>
                    <a:pt x="753" y="7555"/>
                    <a:pt x="883" y="7399"/>
                  </a:cubicBezTo>
                  <a:cubicBezTo>
                    <a:pt x="961" y="7295"/>
                    <a:pt x="1402" y="7269"/>
                    <a:pt x="1506" y="7192"/>
                  </a:cubicBezTo>
                  <a:cubicBezTo>
                    <a:pt x="1818" y="6984"/>
                    <a:pt x="2389" y="6465"/>
                    <a:pt x="2882" y="6205"/>
                  </a:cubicBezTo>
                  <a:cubicBezTo>
                    <a:pt x="3038" y="4647"/>
                    <a:pt x="2700" y="3583"/>
                    <a:pt x="2700" y="2207"/>
                  </a:cubicBezTo>
                  <a:cubicBezTo>
                    <a:pt x="3116" y="2233"/>
                    <a:pt x="3323" y="2025"/>
                    <a:pt x="3297" y="1584"/>
                  </a:cubicBezTo>
                  <a:cubicBezTo>
                    <a:pt x="5011" y="2830"/>
                    <a:pt x="7373" y="442"/>
                    <a:pt x="9087" y="0"/>
                  </a:cubicBezTo>
                  <a:cubicBezTo>
                    <a:pt x="9476" y="572"/>
                    <a:pt x="8645" y="1324"/>
                    <a:pt x="8671" y="2207"/>
                  </a:cubicBezTo>
                  <a:cubicBezTo>
                    <a:pt x="10540" y="1792"/>
                    <a:pt x="12202" y="2622"/>
                    <a:pt x="12877" y="3998"/>
                  </a:cubicBezTo>
                  <a:cubicBezTo>
                    <a:pt x="14071" y="4154"/>
                    <a:pt x="14928" y="4180"/>
                    <a:pt x="16070" y="4388"/>
                  </a:cubicBezTo>
                  <a:cubicBezTo>
                    <a:pt x="16330" y="4440"/>
                    <a:pt x="16849" y="4544"/>
                    <a:pt x="17083" y="4595"/>
                  </a:cubicBezTo>
                  <a:cubicBezTo>
                    <a:pt x="17628" y="4751"/>
                    <a:pt x="18121" y="5270"/>
                    <a:pt x="18666" y="5400"/>
                  </a:cubicBezTo>
                  <a:cubicBezTo>
                    <a:pt x="19549" y="5582"/>
                    <a:pt x="20613" y="5322"/>
                    <a:pt x="21652" y="5608"/>
                  </a:cubicBezTo>
                  <a:cubicBezTo>
                    <a:pt x="21755" y="5971"/>
                    <a:pt x="22223" y="5971"/>
                    <a:pt x="22067" y="6594"/>
                  </a:cubicBezTo>
                  <a:cubicBezTo>
                    <a:pt x="22690" y="6569"/>
                    <a:pt x="23028" y="6854"/>
                    <a:pt x="23469" y="701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106"/>
            <p:cNvSpPr/>
            <p:nvPr/>
          </p:nvSpPr>
          <p:spPr>
            <a:xfrm>
              <a:off x="4770200" y="2901925"/>
              <a:ext cx="1100125" cy="390100"/>
            </a:xfrm>
            <a:custGeom>
              <a:avLst/>
              <a:gdLst/>
              <a:ahLst/>
              <a:cxnLst/>
              <a:rect l="l" t="t" r="r" b="b"/>
              <a:pathLst>
                <a:path w="44005" h="15604" extrusionOk="0">
                  <a:moveTo>
                    <a:pt x="2597" y="7400"/>
                  </a:moveTo>
                  <a:cubicBezTo>
                    <a:pt x="3194" y="7426"/>
                    <a:pt x="2779" y="6621"/>
                    <a:pt x="2805" y="6595"/>
                  </a:cubicBezTo>
                  <a:cubicBezTo>
                    <a:pt x="2831" y="6569"/>
                    <a:pt x="3194" y="6647"/>
                    <a:pt x="3194" y="6595"/>
                  </a:cubicBezTo>
                  <a:cubicBezTo>
                    <a:pt x="3298" y="6309"/>
                    <a:pt x="2857" y="5920"/>
                    <a:pt x="3402" y="5608"/>
                  </a:cubicBezTo>
                  <a:cubicBezTo>
                    <a:pt x="5998" y="5530"/>
                    <a:pt x="8386" y="5245"/>
                    <a:pt x="10801" y="4985"/>
                  </a:cubicBezTo>
                  <a:cubicBezTo>
                    <a:pt x="10697" y="4700"/>
                    <a:pt x="11034" y="3973"/>
                    <a:pt x="10593" y="3999"/>
                  </a:cubicBezTo>
                  <a:cubicBezTo>
                    <a:pt x="11398" y="3947"/>
                    <a:pt x="12748" y="3739"/>
                    <a:pt x="13994" y="3583"/>
                  </a:cubicBezTo>
                  <a:cubicBezTo>
                    <a:pt x="16538" y="3298"/>
                    <a:pt x="19264" y="3194"/>
                    <a:pt x="21990" y="2986"/>
                  </a:cubicBezTo>
                  <a:cubicBezTo>
                    <a:pt x="23418" y="2908"/>
                    <a:pt x="24897" y="2493"/>
                    <a:pt x="26377" y="2389"/>
                  </a:cubicBezTo>
                  <a:cubicBezTo>
                    <a:pt x="28194" y="2259"/>
                    <a:pt x="30141" y="2233"/>
                    <a:pt x="31959" y="2000"/>
                  </a:cubicBezTo>
                  <a:cubicBezTo>
                    <a:pt x="32971" y="1870"/>
                    <a:pt x="33984" y="1507"/>
                    <a:pt x="34970" y="1403"/>
                  </a:cubicBezTo>
                  <a:cubicBezTo>
                    <a:pt x="37852" y="1091"/>
                    <a:pt x="41019" y="832"/>
                    <a:pt x="43537" y="1"/>
                  </a:cubicBezTo>
                  <a:cubicBezTo>
                    <a:pt x="44004" y="208"/>
                    <a:pt x="43278" y="909"/>
                    <a:pt x="43537" y="1584"/>
                  </a:cubicBezTo>
                  <a:cubicBezTo>
                    <a:pt x="42732" y="1792"/>
                    <a:pt x="42525" y="2571"/>
                    <a:pt x="42343" y="3402"/>
                  </a:cubicBezTo>
                  <a:cubicBezTo>
                    <a:pt x="41175" y="2882"/>
                    <a:pt x="40396" y="3973"/>
                    <a:pt x="39955" y="4804"/>
                  </a:cubicBezTo>
                  <a:cubicBezTo>
                    <a:pt x="39409" y="4700"/>
                    <a:pt x="39643" y="4206"/>
                    <a:pt x="39357" y="4206"/>
                  </a:cubicBezTo>
                  <a:cubicBezTo>
                    <a:pt x="38786" y="4155"/>
                    <a:pt x="38708" y="5453"/>
                    <a:pt x="38163" y="4985"/>
                  </a:cubicBezTo>
                  <a:cubicBezTo>
                    <a:pt x="37930" y="5375"/>
                    <a:pt x="37904" y="5946"/>
                    <a:pt x="37748" y="6387"/>
                  </a:cubicBezTo>
                  <a:cubicBezTo>
                    <a:pt x="36787" y="6102"/>
                    <a:pt x="36034" y="7555"/>
                    <a:pt x="35359" y="8204"/>
                  </a:cubicBezTo>
                  <a:cubicBezTo>
                    <a:pt x="33620" y="8127"/>
                    <a:pt x="32660" y="8853"/>
                    <a:pt x="32556" y="10385"/>
                  </a:cubicBezTo>
                  <a:cubicBezTo>
                    <a:pt x="32140" y="10515"/>
                    <a:pt x="31985" y="10904"/>
                    <a:pt x="31362" y="10800"/>
                  </a:cubicBezTo>
                  <a:lnTo>
                    <a:pt x="31362" y="12592"/>
                  </a:lnTo>
                  <a:cubicBezTo>
                    <a:pt x="26066" y="13059"/>
                    <a:pt x="20847" y="13812"/>
                    <a:pt x="15577" y="14201"/>
                  </a:cubicBezTo>
                  <a:cubicBezTo>
                    <a:pt x="11839" y="14461"/>
                    <a:pt x="8205" y="15136"/>
                    <a:pt x="4388" y="15396"/>
                  </a:cubicBezTo>
                  <a:cubicBezTo>
                    <a:pt x="2960" y="15499"/>
                    <a:pt x="1481" y="15525"/>
                    <a:pt x="1" y="15603"/>
                  </a:cubicBezTo>
                  <a:cubicBezTo>
                    <a:pt x="53" y="15188"/>
                    <a:pt x="520" y="15214"/>
                    <a:pt x="806" y="15006"/>
                  </a:cubicBezTo>
                  <a:cubicBezTo>
                    <a:pt x="468" y="14046"/>
                    <a:pt x="468" y="13552"/>
                    <a:pt x="832" y="12799"/>
                  </a:cubicBezTo>
                  <a:cubicBezTo>
                    <a:pt x="832" y="12799"/>
                    <a:pt x="442" y="12514"/>
                    <a:pt x="572" y="12410"/>
                  </a:cubicBezTo>
                  <a:cubicBezTo>
                    <a:pt x="1091" y="11943"/>
                    <a:pt x="1169" y="12176"/>
                    <a:pt x="1377" y="11813"/>
                  </a:cubicBezTo>
                  <a:cubicBezTo>
                    <a:pt x="1636" y="11398"/>
                    <a:pt x="1221" y="11112"/>
                    <a:pt x="1377" y="10800"/>
                  </a:cubicBezTo>
                  <a:cubicBezTo>
                    <a:pt x="1429" y="10723"/>
                    <a:pt x="1922" y="10671"/>
                    <a:pt x="2000" y="10593"/>
                  </a:cubicBezTo>
                  <a:cubicBezTo>
                    <a:pt x="2156" y="10437"/>
                    <a:pt x="2130" y="10048"/>
                    <a:pt x="2389" y="9788"/>
                  </a:cubicBezTo>
                  <a:cubicBezTo>
                    <a:pt x="2805" y="9347"/>
                    <a:pt x="2234" y="9425"/>
                    <a:pt x="2182" y="9009"/>
                  </a:cubicBezTo>
                  <a:cubicBezTo>
                    <a:pt x="2130" y="8386"/>
                    <a:pt x="2960" y="8204"/>
                    <a:pt x="2779" y="7607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106"/>
            <p:cNvSpPr/>
            <p:nvPr/>
          </p:nvSpPr>
          <p:spPr>
            <a:xfrm>
              <a:off x="6767900" y="1216425"/>
              <a:ext cx="218725" cy="445250"/>
            </a:xfrm>
            <a:custGeom>
              <a:avLst/>
              <a:gdLst/>
              <a:ahLst/>
              <a:cxnLst/>
              <a:rect l="l" t="t" r="r" b="b"/>
              <a:pathLst>
                <a:path w="8749" h="17810" extrusionOk="0">
                  <a:moveTo>
                    <a:pt x="987" y="17810"/>
                  </a:moveTo>
                  <a:cubicBezTo>
                    <a:pt x="130" y="16927"/>
                    <a:pt x="649" y="15551"/>
                    <a:pt x="390" y="13812"/>
                  </a:cubicBezTo>
                  <a:cubicBezTo>
                    <a:pt x="338" y="13423"/>
                    <a:pt x="0" y="12903"/>
                    <a:pt x="0" y="12618"/>
                  </a:cubicBezTo>
                  <a:cubicBezTo>
                    <a:pt x="26" y="11424"/>
                    <a:pt x="831" y="10022"/>
                    <a:pt x="805" y="8801"/>
                  </a:cubicBezTo>
                  <a:cubicBezTo>
                    <a:pt x="779" y="8438"/>
                    <a:pt x="623" y="7945"/>
                    <a:pt x="390" y="7607"/>
                  </a:cubicBezTo>
                  <a:cubicBezTo>
                    <a:pt x="441" y="7062"/>
                    <a:pt x="1090" y="6932"/>
                    <a:pt x="1402" y="6621"/>
                  </a:cubicBezTo>
                  <a:cubicBezTo>
                    <a:pt x="1740" y="6231"/>
                    <a:pt x="1791" y="5790"/>
                    <a:pt x="2181" y="5401"/>
                  </a:cubicBezTo>
                  <a:cubicBezTo>
                    <a:pt x="1532" y="3921"/>
                    <a:pt x="1376" y="1922"/>
                    <a:pt x="1999" y="208"/>
                  </a:cubicBezTo>
                  <a:cubicBezTo>
                    <a:pt x="2492" y="234"/>
                    <a:pt x="2622" y="598"/>
                    <a:pt x="2778" y="1"/>
                  </a:cubicBezTo>
                  <a:cubicBezTo>
                    <a:pt x="3790" y="2389"/>
                    <a:pt x="4491" y="5089"/>
                    <a:pt x="5374" y="7815"/>
                  </a:cubicBezTo>
                  <a:cubicBezTo>
                    <a:pt x="5530" y="8204"/>
                    <a:pt x="5634" y="8750"/>
                    <a:pt x="5789" y="9217"/>
                  </a:cubicBezTo>
                  <a:cubicBezTo>
                    <a:pt x="5919" y="9528"/>
                    <a:pt x="6283" y="9892"/>
                    <a:pt x="6386" y="10203"/>
                  </a:cubicBezTo>
                  <a:cubicBezTo>
                    <a:pt x="6516" y="10645"/>
                    <a:pt x="6386" y="11216"/>
                    <a:pt x="6594" y="11605"/>
                  </a:cubicBezTo>
                  <a:cubicBezTo>
                    <a:pt x="7191" y="12799"/>
                    <a:pt x="8749" y="13241"/>
                    <a:pt x="8385" y="14798"/>
                  </a:cubicBezTo>
                  <a:cubicBezTo>
                    <a:pt x="7217" y="14902"/>
                    <a:pt x="6958" y="15915"/>
                    <a:pt x="6386" y="16616"/>
                  </a:cubicBezTo>
                  <a:cubicBezTo>
                    <a:pt x="4465" y="16901"/>
                    <a:pt x="2830" y="17446"/>
                    <a:pt x="987" y="1781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106"/>
            <p:cNvSpPr/>
            <p:nvPr/>
          </p:nvSpPr>
          <p:spPr>
            <a:xfrm>
              <a:off x="3841475" y="947100"/>
              <a:ext cx="828800" cy="960550"/>
            </a:xfrm>
            <a:custGeom>
              <a:avLst/>
              <a:gdLst/>
              <a:ahLst/>
              <a:cxnLst/>
              <a:rect l="l" t="t" r="r" b="b"/>
              <a:pathLst>
                <a:path w="33152" h="38422" extrusionOk="0">
                  <a:moveTo>
                    <a:pt x="23183" y="15784"/>
                  </a:moveTo>
                  <a:cubicBezTo>
                    <a:pt x="22923" y="15525"/>
                    <a:pt x="23105" y="15473"/>
                    <a:pt x="23183" y="15187"/>
                  </a:cubicBezTo>
                  <a:cubicBezTo>
                    <a:pt x="22378" y="15447"/>
                    <a:pt x="23235" y="15603"/>
                    <a:pt x="23183" y="16200"/>
                  </a:cubicBezTo>
                  <a:cubicBezTo>
                    <a:pt x="22612" y="16226"/>
                    <a:pt x="22923" y="17134"/>
                    <a:pt x="22171" y="16978"/>
                  </a:cubicBezTo>
                  <a:cubicBezTo>
                    <a:pt x="22041" y="18484"/>
                    <a:pt x="22378" y="20224"/>
                    <a:pt x="22171" y="21184"/>
                  </a:cubicBezTo>
                  <a:cubicBezTo>
                    <a:pt x="21496" y="21651"/>
                    <a:pt x="20665" y="21729"/>
                    <a:pt x="20172" y="22378"/>
                  </a:cubicBezTo>
                  <a:cubicBezTo>
                    <a:pt x="20068" y="22534"/>
                    <a:pt x="20146" y="23053"/>
                    <a:pt x="19964" y="23391"/>
                  </a:cubicBezTo>
                  <a:cubicBezTo>
                    <a:pt x="19886" y="23572"/>
                    <a:pt x="19445" y="23572"/>
                    <a:pt x="19575" y="23988"/>
                  </a:cubicBezTo>
                  <a:cubicBezTo>
                    <a:pt x="19652" y="24715"/>
                    <a:pt x="20431" y="24715"/>
                    <a:pt x="20769" y="25182"/>
                  </a:cubicBezTo>
                  <a:cubicBezTo>
                    <a:pt x="20873" y="25779"/>
                    <a:pt x="20457" y="26013"/>
                    <a:pt x="20379" y="26584"/>
                  </a:cubicBezTo>
                  <a:cubicBezTo>
                    <a:pt x="20249" y="27441"/>
                    <a:pt x="20613" y="28297"/>
                    <a:pt x="20561" y="28998"/>
                  </a:cubicBezTo>
                  <a:cubicBezTo>
                    <a:pt x="20561" y="29310"/>
                    <a:pt x="20120" y="29440"/>
                    <a:pt x="20172" y="29595"/>
                  </a:cubicBezTo>
                  <a:cubicBezTo>
                    <a:pt x="20249" y="29855"/>
                    <a:pt x="20509" y="30296"/>
                    <a:pt x="20172" y="30192"/>
                  </a:cubicBezTo>
                  <a:cubicBezTo>
                    <a:pt x="20249" y="30530"/>
                    <a:pt x="20457" y="30063"/>
                    <a:pt x="20769" y="30192"/>
                  </a:cubicBezTo>
                  <a:cubicBezTo>
                    <a:pt x="20821" y="30218"/>
                    <a:pt x="20717" y="30556"/>
                    <a:pt x="20769" y="30582"/>
                  </a:cubicBezTo>
                  <a:cubicBezTo>
                    <a:pt x="20821" y="30660"/>
                    <a:pt x="21106" y="30530"/>
                    <a:pt x="21158" y="30582"/>
                  </a:cubicBezTo>
                  <a:cubicBezTo>
                    <a:pt x="21288" y="30738"/>
                    <a:pt x="21210" y="31205"/>
                    <a:pt x="21158" y="31179"/>
                  </a:cubicBezTo>
                  <a:cubicBezTo>
                    <a:pt x="21210" y="31231"/>
                    <a:pt x="21444" y="30997"/>
                    <a:pt x="21573" y="30997"/>
                  </a:cubicBezTo>
                  <a:cubicBezTo>
                    <a:pt x="21781" y="30997"/>
                    <a:pt x="21677" y="31205"/>
                    <a:pt x="21573" y="31179"/>
                  </a:cubicBezTo>
                  <a:cubicBezTo>
                    <a:pt x="22067" y="31257"/>
                    <a:pt x="21989" y="31153"/>
                    <a:pt x="22560" y="31179"/>
                  </a:cubicBezTo>
                  <a:cubicBezTo>
                    <a:pt x="22846" y="31880"/>
                    <a:pt x="22430" y="31490"/>
                    <a:pt x="22975" y="31776"/>
                  </a:cubicBezTo>
                  <a:cubicBezTo>
                    <a:pt x="23209" y="31932"/>
                    <a:pt x="23884" y="32321"/>
                    <a:pt x="24377" y="32399"/>
                  </a:cubicBezTo>
                  <a:cubicBezTo>
                    <a:pt x="24637" y="33100"/>
                    <a:pt x="25234" y="33515"/>
                    <a:pt x="25571" y="34190"/>
                  </a:cubicBezTo>
                  <a:cubicBezTo>
                    <a:pt x="25961" y="34450"/>
                    <a:pt x="26688" y="34398"/>
                    <a:pt x="26973" y="34580"/>
                  </a:cubicBezTo>
                  <a:cubicBezTo>
                    <a:pt x="27934" y="35229"/>
                    <a:pt x="27830" y="36501"/>
                    <a:pt x="28168" y="37591"/>
                  </a:cubicBezTo>
                  <a:cubicBezTo>
                    <a:pt x="20301" y="38188"/>
                    <a:pt x="12098" y="38422"/>
                    <a:pt x="3583" y="38396"/>
                  </a:cubicBezTo>
                  <a:cubicBezTo>
                    <a:pt x="3012" y="35255"/>
                    <a:pt x="4543" y="28245"/>
                    <a:pt x="3193" y="26194"/>
                  </a:cubicBezTo>
                  <a:cubicBezTo>
                    <a:pt x="3167" y="26143"/>
                    <a:pt x="2804" y="26013"/>
                    <a:pt x="2804" y="25987"/>
                  </a:cubicBezTo>
                  <a:cubicBezTo>
                    <a:pt x="2778" y="25909"/>
                    <a:pt x="3089" y="25701"/>
                    <a:pt x="2986" y="25597"/>
                  </a:cubicBezTo>
                  <a:cubicBezTo>
                    <a:pt x="2986" y="25597"/>
                    <a:pt x="2414" y="25909"/>
                    <a:pt x="2181" y="25779"/>
                  </a:cubicBezTo>
                  <a:cubicBezTo>
                    <a:pt x="2051" y="25701"/>
                    <a:pt x="2181" y="24663"/>
                    <a:pt x="1584" y="24793"/>
                  </a:cubicBezTo>
                  <a:cubicBezTo>
                    <a:pt x="1765" y="24481"/>
                    <a:pt x="1973" y="24533"/>
                    <a:pt x="2388" y="23988"/>
                  </a:cubicBezTo>
                  <a:cubicBezTo>
                    <a:pt x="2466" y="23910"/>
                    <a:pt x="2778" y="23624"/>
                    <a:pt x="2804" y="23572"/>
                  </a:cubicBezTo>
                  <a:cubicBezTo>
                    <a:pt x="2830" y="23469"/>
                    <a:pt x="2700" y="23079"/>
                    <a:pt x="2804" y="22975"/>
                  </a:cubicBezTo>
                  <a:cubicBezTo>
                    <a:pt x="2804" y="22975"/>
                    <a:pt x="3323" y="23261"/>
                    <a:pt x="3401" y="22975"/>
                  </a:cubicBezTo>
                  <a:cubicBezTo>
                    <a:pt x="3427" y="22794"/>
                    <a:pt x="3063" y="23027"/>
                    <a:pt x="2986" y="22794"/>
                  </a:cubicBezTo>
                  <a:cubicBezTo>
                    <a:pt x="2804" y="22067"/>
                    <a:pt x="3038" y="21002"/>
                    <a:pt x="2778" y="19990"/>
                  </a:cubicBezTo>
                  <a:cubicBezTo>
                    <a:pt x="2648" y="19367"/>
                    <a:pt x="2103" y="19055"/>
                    <a:pt x="1999" y="17991"/>
                  </a:cubicBezTo>
                  <a:cubicBezTo>
                    <a:pt x="1895" y="17082"/>
                    <a:pt x="1843" y="16174"/>
                    <a:pt x="1791" y="15369"/>
                  </a:cubicBezTo>
                  <a:cubicBezTo>
                    <a:pt x="1765" y="15083"/>
                    <a:pt x="1999" y="14590"/>
                    <a:pt x="1999" y="14590"/>
                  </a:cubicBezTo>
                  <a:cubicBezTo>
                    <a:pt x="1947" y="14175"/>
                    <a:pt x="1636" y="13733"/>
                    <a:pt x="1584" y="13370"/>
                  </a:cubicBezTo>
                  <a:cubicBezTo>
                    <a:pt x="1428" y="12331"/>
                    <a:pt x="1532" y="11371"/>
                    <a:pt x="1584" y="10566"/>
                  </a:cubicBezTo>
                  <a:cubicBezTo>
                    <a:pt x="1376" y="10307"/>
                    <a:pt x="1246" y="10670"/>
                    <a:pt x="987" y="10177"/>
                  </a:cubicBezTo>
                  <a:cubicBezTo>
                    <a:pt x="857" y="8775"/>
                    <a:pt x="208" y="7477"/>
                    <a:pt x="390" y="5374"/>
                  </a:cubicBezTo>
                  <a:cubicBezTo>
                    <a:pt x="467" y="4543"/>
                    <a:pt x="467" y="3661"/>
                    <a:pt x="0" y="2778"/>
                  </a:cubicBezTo>
                  <a:cubicBezTo>
                    <a:pt x="2466" y="2207"/>
                    <a:pt x="7139" y="2934"/>
                    <a:pt x="8983" y="2363"/>
                  </a:cubicBezTo>
                  <a:cubicBezTo>
                    <a:pt x="9372" y="2077"/>
                    <a:pt x="8957" y="1142"/>
                    <a:pt x="8983" y="182"/>
                  </a:cubicBezTo>
                  <a:lnTo>
                    <a:pt x="9969" y="182"/>
                  </a:lnTo>
                  <a:cubicBezTo>
                    <a:pt x="10203" y="0"/>
                    <a:pt x="9995" y="1064"/>
                    <a:pt x="9969" y="987"/>
                  </a:cubicBezTo>
                  <a:cubicBezTo>
                    <a:pt x="10021" y="1220"/>
                    <a:pt x="10203" y="1064"/>
                    <a:pt x="10177" y="987"/>
                  </a:cubicBezTo>
                  <a:cubicBezTo>
                    <a:pt x="10358" y="1558"/>
                    <a:pt x="10644" y="2181"/>
                    <a:pt x="10774" y="2778"/>
                  </a:cubicBezTo>
                  <a:cubicBezTo>
                    <a:pt x="10826" y="3038"/>
                    <a:pt x="10904" y="3998"/>
                    <a:pt x="10982" y="3764"/>
                  </a:cubicBezTo>
                  <a:cubicBezTo>
                    <a:pt x="10722" y="4569"/>
                    <a:pt x="10462" y="3531"/>
                    <a:pt x="9969" y="3972"/>
                  </a:cubicBezTo>
                  <a:cubicBezTo>
                    <a:pt x="10151" y="4154"/>
                    <a:pt x="10332" y="4128"/>
                    <a:pt x="10592" y="4180"/>
                  </a:cubicBezTo>
                  <a:cubicBezTo>
                    <a:pt x="10540" y="4180"/>
                    <a:pt x="10670" y="4517"/>
                    <a:pt x="10774" y="4387"/>
                  </a:cubicBezTo>
                  <a:cubicBezTo>
                    <a:pt x="11215" y="3816"/>
                    <a:pt x="11397" y="4439"/>
                    <a:pt x="11968" y="4569"/>
                  </a:cubicBezTo>
                  <a:cubicBezTo>
                    <a:pt x="12098" y="4595"/>
                    <a:pt x="12331" y="4362"/>
                    <a:pt x="12591" y="4387"/>
                  </a:cubicBezTo>
                  <a:cubicBezTo>
                    <a:pt x="12513" y="4387"/>
                    <a:pt x="14123" y="4673"/>
                    <a:pt x="14382" y="4777"/>
                  </a:cubicBezTo>
                  <a:cubicBezTo>
                    <a:pt x="14460" y="4803"/>
                    <a:pt x="14720" y="4725"/>
                    <a:pt x="14772" y="4777"/>
                  </a:cubicBezTo>
                  <a:cubicBezTo>
                    <a:pt x="14979" y="4985"/>
                    <a:pt x="14772" y="5322"/>
                    <a:pt x="15187" y="5374"/>
                  </a:cubicBezTo>
                  <a:cubicBezTo>
                    <a:pt x="15473" y="5400"/>
                    <a:pt x="16459" y="5348"/>
                    <a:pt x="16381" y="5374"/>
                  </a:cubicBezTo>
                  <a:cubicBezTo>
                    <a:pt x="16978" y="5166"/>
                    <a:pt x="16719" y="4647"/>
                    <a:pt x="17368" y="4569"/>
                  </a:cubicBezTo>
                  <a:cubicBezTo>
                    <a:pt x="17887" y="4517"/>
                    <a:pt x="18640" y="4595"/>
                    <a:pt x="19185" y="4777"/>
                  </a:cubicBezTo>
                  <a:cubicBezTo>
                    <a:pt x="19289" y="4829"/>
                    <a:pt x="19938" y="5166"/>
                    <a:pt x="19964" y="5192"/>
                  </a:cubicBezTo>
                  <a:cubicBezTo>
                    <a:pt x="20198" y="5374"/>
                    <a:pt x="19886" y="6257"/>
                    <a:pt x="20561" y="5789"/>
                  </a:cubicBezTo>
                  <a:cubicBezTo>
                    <a:pt x="20639" y="6516"/>
                    <a:pt x="21210" y="6724"/>
                    <a:pt x="21573" y="7191"/>
                  </a:cubicBezTo>
                  <a:cubicBezTo>
                    <a:pt x="22223" y="7165"/>
                    <a:pt x="21703" y="5997"/>
                    <a:pt x="22560" y="6179"/>
                  </a:cubicBezTo>
                  <a:cubicBezTo>
                    <a:pt x="22923" y="6231"/>
                    <a:pt x="22820" y="6776"/>
                    <a:pt x="23157" y="6984"/>
                  </a:cubicBezTo>
                  <a:cubicBezTo>
                    <a:pt x="23469" y="7165"/>
                    <a:pt x="24455" y="6854"/>
                    <a:pt x="24170" y="7788"/>
                  </a:cubicBezTo>
                  <a:cubicBezTo>
                    <a:pt x="24896" y="8152"/>
                    <a:pt x="26169" y="7762"/>
                    <a:pt x="26558" y="7970"/>
                  </a:cubicBezTo>
                  <a:cubicBezTo>
                    <a:pt x="26532" y="7607"/>
                    <a:pt x="27233" y="7165"/>
                    <a:pt x="27752" y="6776"/>
                  </a:cubicBezTo>
                  <a:cubicBezTo>
                    <a:pt x="28505" y="6620"/>
                    <a:pt x="28193" y="7555"/>
                    <a:pt x="28765" y="7581"/>
                  </a:cubicBezTo>
                  <a:cubicBezTo>
                    <a:pt x="29647" y="7347"/>
                    <a:pt x="30478" y="7269"/>
                    <a:pt x="31361" y="7373"/>
                  </a:cubicBezTo>
                  <a:cubicBezTo>
                    <a:pt x="31802" y="7425"/>
                    <a:pt x="32425" y="8256"/>
                    <a:pt x="33152" y="7788"/>
                  </a:cubicBezTo>
                  <a:cubicBezTo>
                    <a:pt x="33074" y="8308"/>
                    <a:pt x="32373" y="8775"/>
                    <a:pt x="31958" y="8385"/>
                  </a:cubicBezTo>
                  <a:cubicBezTo>
                    <a:pt x="31516" y="8489"/>
                    <a:pt x="32191" y="8697"/>
                    <a:pt x="31750" y="8983"/>
                  </a:cubicBezTo>
                  <a:cubicBezTo>
                    <a:pt x="30712" y="9320"/>
                    <a:pt x="29466" y="9476"/>
                    <a:pt x="28972" y="10384"/>
                  </a:cubicBezTo>
                  <a:cubicBezTo>
                    <a:pt x="28687" y="10540"/>
                    <a:pt x="28531" y="10073"/>
                    <a:pt x="28349" y="10177"/>
                  </a:cubicBezTo>
                  <a:cubicBezTo>
                    <a:pt x="28349" y="10203"/>
                    <a:pt x="28583" y="10488"/>
                    <a:pt x="28557" y="10566"/>
                  </a:cubicBezTo>
                  <a:cubicBezTo>
                    <a:pt x="28557" y="10592"/>
                    <a:pt x="27908" y="11033"/>
                    <a:pt x="27752" y="11189"/>
                  </a:cubicBezTo>
                  <a:cubicBezTo>
                    <a:pt x="27467" y="11475"/>
                    <a:pt x="27311" y="12046"/>
                    <a:pt x="26766" y="11968"/>
                  </a:cubicBezTo>
                  <a:cubicBezTo>
                    <a:pt x="26973" y="12721"/>
                    <a:pt x="26298" y="12773"/>
                    <a:pt x="25961" y="13188"/>
                  </a:cubicBezTo>
                  <a:cubicBezTo>
                    <a:pt x="25909" y="13266"/>
                    <a:pt x="25857" y="13707"/>
                    <a:pt x="25753" y="13785"/>
                  </a:cubicBezTo>
                  <a:cubicBezTo>
                    <a:pt x="25520" y="13967"/>
                    <a:pt x="25234" y="13707"/>
                    <a:pt x="25156" y="13785"/>
                  </a:cubicBezTo>
                  <a:cubicBezTo>
                    <a:pt x="25104" y="13837"/>
                    <a:pt x="25416" y="14045"/>
                    <a:pt x="25364" y="14175"/>
                  </a:cubicBezTo>
                  <a:cubicBezTo>
                    <a:pt x="25338" y="14227"/>
                    <a:pt x="24559" y="14590"/>
                    <a:pt x="24377" y="14772"/>
                  </a:cubicBezTo>
                  <a:cubicBezTo>
                    <a:pt x="24092" y="15031"/>
                    <a:pt x="23884" y="15706"/>
                    <a:pt x="23157" y="15784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106"/>
            <p:cNvSpPr/>
            <p:nvPr/>
          </p:nvSpPr>
          <p:spPr>
            <a:xfrm>
              <a:off x="5864450" y="1869350"/>
              <a:ext cx="753550" cy="492625"/>
            </a:xfrm>
            <a:custGeom>
              <a:avLst/>
              <a:gdLst/>
              <a:ahLst/>
              <a:cxnLst/>
              <a:rect l="l" t="t" r="r" b="b"/>
              <a:pathLst>
                <a:path w="30142" h="19705" extrusionOk="0">
                  <a:moveTo>
                    <a:pt x="28532" y="3090"/>
                  </a:moveTo>
                  <a:cubicBezTo>
                    <a:pt x="27961" y="3998"/>
                    <a:pt x="27909" y="5400"/>
                    <a:pt x="27156" y="6101"/>
                  </a:cubicBezTo>
                  <a:cubicBezTo>
                    <a:pt x="27078" y="6724"/>
                    <a:pt x="27571" y="6439"/>
                    <a:pt x="27545" y="7088"/>
                  </a:cubicBezTo>
                  <a:cubicBezTo>
                    <a:pt x="27545" y="7373"/>
                    <a:pt x="27104" y="7737"/>
                    <a:pt x="27156" y="7892"/>
                  </a:cubicBezTo>
                  <a:cubicBezTo>
                    <a:pt x="27260" y="8463"/>
                    <a:pt x="27519" y="8723"/>
                    <a:pt x="27935" y="9087"/>
                  </a:cubicBezTo>
                  <a:cubicBezTo>
                    <a:pt x="28090" y="9216"/>
                    <a:pt x="28012" y="9372"/>
                    <a:pt x="28142" y="9502"/>
                  </a:cubicBezTo>
                  <a:cubicBezTo>
                    <a:pt x="28324" y="9684"/>
                    <a:pt x="28506" y="9762"/>
                    <a:pt x="28739" y="9891"/>
                  </a:cubicBezTo>
                  <a:cubicBezTo>
                    <a:pt x="29103" y="10125"/>
                    <a:pt x="29492" y="10774"/>
                    <a:pt x="30141" y="10904"/>
                  </a:cubicBezTo>
                  <a:cubicBezTo>
                    <a:pt x="30063" y="11553"/>
                    <a:pt x="29544" y="11761"/>
                    <a:pt x="29129" y="12098"/>
                  </a:cubicBezTo>
                  <a:cubicBezTo>
                    <a:pt x="28791" y="12487"/>
                    <a:pt x="28687" y="13110"/>
                    <a:pt x="28350" y="13500"/>
                  </a:cubicBezTo>
                  <a:cubicBezTo>
                    <a:pt x="28012" y="13500"/>
                    <a:pt x="27831" y="13656"/>
                    <a:pt x="27753" y="13915"/>
                  </a:cubicBezTo>
                  <a:lnTo>
                    <a:pt x="26533" y="13915"/>
                  </a:lnTo>
                  <a:cubicBezTo>
                    <a:pt x="26143" y="14175"/>
                    <a:pt x="25962" y="14642"/>
                    <a:pt x="25754" y="15109"/>
                  </a:cubicBezTo>
                  <a:cubicBezTo>
                    <a:pt x="18147" y="16719"/>
                    <a:pt x="10437" y="18173"/>
                    <a:pt x="2779" y="19704"/>
                  </a:cubicBezTo>
                  <a:cubicBezTo>
                    <a:pt x="2078" y="17056"/>
                    <a:pt x="1351" y="12461"/>
                    <a:pt x="780" y="8905"/>
                  </a:cubicBezTo>
                  <a:cubicBezTo>
                    <a:pt x="546" y="7555"/>
                    <a:pt x="1" y="5945"/>
                    <a:pt x="182" y="5296"/>
                  </a:cubicBezTo>
                  <a:cubicBezTo>
                    <a:pt x="260" y="5011"/>
                    <a:pt x="442" y="4777"/>
                    <a:pt x="780" y="4492"/>
                  </a:cubicBezTo>
                  <a:cubicBezTo>
                    <a:pt x="935" y="4388"/>
                    <a:pt x="1195" y="4440"/>
                    <a:pt x="1377" y="4310"/>
                  </a:cubicBezTo>
                  <a:cubicBezTo>
                    <a:pt x="1740" y="4024"/>
                    <a:pt x="2467" y="3012"/>
                    <a:pt x="3168" y="2908"/>
                  </a:cubicBezTo>
                  <a:cubicBezTo>
                    <a:pt x="3246" y="3375"/>
                    <a:pt x="3480" y="3661"/>
                    <a:pt x="3376" y="4310"/>
                  </a:cubicBezTo>
                  <a:cubicBezTo>
                    <a:pt x="7919" y="3609"/>
                    <a:pt x="13215" y="2544"/>
                    <a:pt x="18147" y="1506"/>
                  </a:cubicBezTo>
                  <a:cubicBezTo>
                    <a:pt x="18615" y="1402"/>
                    <a:pt x="18926" y="1194"/>
                    <a:pt x="19342" y="1091"/>
                  </a:cubicBezTo>
                  <a:cubicBezTo>
                    <a:pt x="20172" y="935"/>
                    <a:pt x="21211" y="909"/>
                    <a:pt x="22145" y="701"/>
                  </a:cubicBezTo>
                  <a:cubicBezTo>
                    <a:pt x="23132" y="468"/>
                    <a:pt x="23911" y="0"/>
                    <a:pt x="24560" y="104"/>
                  </a:cubicBezTo>
                  <a:cubicBezTo>
                    <a:pt x="25131" y="182"/>
                    <a:pt x="25390" y="1013"/>
                    <a:pt x="25936" y="701"/>
                  </a:cubicBezTo>
                  <a:cubicBezTo>
                    <a:pt x="26507" y="1818"/>
                    <a:pt x="26766" y="3219"/>
                    <a:pt x="28532" y="309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106"/>
            <p:cNvSpPr/>
            <p:nvPr/>
          </p:nvSpPr>
          <p:spPr>
            <a:xfrm>
              <a:off x="4180900" y="3035625"/>
              <a:ext cx="649700" cy="616600"/>
            </a:xfrm>
            <a:custGeom>
              <a:avLst/>
              <a:gdLst/>
              <a:ahLst/>
              <a:cxnLst/>
              <a:rect l="l" t="t" r="r" b="b"/>
              <a:pathLst>
                <a:path w="25988" h="24664" extrusionOk="0">
                  <a:moveTo>
                    <a:pt x="23573" y="7244"/>
                  </a:moveTo>
                  <a:cubicBezTo>
                    <a:pt x="23469" y="8100"/>
                    <a:pt x="23936" y="8360"/>
                    <a:pt x="23988" y="9061"/>
                  </a:cubicBezTo>
                  <a:cubicBezTo>
                    <a:pt x="23833" y="9684"/>
                    <a:pt x="23417" y="10099"/>
                    <a:pt x="22768" y="10255"/>
                  </a:cubicBezTo>
                  <a:cubicBezTo>
                    <a:pt x="22950" y="10593"/>
                    <a:pt x="23417" y="10826"/>
                    <a:pt x="22976" y="11242"/>
                  </a:cubicBezTo>
                  <a:cubicBezTo>
                    <a:pt x="22586" y="11579"/>
                    <a:pt x="22716" y="11242"/>
                    <a:pt x="22171" y="11242"/>
                  </a:cubicBezTo>
                  <a:cubicBezTo>
                    <a:pt x="22223" y="11839"/>
                    <a:pt x="22119" y="11943"/>
                    <a:pt x="21782" y="11657"/>
                  </a:cubicBezTo>
                  <a:cubicBezTo>
                    <a:pt x="21600" y="12592"/>
                    <a:pt x="21600" y="13630"/>
                    <a:pt x="21782" y="14045"/>
                  </a:cubicBezTo>
                  <a:cubicBezTo>
                    <a:pt x="21574" y="14694"/>
                    <a:pt x="20587" y="14591"/>
                    <a:pt x="20587" y="15447"/>
                  </a:cubicBezTo>
                  <a:cubicBezTo>
                    <a:pt x="20172" y="15785"/>
                    <a:pt x="20328" y="15447"/>
                    <a:pt x="19783" y="15447"/>
                  </a:cubicBezTo>
                  <a:cubicBezTo>
                    <a:pt x="19887" y="16018"/>
                    <a:pt x="20068" y="16486"/>
                    <a:pt x="20172" y="17057"/>
                  </a:cubicBezTo>
                  <a:cubicBezTo>
                    <a:pt x="19471" y="16953"/>
                    <a:pt x="19315" y="17368"/>
                    <a:pt x="18978" y="17654"/>
                  </a:cubicBezTo>
                  <a:cubicBezTo>
                    <a:pt x="19056" y="18043"/>
                    <a:pt x="19549" y="17317"/>
                    <a:pt x="19393" y="18251"/>
                  </a:cubicBezTo>
                  <a:cubicBezTo>
                    <a:pt x="19160" y="18641"/>
                    <a:pt x="19108" y="19160"/>
                    <a:pt x="18588" y="19264"/>
                  </a:cubicBezTo>
                  <a:cubicBezTo>
                    <a:pt x="18459" y="19679"/>
                    <a:pt x="19160" y="19887"/>
                    <a:pt x="18381" y="19861"/>
                  </a:cubicBezTo>
                  <a:cubicBezTo>
                    <a:pt x="18173" y="20198"/>
                    <a:pt x="18770" y="20354"/>
                    <a:pt x="18770" y="20458"/>
                  </a:cubicBezTo>
                  <a:cubicBezTo>
                    <a:pt x="18796" y="20562"/>
                    <a:pt x="18407" y="20899"/>
                    <a:pt x="18381" y="20847"/>
                  </a:cubicBezTo>
                  <a:cubicBezTo>
                    <a:pt x="18640" y="21678"/>
                    <a:pt x="19082" y="21289"/>
                    <a:pt x="19186" y="21860"/>
                  </a:cubicBezTo>
                  <a:cubicBezTo>
                    <a:pt x="19212" y="22067"/>
                    <a:pt x="19367" y="22431"/>
                    <a:pt x="19393" y="22457"/>
                  </a:cubicBezTo>
                  <a:cubicBezTo>
                    <a:pt x="19419" y="22898"/>
                    <a:pt x="19030" y="22716"/>
                    <a:pt x="18978" y="23054"/>
                  </a:cubicBezTo>
                  <a:cubicBezTo>
                    <a:pt x="18952" y="23210"/>
                    <a:pt x="19341" y="23521"/>
                    <a:pt x="19186" y="23859"/>
                  </a:cubicBezTo>
                  <a:cubicBezTo>
                    <a:pt x="16460" y="23729"/>
                    <a:pt x="13760" y="24326"/>
                    <a:pt x="10800" y="24248"/>
                  </a:cubicBezTo>
                  <a:cubicBezTo>
                    <a:pt x="10385" y="24248"/>
                    <a:pt x="9814" y="24040"/>
                    <a:pt x="9398" y="24040"/>
                  </a:cubicBezTo>
                  <a:cubicBezTo>
                    <a:pt x="8983" y="24066"/>
                    <a:pt x="8620" y="24378"/>
                    <a:pt x="8204" y="24456"/>
                  </a:cubicBezTo>
                  <a:cubicBezTo>
                    <a:pt x="6647" y="24663"/>
                    <a:pt x="5063" y="24248"/>
                    <a:pt x="3609" y="24456"/>
                  </a:cubicBezTo>
                  <a:lnTo>
                    <a:pt x="3609" y="21055"/>
                  </a:lnTo>
                  <a:cubicBezTo>
                    <a:pt x="3375" y="21081"/>
                    <a:pt x="3246" y="21003"/>
                    <a:pt x="3194" y="20847"/>
                  </a:cubicBezTo>
                  <a:cubicBezTo>
                    <a:pt x="2856" y="20614"/>
                    <a:pt x="2467" y="20847"/>
                    <a:pt x="2207" y="20847"/>
                  </a:cubicBezTo>
                  <a:cubicBezTo>
                    <a:pt x="2181" y="20847"/>
                    <a:pt x="2233" y="20484"/>
                    <a:pt x="2207" y="20458"/>
                  </a:cubicBezTo>
                  <a:cubicBezTo>
                    <a:pt x="1974" y="20224"/>
                    <a:pt x="1922" y="21055"/>
                    <a:pt x="1402" y="20847"/>
                  </a:cubicBezTo>
                  <a:cubicBezTo>
                    <a:pt x="727" y="16668"/>
                    <a:pt x="1402" y="11917"/>
                    <a:pt x="1013" y="7659"/>
                  </a:cubicBezTo>
                  <a:cubicBezTo>
                    <a:pt x="805" y="5504"/>
                    <a:pt x="1" y="3557"/>
                    <a:pt x="1" y="1662"/>
                  </a:cubicBezTo>
                  <a:cubicBezTo>
                    <a:pt x="6543" y="1610"/>
                    <a:pt x="13578" y="1299"/>
                    <a:pt x="20172" y="857"/>
                  </a:cubicBezTo>
                  <a:cubicBezTo>
                    <a:pt x="21392" y="780"/>
                    <a:pt x="23261" y="1"/>
                    <a:pt x="23573" y="1662"/>
                  </a:cubicBezTo>
                  <a:cubicBezTo>
                    <a:pt x="23573" y="2259"/>
                    <a:pt x="22976" y="2675"/>
                    <a:pt x="22560" y="2259"/>
                  </a:cubicBezTo>
                  <a:cubicBezTo>
                    <a:pt x="23106" y="2753"/>
                    <a:pt x="21834" y="3350"/>
                    <a:pt x="22379" y="3843"/>
                  </a:cubicBezTo>
                  <a:cubicBezTo>
                    <a:pt x="23443" y="4596"/>
                    <a:pt x="24118" y="3557"/>
                    <a:pt x="25780" y="3843"/>
                  </a:cubicBezTo>
                  <a:cubicBezTo>
                    <a:pt x="25987" y="4258"/>
                    <a:pt x="25416" y="4154"/>
                    <a:pt x="25364" y="4258"/>
                  </a:cubicBezTo>
                  <a:cubicBezTo>
                    <a:pt x="25286" y="4414"/>
                    <a:pt x="25520" y="4700"/>
                    <a:pt x="25572" y="4648"/>
                  </a:cubicBezTo>
                  <a:cubicBezTo>
                    <a:pt x="25286" y="5115"/>
                    <a:pt x="25079" y="5089"/>
                    <a:pt x="24559" y="5452"/>
                  </a:cubicBezTo>
                  <a:cubicBezTo>
                    <a:pt x="24871" y="6361"/>
                    <a:pt x="24508" y="6387"/>
                    <a:pt x="23962" y="6854"/>
                  </a:cubicBezTo>
                  <a:lnTo>
                    <a:pt x="23573" y="7244"/>
                  </a:ln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106"/>
            <p:cNvSpPr/>
            <p:nvPr/>
          </p:nvSpPr>
          <p:spPr>
            <a:xfrm>
              <a:off x="5036950" y="3241375"/>
              <a:ext cx="507575" cy="813900"/>
            </a:xfrm>
            <a:custGeom>
              <a:avLst/>
              <a:gdLst/>
              <a:ahLst/>
              <a:cxnLst/>
              <a:rect l="l" t="t" r="r" b="b"/>
              <a:pathLst>
                <a:path w="20303" h="32556" extrusionOk="0">
                  <a:moveTo>
                    <a:pt x="7114" y="31413"/>
                  </a:moveTo>
                  <a:cubicBezTo>
                    <a:pt x="6854" y="31387"/>
                    <a:pt x="6517" y="32243"/>
                    <a:pt x="6309" y="31620"/>
                  </a:cubicBezTo>
                  <a:cubicBezTo>
                    <a:pt x="5764" y="31465"/>
                    <a:pt x="6465" y="32555"/>
                    <a:pt x="5920" y="32425"/>
                  </a:cubicBezTo>
                  <a:cubicBezTo>
                    <a:pt x="5245" y="32295"/>
                    <a:pt x="5453" y="31283"/>
                    <a:pt x="4518" y="31413"/>
                  </a:cubicBezTo>
                  <a:cubicBezTo>
                    <a:pt x="4648" y="30348"/>
                    <a:pt x="4414" y="29673"/>
                    <a:pt x="3713" y="29414"/>
                  </a:cubicBezTo>
                  <a:cubicBezTo>
                    <a:pt x="3298" y="29933"/>
                    <a:pt x="3298" y="30868"/>
                    <a:pt x="3324" y="31828"/>
                  </a:cubicBezTo>
                  <a:lnTo>
                    <a:pt x="1922" y="31828"/>
                  </a:lnTo>
                  <a:cubicBezTo>
                    <a:pt x="1507" y="30193"/>
                    <a:pt x="1532" y="28401"/>
                    <a:pt x="1325" y="26610"/>
                  </a:cubicBezTo>
                  <a:cubicBezTo>
                    <a:pt x="1065" y="24403"/>
                    <a:pt x="234" y="22404"/>
                    <a:pt x="520" y="19627"/>
                  </a:cubicBezTo>
                  <a:cubicBezTo>
                    <a:pt x="1039" y="14642"/>
                    <a:pt x="650" y="7996"/>
                    <a:pt x="935" y="2415"/>
                  </a:cubicBezTo>
                  <a:cubicBezTo>
                    <a:pt x="1273" y="1662"/>
                    <a:pt x="1" y="1506"/>
                    <a:pt x="520" y="1220"/>
                  </a:cubicBezTo>
                  <a:cubicBezTo>
                    <a:pt x="5219" y="1065"/>
                    <a:pt x="9528" y="494"/>
                    <a:pt x="13916" y="0"/>
                  </a:cubicBezTo>
                  <a:cubicBezTo>
                    <a:pt x="14669" y="3167"/>
                    <a:pt x="15967" y="6646"/>
                    <a:pt x="16901" y="10021"/>
                  </a:cubicBezTo>
                  <a:cubicBezTo>
                    <a:pt x="17213" y="11163"/>
                    <a:pt x="17317" y="12384"/>
                    <a:pt x="17706" y="13422"/>
                  </a:cubicBezTo>
                  <a:cubicBezTo>
                    <a:pt x="17888" y="13941"/>
                    <a:pt x="18199" y="14746"/>
                    <a:pt x="18511" y="15213"/>
                  </a:cubicBezTo>
                  <a:cubicBezTo>
                    <a:pt x="18693" y="15499"/>
                    <a:pt x="19160" y="15681"/>
                    <a:pt x="19290" y="16018"/>
                  </a:cubicBezTo>
                  <a:cubicBezTo>
                    <a:pt x="19497" y="16433"/>
                    <a:pt x="19056" y="17212"/>
                    <a:pt x="19705" y="17420"/>
                  </a:cubicBezTo>
                  <a:cubicBezTo>
                    <a:pt x="19316" y="18069"/>
                    <a:pt x="19264" y="18484"/>
                    <a:pt x="19108" y="19419"/>
                  </a:cubicBezTo>
                  <a:cubicBezTo>
                    <a:pt x="18900" y="20587"/>
                    <a:pt x="19030" y="21210"/>
                    <a:pt x="19705" y="22223"/>
                  </a:cubicBezTo>
                  <a:cubicBezTo>
                    <a:pt x="19653" y="22846"/>
                    <a:pt x="19835" y="23676"/>
                    <a:pt x="19497" y="24014"/>
                  </a:cubicBezTo>
                  <a:cubicBezTo>
                    <a:pt x="19523" y="24871"/>
                    <a:pt x="20276" y="24974"/>
                    <a:pt x="20302" y="25805"/>
                  </a:cubicBezTo>
                  <a:cubicBezTo>
                    <a:pt x="17187" y="25987"/>
                    <a:pt x="13474" y="26662"/>
                    <a:pt x="10100" y="27025"/>
                  </a:cubicBezTo>
                  <a:cubicBezTo>
                    <a:pt x="8516" y="27181"/>
                    <a:pt x="6283" y="26766"/>
                    <a:pt x="5712" y="28012"/>
                  </a:cubicBezTo>
                  <a:cubicBezTo>
                    <a:pt x="5842" y="28946"/>
                    <a:pt x="6647" y="29232"/>
                    <a:pt x="7114" y="29829"/>
                  </a:cubicBezTo>
                  <a:cubicBezTo>
                    <a:pt x="6828" y="30426"/>
                    <a:pt x="7218" y="30530"/>
                    <a:pt x="7114" y="31413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106"/>
            <p:cNvSpPr/>
            <p:nvPr/>
          </p:nvSpPr>
          <p:spPr>
            <a:xfrm>
              <a:off x="2133250" y="1551975"/>
              <a:ext cx="904100" cy="739900"/>
            </a:xfrm>
            <a:custGeom>
              <a:avLst/>
              <a:gdLst/>
              <a:ahLst/>
              <a:cxnLst/>
              <a:rect l="l" t="t" r="r" b="b"/>
              <a:pathLst>
                <a:path w="36164" h="29596" extrusionOk="0">
                  <a:moveTo>
                    <a:pt x="36164" y="3401"/>
                  </a:moveTo>
                  <a:cubicBezTo>
                    <a:pt x="35307" y="11916"/>
                    <a:pt x="35047" y="21081"/>
                    <a:pt x="34165" y="29596"/>
                  </a:cubicBezTo>
                  <a:cubicBezTo>
                    <a:pt x="22379" y="28739"/>
                    <a:pt x="10930" y="27519"/>
                    <a:pt x="0" y="25805"/>
                  </a:cubicBezTo>
                  <a:cubicBezTo>
                    <a:pt x="987" y="19757"/>
                    <a:pt x="1844" y="13033"/>
                    <a:pt x="2804" y="6387"/>
                  </a:cubicBezTo>
                  <a:cubicBezTo>
                    <a:pt x="2960" y="5400"/>
                    <a:pt x="3271" y="4414"/>
                    <a:pt x="3401" y="3401"/>
                  </a:cubicBezTo>
                  <a:cubicBezTo>
                    <a:pt x="3583" y="2155"/>
                    <a:pt x="3349" y="805"/>
                    <a:pt x="4206" y="1"/>
                  </a:cubicBezTo>
                  <a:cubicBezTo>
                    <a:pt x="5452" y="104"/>
                    <a:pt x="8438" y="494"/>
                    <a:pt x="10592" y="805"/>
                  </a:cubicBezTo>
                  <a:cubicBezTo>
                    <a:pt x="17472" y="1740"/>
                    <a:pt x="25208" y="2648"/>
                    <a:pt x="32373" y="3194"/>
                  </a:cubicBezTo>
                  <a:cubicBezTo>
                    <a:pt x="33646" y="3298"/>
                    <a:pt x="34918" y="3453"/>
                    <a:pt x="36164" y="340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106"/>
            <p:cNvSpPr/>
            <p:nvPr/>
          </p:nvSpPr>
          <p:spPr>
            <a:xfrm>
              <a:off x="6601100" y="1276800"/>
              <a:ext cx="212250" cy="405000"/>
            </a:xfrm>
            <a:custGeom>
              <a:avLst/>
              <a:gdLst/>
              <a:ahLst/>
              <a:cxnLst/>
              <a:rect l="l" t="t" r="r" b="b"/>
              <a:pathLst>
                <a:path w="8490" h="16200" extrusionOk="0">
                  <a:moveTo>
                    <a:pt x="7269" y="15603"/>
                  </a:moveTo>
                  <a:cubicBezTo>
                    <a:pt x="5893" y="15551"/>
                    <a:pt x="5037" y="16018"/>
                    <a:pt x="3868" y="16200"/>
                  </a:cubicBezTo>
                  <a:cubicBezTo>
                    <a:pt x="3479" y="14149"/>
                    <a:pt x="3349" y="10930"/>
                    <a:pt x="1869" y="10592"/>
                  </a:cubicBezTo>
                  <a:cubicBezTo>
                    <a:pt x="2181" y="9554"/>
                    <a:pt x="1220" y="8697"/>
                    <a:pt x="1065" y="7788"/>
                  </a:cubicBezTo>
                  <a:cubicBezTo>
                    <a:pt x="1013" y="7425"/>
                    <a:pt x="1272" y="6906"/>
                    <a:pt x="1272" y="6594"/>
                  </a:cubicBezTo>
                  <a:cubicBezTo>
                    <a:pt x="1272" y="6309"/>
                    <a:pt x="1143" y="5634"/>
                    <a:pt x="1065" y="5400"/>
                  </a:cubicBezTo>
                  <a:cubicBezTo>
                    <a:pt x="961" y="5037"/>
                    <a:pt x="597" y="4725"/>
                    <a:pt x="468" y="4388"/>
                  </a:cubicBezTo>
                  <a:cubicBezTo>
                    <a:pt x="390" y="4154"/>
                    <a:pt x="519" y="3842"/>
                    <a:pt x="468" y="3583"/>
                  </a:cubicBezTo>
                  <a:cubicBezTo>
                    <a:pt x="364" y="3012"/>
                    <a:pt x="0" y="2518"/>
                    <a:pt x="78" y="1999"/>
                  </a:cubicBezTo>
                  <a:cubicBezTo>
                    <a:pt x="2648" y="1246"/>
                    <a:pt x="5218" y="467"/>
                    <a:pt x="8074" y="0"/>
                  </a:cubicBezTo>
                  <a:cubicBezTo>
                    <a:pt x="8334" y="597"/>
                    <a:pt x="7970" y="701"/>
                    <a:pt x="8074" y="1584"/>
                  </a:cubicBezTo>
                  <a:cubicBezTo>
                    <a:pt x="8230" y="2233"/>
                    <a:pt x="8489" y="2285"/>
                    <a:pt x="8463" y="2804"/>
                  </a:cubicBezTo>
                  <a:cubicBezTo>
                    <a:pt x="8437" y="3790"/>
                    <a:pt x="7217" y="4258"/>
                    <a:pt x="6880" y="4985"/>
                  </a:cubicBezTo>
                  <a:cubicBezTo>
                    <a:pt x="7633" y="6750"/>
                    <a:pt x="6464" y="8567"/>
                    <a:pt x="6464" y="10203"/>
                  </a:cubicBezTo>
                  <a:cubicBezTo>
                    <a:pt x="6464" y="10930"/>
                    <a:pt x="7062" y="12280"/>
                    <a:pt x="7062" y="13396"/>
                  </a:cubicBezTo>
                  <a:cubicBezTo>
                    <a:pt x="7088" y="14175"/>
                    <a:pt x="6724" y="14798"/>
                    <a:pt x="7269" y="15603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106"/>
            <p:cNvSpPr/>
            <p:nvPr/>
          </p:nvSpPr>
          <p:spPr>
            <a:xfrm>
              <a:off x="3022400" y="1481875"/>
              <a:ext cx="906050" cy="584150"/>
            </a:xfrm>
            <a:custGeom>
              <a:avLst/>
              <a:gdLst/>
              <a:ahLst/>
              <a:cxnLst/>
              <a:rect l="l" t="t" r="r" b="b"/>
              <a:pathLst>
                <a:path w="36242" h="23366" extrusionOk="0">
                  <a:moveTo>
                    <a:pt x="35593" y="23365"/>
                  </a:moveTo>
                  <a:cubicBezTo>
                    <a:pt x="34528" y="22093"/>
                    <a:pt x="32893" y="21860"/>
                    <a:pt x="32166" y="21185"/>
                  </a:cubicBezTo>
                  <a:cubicBezTo>
                    <a:pt x="31569" y="21444"/>
                    <a:pt x="30738" y="21263"/>
                    <a:pt x="29959" y="21392"/>
                  </a:cubicBezTo>
                  <a:cubicBezTo>
                    <a:pt x="29414" y="21496"/>
                    <a:pt x="29155" y="21548"/>
                    <a:pt x="28765" y="21808"/>
                  </a:cubicBezTo>
                  <a:cubicBezTo>
                    <a:pt x="28428" y="21626"/>
                    <a:pt x="27831" y="21470"/>
                    <a:pt x="27363" y="21185"/>
                  </a:cubicBezTo>
                  <a:cubicBezTo>
                    <a:pt x="26974" y="20951"/>
                    <a:pt x="26688" y="20484"/>
                    <a:pt x="26377" y="20406"/>
                  </a:cubicBezTo>
                  <a:cubicBezTo>
                    <a:pt x="25520" y="20198"/>
                    <a:pt x="24456" y="20432"/>
                    <a:pt x="23573" y="20406"/>
                  </a:cubicBezTo>
                  <a:cubicBezTo>
                    <a:pt x="16200" y="20068"/>
                    <a:pt x="6984" y="19835"/>
                    <a:pt x="1" y="19186"/>
                  </a:cubicBezTo>
                  <a:cubicBezTo>
                    <a:pt x="130" y="12462"/>
                    <a:pt x="1013" y="6465"/>
                    <a:pt x="1403" y="1"/>
                  </a:cubicBezTo>
                  <a:cubicBezTo>
                    <a:pt x="12254" y="857"/>
                    <a:pt x="23573" y="1247"/>
                    <a:pt x="35359" y="1195"/>
                  </a:cubicBezTo>
                  <a:cubicBezTo>
                    <a:pt x="35463" y="2441"/>
                    <a:pt x="34295" y="2415"/>
                    <a:pt x="34165" y="3402"/>
                  </a:cubicBezTo>
                  <a:cubicBezTo>
                    <a:pt x="34477" y="3739"/>
                    <a:pt x="34606" y="4284"/>
                    <a:pt x="34970" y="4596"/>
                  </a:cubicBezTo>
                  <a:cubicBezTo>
                    <a:pt x="35229" y="4933"/>
                    <a:pt x="35904" y="4855"/>
                    <a:pt x="35956" y="5401"/>
                  </a:cubicBezTo>
                  <a:cubicBezTo>
                    <a:pt x="36086" y="9061"/>
                    <a:pt x="35697" y="13241"/>
                    <a:pt x="36164" y="16590"/>
                  </a:cubicBezTo>
                  <a:cubicBezTo>
                    <a:pt x="36242" y="17576"/>
                    <a:pt x="35567" y="16719"/>
                    <a:pt x="35359" y="17187"/>
                  </a:cubicBezTo>
                  <a:cubicBezTo>
                    <a:pt x="35255" y="17654"/>
                    <a:pt x="35775" y="17784"/>
                    <a:pt x="35775" y="18199"/>
                  </a:cubicBezTo>
                  <a:cubicBezTo>
                    <a:pt x="35775" y="18563"/>
                    <a:pt x="35515" y="18615"/>
                    <a:pt x="35775" y="19212"/>
                  </a:cubicBezTo>
                  <a:cubicBezTo>
                    <a:pt x="35904" y="19497"/>
                    <a:pt x="35982" y="20510"/>
                    <a:pt x="35775" y="21211"/>
                  </a:cubicBezTo>
                  <a:cubicBezTo>
                    <a:pt x="35645" y="21522"/>
                    <a:pt x="35074" y="22145"/>
                    <a:pt x="35541" y="22561"/>
                  </a:cubicBezTo>
                  <a:lnTo>
                    <a:pt x="35593" y="23365"/>
                  </a:ln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106"/>
            <p:cNvSpPr/>
            <p:nvPr/>
          </p:nvSpPr>
          <p:spPr>
            <a:xfrm>
              <a:off x="5698950" y="3121950"/>
              <a:ext cx="649050" cy="510800"/>
            </a:xfrm>
            <a:custGeom>
              <a:avLst/>
              <a:gdLst/>
              <a:ahLst/>
              <a:cxnLst/>
              <a:rect l="l" t="t" r="r" b="b"/>
              <a:pathLst>
                <a:path w="25962" h="20432" extrusionOk="0">
                  <a:moveTo>
                    <a:pt x="16174" y="17602"/>
                  </a:moveTo>
                  <a:cubicBezTo>
                    <a:pt x="16019" y="17498"/>
                    <a:pt x="15837" y="17420"/>
                    <a:pt x="15785" y="17187"/>
                  </a:cubicBezTo>
                  <a:cubicBezTo>
                    <a:pt x="15370" y="17758"/>
                    <a:pt x="16019" y="18952"/>
                    <a:pt x="16590" y="19185"/>
                  </a:cubicBezTo>
                  <a:cubicBezTo>
                    <a:pt x="16512" y="19523"/>
                    <a:pt x="16408" y="19134"/>
                    <a:pt x="16174" y="19185"/>
                  </a:cubicBezTo>
                  <a:cubicBezTo>
                    <a:pt x="15993" y="19237"/>
                    <a:pt x="15889" y="19809"/>
                    <a:pt x="15785" y="19393"/>
                  </a:cubicBezTo>
                  <a:cubicBezTo>
                    <a:pt x="15266" y="19445"/>
                    <a:pt x="16045" y="19731"/>
                    <a:pt x="15785" y="20198"/>
                  </a:cubicBezTo>
                  <a:cubicBezTo>
                    <a:pt x="14954" y="20432"/>
                    <a:pt x="15006" y="19783"/>
                    <a:pt x="14383" y="19783"/>
                  </a:cubicBezTo>
                  <a:cubicBezTo>
                    <a:pt x="14721" y="18329"/>
                    <a:pt x="12851" y="17861"/>
                    <a:pt x="13786" y="17005"/>
                  </a:cubicBezTo>
                  <a:cubicBezTo>
                    <a:pt x="12618" y="17913"/>
                    <a:pt x="13630" y="16771"/>
                    <a:pt x="12592" y="17187"/>
                  </a:cubicBezTo>
                  <a:cubicBezTo>
                    <a:pt x="12280" y="16875"/>
                    <a:pt x="12488" y="16537"/>
                    <a:pt x="12384" y="16200"/>
                  </a:cubicBezTo>
                  <a:cubicBezTo>
                    <a:pt x="12254" y="15785"/>
                    <a:pt x="11943" y="15707"/>
                    <a:pt x="11787" y="15395"/>
                  </a:cubicBezTo>
                  <a:cubicBezTo>
                    <a:pt x="11709" y="15213"/>
                    <a:pt x="11943" y="14928"/>
                    <a:pt x="11995" y="14980"/>
                  </a:cubicBezTo>
                  <a:cubicBezTo>
                    <a:pt x="11813" y="14746"/>
                    <a:pt x="11294" y="14487"/>
                    <a:pt x="10982" y="14201"/>
                  </a:cubicBezTo>
                  <a:cubicBezTo>
                    <a:pt x="10774" y="13993"/>
                    <a:pt x="10463" y="14175"/>
                    <a:pt x="10177" y="13993"/>
                  </a:cubicBezTo>
                  <a:cubicBezTo>
                    <a:pt x="9866" y="13786"/>
                    <a:pt x="10022" y="13033"/>
                    <a:pt x="9399" y="13396"/>
                  </a:cubicBezTo>
                  <a:cubicBezTo>
                    <a:pt x="9762" y="13007"/>
                    <a:pt x="9035" y="12773"/>
                    <a:pt x="8983" y="12591"/>
                  </a:cubicBezTo>
                  <a:cubicBezTo>
                    <a:pt x="8957" y="12462"/>
                    <a:pt x="9269" y="12358"/>
                    <a:pt x="9191" y="12202"/>
                  </a:cubicBezTo>
                  <a:cubicBezTo>
                    <a:pt x="9113" y="12046"/>
                    <a:pt x="8931" y="12358"/>
                    <a:pt x="8983" y="12384"/>
                  </a:cubicBezTo>
                  <a:cubicBezTo>
                    <a:pt x="8931" y="12358"/>
                    <a:pt x="8334" y="11216"/>
                    <a:pt x="8386" y="11787"/>
                  </a:cubicBezTo>
                  <a:cubicBezTo>
                    <a:pt x="8386" y="11631"/>
                    <a:pt x="8646" y="11423"/>
                    <a:pt x="8801" y="11397"/>
                  </a:cubicBezTo>
                  <a:cubicBezTo>
                    <a:pt x="8724" y="11112"/>
                    <a:pt x="8438" y="11371"/>
                    <a:pt x="8386" y="11579"/>
                  </a:cubicBezTo>
                  <a:cubicBezTo>
                    <a:pt x="8178" y="11216"/>
                    <a:pt x="7529" y="11449"/>
                    <a:pt x="7192" y="11190"/>
                  </a:cubicBezTo>
                  <a:cubicBezTo>
                    <a:pt x="7088" y="11112"/>
                    <a:pt x="7088" y="10696"/>
                    <a:pt x="6984" y="10592"/>
                  </a:cubicBezTo>
                  <a:cubicBezTo>
                    <a:pt x="6854" y="10437"/>
                    <a:pt x="6309" y="9840"/>
                    <a:pt x="5998" y="9580"/>
                  </a:cubicBezTo>
                  <a:cubicBezTo>
                    <a:pt x="5868" y="9502"/>
                    <a:pt x="5530" y="9658"/>
                    <a:pt x="5401" y="9580"/>
                  </a:cubicBezTo>
                  <a:cubicBezTo>
                    <a:pt x="4778" y="9243"/>
                    <a:pt x="4622" y="8412"/>
                    <a:pt x="3999" y="8178"/>
                  </a:cubicBezTo>
                  <a:cubicBezTo>
                    <a:pt x="4206" y="7555"/>
                    <a:pt x="4051" y="8204"/>
                    <a:pt x="3609" y="7581"/>
                  </a:cubicBezTo>
                  <a:cubicBezTo>
                    <a:pt x="3583" y="7555"/>
                    <a:pt x="3194" y="7166"/>
                    <a:pt x="3194" y="7192"/>
                  </a:cubicBezTo>
                  <a:cubicBezTo>
                    <a:pt x="3142" y="6880"/>
                    <a:pt x="3454" y="6828"/>
                    <a:pt x="3402" y="6595"/>
                  </a:cubicBezTo>
                  <a:cubicBezTo>
                    <a:pt x="3376" y="6517"/>
                    <a:pt x="3194" y="6698"/>
                    <a:pt x="3194" y="6802"/>
                  </a:cubicBezTo>
                  <a:cubicBezTo>
                    <a:pt x="3168" y="6335"/>
                    <a:pt x="2908" y="6283"/>
                    <a:pt x="3402" y="6205"/>
                  </a:cubicBezTo>
                  <a:cubicBezTo>
                    <a:pt x="3324" y="5920"/>
                    <a:pt x="3038" y="6179"/>
                    <a:pt x="2986" y="6387"/>
                  </a:cubicBezTo>
                  <a:cubicBezTo>
                    <a:pt x="2597" y="5738"/>
                    <a:pt x="961" y="6283"/>
                    <a:pt x="987" y="5193"/>
                  </a:cubicBezTo>
                  <a:cubicBezTo>
                    <a:pt x="598" y="5608"/>
                    <a:pt x="157" y="5193"/>
                    <a:pt x="1" y="4777"/>
                  </a:cubicBezTo>
                  <a:cubicBezTo>
                    <a:pt x="234" y="4180"/>
                    <a:pt x="442" y="3505"/>
                    <a:pt x="1195" y="3401"/>
                  </a:cubicBezTo>
                  <a:cubicBezTo>
                    <a:pt x="676" y="2856"/>
                    <a:pt x="1792" y="2960"/>
                    <a:pt x="1792" y="2389"/>
                  </a:cubicBezTo>
                  <a:cubicBezTo>
                    <a:pt x="3012" y="2155"/>
                    <a:pt x="3376" y="2311"/>
                    <a:pt x="3402" y="1584"/>
                  </a:cubicBezTo>
                  <a:cubicBezTo>
                    <a:pt x="3635" y="1428"/>
                    <a:pt x="3739" y="1792"/>
                    <a:pt x="3791" y="1792"/>
                  </a:cubicBezTo>
                  <a:cubicBezTo>
                    <a:pt x="4077" y="1792"/>
                    <a:pt x="3843" y="1480"/>
                    <a:pt x="3999" y="1402"/>
                  </a:cubicBezTo>
                  <a:cubicBezTo>
                    <a:pt x="4025" y="1376"/>
                    <a:pt x="4804" y="1662"/>
                    <a:pt x="4804" y="987"/>
                  </a:cubicBezTo>
                  <a:cubicBezTo>
                    <a:pt x="5868" y="1039"/>
                    <a:pt x="7088" y="727"/>
                    <a:pt x="8386" y="598"/>
                  </a:cubicBezTo>
                  <a:cubicBezTo>
                    <a:pt x="9840" y="416"/>
                    <a:pt x="11631" y="0"/>
                    <a:pt x="11995" y="987"/>
                  </a:cubicBezTo>
                  <a:cubicBezTo>
                    <a:pt x="12176" y="987"/>
                    <a:pt x="12150" y="753"/>
                    <a:pt x="12176" y="598"/>
                  </a:cubicBezTo>
                  <a:cubicBezTo>
                    <a:pt x="12877" y="831"/>
                    <a:pt x="13033" y="1610"/>
                    <a:pt x="13189" y="2389"/>
                  </a:cubicBezTo>
                  <a:cubicBezTo>
                    <a:pt x="13578" y="2285"/>
                    <a:pt x="14097" y="1999"/>
                    <a:pt x="14591" y="1999"/>
                  </a:cubicBezTo>
                  <a:cubicBezTo>
                    <a:pt x="14772" y="1974"/>
                    <a:pt x="15006" y="2181"/>
                    <a:pt x="14980" y="2181"/>
                  </a:cubicBezTo>
                  <a:cubicBezTo>
                    <a:pt x="15188" y="2155"/>
                    <a:pt x="15447" y="1818"/>
                    <a:pt x="15577" y="1792"/>
                  </a:cubicBezTo>
                  <a:cubicBezTo>
                    <a:pt x="16174" y="1636"/>
                    <a:pt x="17083" y="1714"/>
                    <a:pt x="17784" y="1584"/>
                  </a:cubicBezTo>
                  <a:cubicBezTo>
                    <a:pt x="18199" y="1506"/>
                    <a:pt x="18796" y="1402"/>
                    <a:pt x="19186" y="1376"/>
                  </a:cubicBezTo>
                  <a:cubicBezTo>
                    <a:pt x="19445" y="1454"/>
                    <a:pt x="19186" y="1740"/>
                    <a:pt x="18978" y="1792"/>
                  </a:cubicBezTo>
                  <a:cubicBezTo>
                    <a:pt x="19082" y="2207"/>
                    <a:pt x="19367" y="1480"/>
                    <a:pt x="19783" y="1584"/>
                  </a:cubicBezTo>
                  <a:cubicBezTo>
                    <a:pt x="19783" y="1584"/>
                    <a:pt x="19939" y="2155"/>
                    <a:pt x="19965" y="2181"/>
                  </a:cubicBezTo>
                  <a:cubicBezTo>
                    <a:pt x="20094" y="2285"/>
                    <a:pt x="20432" y="2129"/>
                    <a:pt x="20562" y="2181"/>
                  </a:cubicBezTo>
                  <a:cubicBezTo>
                    <a:pt x="20666" y="2207"/>
                    <a:pt x="20847" y="2493"/>
                    <a:pt x="20977" y="2597"/>
                  </a:cubicBezTo>
                  <a:cubicBezTo>
                    <a:pt x="21237" y="2752"/>
                    <a:pt x="21496" y="2778"/>
                    <a:pt x="21185" y="3194"/>
                  </a:cubicBezTo>
                  <a:cubicBezTo>
                    <a:pt x="21860" y="2960"/>
                    <a:pt x="21496" y="2986"/>
                    <a:pt x="22379" y="3583"/>
                  </a:cubicBezTo>
                  <a:cubicBezTo>
                    <a:pt x="22561" y="3713"/>
                    <a:pt x="23132" y="3947"/>
                    <a:pt x="23184" y="3998"/>
                  </a:cubicBezTo>
                  <a:cubicBezTo>
                    <a:pt x="23314" y="4102"/>
                    <a:pt x="23210" y="4492"/>
                    <a:pt x="23365" y="4596"/>
                  </a:cubicBezTo>
                  <a:cubicBezTo>
                    <a:pt x="23651" y="4777"/>
                    <a:pt x="24326" y="4518"/>
                    <a:pt x="23781" y="5193"/>
                  </a:cubicBezTo>
                  <a:cubicBezTo>
                    <a:pt x="23963" y="5037"/>
                    <a:pt x="24222" y="4959"/>
                    <a:pt x="24560" y="4985"/>
                  </a:cubicBezTo>
                  <a:cubicBezTo>
                    <a:pt x="24612" y="5608"/>
                    <a:pt x="25936" y="5556"/>
                    <a:pt x="25364" y="6179"/>
                  </a:cubicBezTo>
                  <a:cubicBezTo>
                    <a:pt x="25520" y="6075"/>
                    <a:pt x="25702" y="5971"/>
                    <a:pt x="25962" y="5997"/>
                  </a:cubicBezTo>
                  <a:cubicBezTo>
                    <a:pt x="25780" y="6672"/>
                    <a:pt x="25157" y="6672"/>
                    <a:pt x="24767" y="7192"/>
                  </a:cubicBezTo>
                  <a:cubicBezTo>
                    <a:pt x="24638" y="7347"/>
                    <a:pt x="24715" y="7451"/>
                    <a:pt x="24560" y="7581"/>
                  </a:cubicBezTo>
                  <a:cubicBezTo>
                    <a:pt x="24326" y="7841"/>
                    <a:pt x="24170" y="8723"/>
                    <a:pt x="23963" y="9191"/>
                  </a:cubicBezTo>
                  <a:cubicBezTo>
                    <a:pt x="23937" y="9294"/>
                    <a:pt x="23677" y="9061"/>
                    <a:pt x="23755" y="8983"/>
                  </a:cubicBezTo>
                  <a:cubicBezTo>
                    <a:pt x="23547" y="9035"/>
                    <a:pt x="23651" y="9191"/>
                    <a:pt x="23755" y="9191"/>
                  </a:cubicBezTo>
                  <a:cubicBezTo>
                    <a:pt x="23521" y="9243"/>
                    <a:pt x="22976" y="9943"/>
                    <a:pt x="22976" y="9580"/>
                  </a:cubicBezTo>
                  <a:cubicBezTo>
                    <a:pt x="22716" y="9658"/>
                    <a:pt x="23314" y="11112"/>
                    <a:pt x="22379" y="10982"/>
                  </a:cubicBezTo>
                  <a:cubicBezTo>
                    <a:pt x="22535" y="11501"/>
                    <a:pt x="23236" y="10592"/>
                    <a:pt x="23573" y="11190"/>
                  </a:cubicBezTo>
                  <a:cubicBezTo>
                    <a:pt x="23521" y="11657"/>
                    <a:pt x="23028" y="11657"/>
                    <a:pt x="22768" y="11397"/>
                  </a:cubicBezTo>
                  <a:cubicBezTo>
                    <a:pt x="22898" y="11761"/>
                    <a:pt x="23158" y="12124"/>
                    <a:pt x="22768" y="11994"/>
                  </a:cubicBezTo>
                  <a:cubicBezTo>
                    <a:pt x="22535" y="11916"/>
                    <a:pt x="22794" y="12384"/>
                    <a:pt x="22768" y="12591"/>
                  </a:cubicBezTo>
                  <a:cubicBezTo>
                    <a:pt x="22249" y="12591"/>
                    <a:pt x="21444" y="12695"/>
                    <a:pt x="21964" y="12176"/>
                  </a:cubicBezTo>
                  <a:cubicBezTo>
                    <a:pt x="21107" y="12436"/>
                    <a:pt x="22197" y="13007"/>
                    <a:pt x="21574" y="12773"/>
                  </a:cubicBezTo>
                  <a:cubicBezTo>
                    <a:pt x="21366" y="12721"/>
                    <a:pt x="21704" y="13448"/>
                    <a:pt x="21574" y="13578"/>
                  </a:cubicBezTo>
                  <a:cubicBezTo>
                    <a:pt x="21418" y="13889"/>
                    <a:pt x="20925" y="13889"/>
                    <a:pt x="20977" y="14383"/>
                  </a:cubicBezTo>
                  <a:cubicBezTo>
                    <a:pt x="20406" y="14409"/>
                    <a:pt x="20588" y="13708"/>
                    <a:pt x="19783" y="13993"/>
                  </a:cubicBezTo>
                  <a:cubicBezTo>
                    <a:pt x="19913" y="14513"/>
                    <a:pt x="20146" y="14928"/>
                    <a:pt x="20380" y="15395"/>
                  </a:cubicBezTo>
                  <a:cubicBezTo>
                    <a:pt x="19861" y="15162"/>
                    <a:pt x="19679" y="16252"/>
                    <a:pt x="19367" y="15577"/>
                  </a:cubicBezTo>
                  <a:cubicBezTo>
                    <a:pt x="19134" y="15629"/>
                    <a:pt x="19264" y="15785"/>
                    <a:pt x="19367" y="15785"/>
                  </a:cubicBezTo>
                  <a:cubicBezTo>
                    <a:pt x="19238" y="16537"/>
                    <a:pt x="18537" y="15577"/>
                    <a:pt x="18563" y="16589"/>
                  </a:cubicBezTo>
                  <a:cubicBezTo>
                    <a:pt x="17550" y="16979"/>
                    <a:pt x="16668" y="16278"/>
                    <a:pt x="16382" y="17394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106"/>
            <p:cNvSpPr/>
            <p:nvPr/>
          </p:nvSpPr>
          <p:spPr>
            <a:xfrm>
              <a:off x="2178675" y="2901925"/>
              <a:ext cx="893725" cy="939800"/>
            </a:xfrm>
            <a:custGeom>
              <a:avLst/>
              <a:gdLst/>
              <a:ahLst/>
              <a:cxnLst/>
              <a:rect l="l" t="t" r="r" b="b"/>
              <a:pathLst>
                <a:path w="35749" h="37592" extrusionOk="0">
                  <a:moveTo>
                    <a:pt x="35359" y="6387"/>
                  </a:moveTo>
                  <a:cubicBezTo>
                    <a:pt x="35048" y="8853"/>
                    <a:pt x="35100" y="11475"/>
                    <a:pt x="34944" y="13994"/>
                  </a:cubicBezTo>
                  <a:cubicBezTo>
                    <a:pt x="34632" y="18952"/>
                    <a:pt x="34321" y="23885"/>
                    <a:pt x="33957" y="28791"/>
                  </a:cubicBezTo>
                  <a:cubicBezTo>
                    <a:pt x="33776" y="31180"/>
                    <a:pt x="33698" y="33542"/>
                    <a:pt x="33153" y="35801"/>
                  </a:cubicBezTo>
                  <a:cubicBezTo>
                    <a:pt x="26533" y="35359"/>
                    <a:pt x="20042" y="34788"/>
                    <a:pt x="13578" y="34191"/>
                  </a:cubicBezTo>
                  <a:cubicBezTo>
                    <a:pt x="12903" y="34451"/>
                    <a:pt x="14097" y="35489"/>
                    <a:pt x="13578" y="35593"/>
                  </a:cubicBezTo>
                  <a:cubicBezTo>
                    <a:pt x="10748" y="35230"/>
                    <a:pt x="7685" y="35074"/>
                    <a:pt x="4985" y="34606"/>
                  </a:cubicBezTo>
                  <a:cubicBezTo>
                    <a:pt x="4388" y="35281"/>
                    <a:pt x="4700" y="36839"/>
                    <a:pt x="4180" y="37592"/>
                  </a:cubicBezTo>
                  <a:cubicBezTo>
                    <a:pt x="2882" y="37306"/>
                    <a:pt x="1195" y="37384"/>
                    <a:pt x="1" y="36995"/>
                  </a:cubicBezTo>
                  <a:cubicBezTo>
                    <a:pt x="1480" y="24612"/>
                    <a:pt x="3168" y="12436"/>
                    <a:pt x="4596" y="1"/>
                  </a:cubicBezTo>
                  <a:cubicBezTo>
                    <a:pt x="14798" y="1091"/>
                    <a:pt x="24871" y="2337"/>
                    <a:pt x="35749" y="2805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106"/>
            <p:cNvSpPr/>
            <p:nvPr/>
          </p:nvSpPr>
          <p:spPr>
            <a:xfrm>
              <a:off x="1749025" y="806900"/>
              <a:ext cx="1338300" cy="824925"/>
            </a:xfrm>
            <a:custGeom>
              <a:avLst/>
              <a:gdLst/>
              <a:ahLst/>
              <a:cxnLst/>
              <a:rect l="l" t="t" r="r" b="b"/>
              <a:pathLst>
                <a:path w="53532" h="32997" extrusionOk="0">
                  <a:moveTo>
                    <a:pt x="1195" y="1"/>
                  </a:moveTo>
                  <a:cubicBezTo>
                    <a:pt x="4025" y="234"/>
                    <a:pt x="7529" y="1117"/>
                    <a:pt x="10385" y="1584"/>
                  </a:cubicBezTo>
                  <a:cubicBezTo>
                    <a:pt x="15136" y="2389"/>
                    <a:pt x="20172" y="3246"/>
                    <a:pt x="25183" y="3999"/>
                  </a:cubicBezTo>
                  <a:cubicBezTo>
                    <a:pt x="31179" y="4881"/>
                    <a:pt x="37566" y="5608"/>
                    <a:pt x="43745" y="6179"/>
                  </a:cubicBezTo>
                  <a:cubicBezTo>
                    <a:pt x="45821" y="6387"/>
                    <a:pt x="47872" y="6647"/>
                    <a:pt x="49949" y="6776"/>
                  </a:cubicBezTo>
                  <a:cubicBezTo>
                    <a:pt x="51169" y="6854"/>
                    <a:pt x="52415" y="6802"/>
                    <a:pt x="53532" y="6984"/>
                  </a:cubicBezTo>
                  <a:cubicBezTo>
                    <a:pt x="52701" y="15499"/>
                    <a:pt x="52493" y="24611"/>
                    <a:pt x="51533" y="32997"/>
                  </a:cubicBezTo>
                  <a:cubicBezTo>
                    <a:pt x="43121" y="32270"/>
                    <a:pt x="34528" y="31569"/>
                    <a:pt x="26169" y="30401"/>
                  </a:cubicBezTo>
                  <a:cubicBezTo>
                    <a:pt x="23833" y="30063"/>
                    <a:pt x="21470" y="29518"/>
                    <a:pt x="19186" y="29596"/>
                  </a:cubicBezTo>
                  <a:cubicBezTo>
                    <a:pt x="18614" y="30167"/>
                    <a:pt x="18666" y="31335"/>
                    <a:pt x="18589" y="32400"/>
                  </a:cubicBezTo>
                  <a:cubicBezTo>
                    <a:pt x="17758" y="32426"/>
                    <a:pt x="18173" y="31179"/>
                    <a:pt x="17576" y="30998"/>
                  </a:cubicBezTo>
                  <a:cubicBezTo>
                    <a:pt x="16486" y="30764"/>
                    <a:pt x="16953" y="32088"/>
                    <a:pt x="15992" y="31984"/>
                  </a:cubicBezTo>
                  <a:cubicBezTo>
                    <a:pt x="15162" y="31751"/>
                    <a:pt x="14253" y="31413"/>
                    <a:pt x="13396" y="31387"/>
                  </a:cubicBezTo>
                  <a:cubicBezTo>
                    <a:pt x="12955" y="31387"/>
                    <a:pt x="12773" y="31751"/>
                    <a:pt x="12384" y="31802"/>
                  </a:cubicBezTo>
                  <a:cubicBezTo>
                    <a:pt x="11995" y="31828"/>
                    <a:pt x="11631" y="31595"/>
                    <a:pt x="11190" y="31595"/>
                  </a:cubicBezTo>
                  <a:cubicBezTo>
                    <a:pt x="10567" y="31595"/>
                    <a:pt x="10333" y="31802"/>
                    <a:pt x="9788" y="31984"/>
                  </a:cubicBezTo>
                  <a:cubicBezTo>
                    <a:pt x="9554" y="30946"/>
                    <a:pt x="9788" y="28973"/>
                    <a:pt x="8204" y="28791"/>
                  </a:cubicBezTo>
                  <a:cubicBezTo>
                    <a:pt x="7737" y="28376"/>
                    <a:pt x="8360" y="28116"/>
                    <a:pt x="8204" y="27389"/>
                  </a:cubicBezTo>
                  <a:cubicBezTo>
                    <a:pt x="8126" y="26818"/>
                    <a:pt x="7607" y="26481"/>
                    <a:pt x="7399" y="25806"/>
                  </a:cubicBezTo>
                  <a:cubicBezTo>
                    <a:pt x="7114" y="24845"/>
                    <a:pt x="7373" y="23599"/>
                    <a:pt x="6802" y="22794"/>
                  </a:cubicBezTo>
                  <a:cubicBezTo>
                    <a:pt x="6024" y="22664"/>
                    <a:pt x="5686" y="23495"/>
                    <a:pt x="5193" y="23599"/>
                  </a:cubicBezTo>
                  <a:cubicBezTo>
                    <a:pt x="4518" y="23729"/>
                    <a:pt x="4622" y="23573"/>
                    <a:pt x="3791" y="23209"/>
                  </a:cubicBezTo>
                  <a:cubicBezTo>
                    <a:pt x="3531" y="22612"/>
                    <a:pt x="4206" y="22586"/>
                    <a:pt x="4206" y="22197"/>
                  </a:cubicBezTo>
                  <a:cubicBezTo>
                    <a:pt x="4206" y="22119"/>
                    <a:pt x="4051" y="21885"/>
                    <a:pt x="3999" y="21989"/>
                  </a:cubicBezTo>
                  <a:cubicBezTo>
                    <a:pt x="4284" y="21496"/>
                    <a:pt x="4544" y="21730"/>
                    <a:pt x="4803" y="21211"/>
                  </a:cubicBezTo>
                  <a:cubicBezTo>
                    <a:pt x="4362" y="19237"/>
                    <a:pt x="5556" y="18043"/>
                    <a:pt x="5998" y="16408"/>
                  </a:cubicBezTo>
                  <a:cubicBezTo>
                    <a:pt x="5998" y="15733"/>
                    <a:pt x="4881" y="16200"/>
                    <a:pt x="4596" y="15811"/>
                  </a:cubicBezTo>
                  <a:cubicBezTo>
                    <a:pt x="5141" y="15265"/>
                    <a:pt x="4466" y="15707"/>
                    <a:pt x="4206" y="15395"/>
                  </a:cubicBezTo>
                  <a:cubicBezTo>
                    <a:pt x="4076" y="15240"/>
                    <a:pt x="4128" y="14954"/>
                    <a:pt x="3999" y="14798"/>
                  </a:cubicBezTo>
                  <a:cubicBezTo>
                    <a:pt x="3687" y="14409"/>
                    <a:pt x="3713" y="14694"/>
                    <a:pt x="3791" y="14201"/>
                  </a:cubicBezTo>
                  <a:cubicBezTo>
                    <a:pt x="3817" y="14071"/>
                    <a:pt x="3479" y="13734"/>
                    <a:pt x="3401" y="13604"/>
                  </a:cubicBezTo>
                  <a:cubicBezTo>
                    <a:pt x="3116" y="13059"/>
                    <a:pt x="2752" y="12332"/>
                    <a:pt x="2389" y="11813"/>
                  </a:cubicBezTo>
                  <a:cubicBezTo>
                    <a:pt x="2181" y="11475"/>
                    <a:pt x="1870" y="11319"/>
                    <a:pt x="1610" y="11008"/>
                  </a:cubicBezTo>
                  <a:cubicBezTo>
                    <a:pt x="1480" y="10852"/>
                    <a:pt x="1532" y="10593"/>
                    <a:pt x="1403" y="10411"/>
                  </a:cubicBezTo>
                  <a:cubicBezTo>
                    <a:pt x="1221" y="10177"/>
                    <a:pt x="961" y="9995"/>
                    <a:pt x="987" y="9606"/>
                  </a:cubicBezTo>
                  <a:cubicBezTo>
                    <a:pt x="1039" y="9269"/>
                    <a:pt x="1247" y="9165"/>
                    <a:pt x="1195" y="8801"/>
                  </a:cubicBezTo>
                  <a:cubicBezTo>
                    <a:pt x="1065" y="7685"/>
                    <a:pt x="468" y="7036"/>
                    <a:pt x="1" y="6205"/>
                  </a:cubicBezTo>
                  <a:cubicBezTo>
                    <a:pt x="468" y="4206"/>
                    <a:pt x="935" y="2207"/>
                    <a:pt x="1195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106"/>
            <p:cNvSpPr/>
            <p:nvPr/>
          </p:nvSpPr>
          <p:spPr>
            <a:xfrm>
              <a:off x="3211925" y="2482025"/>
              <a:ext cx="957325" cy="519225"/>
            </a:xfrm>
            <a:custGeom>
              <a:avLst/>
              <a:gdLst/>
              <a:ahLst/>
              <a:cxnLst/>
              <a:rect l="l" t="t" r="r" b="b"/>
              <a:pathLst>
                <a:path w="38293" h="20769" extrusionOk="0">
                  <a:moveTo>
                    <a:pt x="35982" y="2181"/>
                  </a:moveTo>
                  <a:cubicBezTo>
                    <a:pt x="35878" y="2363"/>
                    <a:pt x="35670" y="2804"/>
                    <a:pt x="35566" y="3193"/>
                  </a:cubicBezTo>
                  <a:cubicBezTo>
                    <a:pt x="35463" y="3531"/>
                    <a:pt x="35670" y="4128"/>
                    <a:pt x="35177" y="4180"/>
                  </a:cubicBezTo>
                  <a:cubicBezTo>
                    <a:pt x="35333" y="4777"/>
                    <a:pt x="35463" y="3739"/>
                    <a:pt x="35956" y="3998"/>
                  </a:cubicBezTo>
                  <a:cubicBezTo>
                    <a:pt x="35930" y="4440"/>
                    <a:pt x="36138" y="4621"/>
                    <a:pt x="36553" y="4595"/>
                  </a:cubicBezTo>
                  <a:cubicBezTo>
                    <a:pt x="36345" y="5945"/>
                    <a:pt x="37643" y="5764"/>
                    <a:pt x="37955" y="6594"/>
                  </a:cubicBezTo>
                  <a:cubicBezTo>
                    <a:pt x="37981" y="11163"/>
                    <a:pt x="38292" y="15473"/>
                    <a:pt x="38162" y="20198"/>
                  </a:cubicBezTo>
                  <a:cubicBezTo>
                    <a:pt x="25468" y="20769"/>
                    <a:pt x="12461" y="20120"/>
                    <a:pt x="0" y="19782"/>
                  </a:cubicBezTo>
                  <a:cubicBezTo>
                    <a:pt x="286" y="13136"/>
                    <a:pt x="545" y="6464"/>
                    <a:pt x="1013" y="0"/>
                  </a:cubicBezTo>
                  <a:cubicBezTo>
                    <a:pt x="7425" y="623"/>
                    <a:pt x="14590" y="234"/>
                    <a:pt x="21392" y="779"/>
                  </a:cubicBezTo>
                  <a:cubicBezTo>
                    <a:pt x="23495" y="961"/>
                    <a:pt x="25935" y="883"/>
                    <a:pt x="27986" y="779"/>
                  </a:cubicBezTo>
                  <a:cubicBezTo>
                    <a:pt x="30322" y="701"/>
                    <a:pt x="32529" y="260"/>
                    <a:pt x="33983" y="597"/>
                  </a:cubicBezTo>
                  <a:cubicBezTo>
                    <a:pt x="34710" y="753"/>
                    <a:pt x="34632" y="805"/>
                    <a:pt x="35177" y="1402"/>
                  </a:cubicBezTo>
                  <a:cubicBezTo>
                    <a:pt x="35748" y="1973"/>
                    <a:pt x="36086" y="701"/>
                    <a:pt x="36164" y="1584"/>
                  </a:cubicBezTo>
                  <a:cubicBezTo>
                    <a:pt x="36501" y="1506"/>
                    <a:pt x="36553" y="1740"/>
                    <a:pt x="36579" y="1999"/>
                  </a:cubicBezTo>
                  <a:cubicBezTo>
                    <a:pt x="35566" y="1714"/>
                    <a:pt x="36112" y="1895"/>
                    <a:pt x="35982" y="218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106"/>
            <p:cNvSpPr/>
            <p:nvPr/>
          </p:nvSpPr>
          <p:spPr>
            <a:xfrm>
              <a:off x="1414775" y="2801975"/>
              <a:ext cx="873625" cy="1024825"/>
            </a:xfrm>
            <a:custGeom>
              <a:avLst/>
              <a:gdLst/>
              <a:ahLst/>
              <a:cxnLst/>
              <a:rect l="l" t="t" r="r" b="b"/>
              <a:pathLst>
                <a:path w="34945" h="40993" extrusionOk="0">
                  <a:moveTo>
                    <a:pt x="1" y="28402"/>
                  </a:moveTo>
                  <a:cubicBezTo>
                    <a:pt x="53" y="27935"/>
                    <a:pt x="676" y="28012"/>
                    <a:pt x="598" y="27389"/>
                  </a:cubicBezTo>
                  <a:cubicBezTo>
                    <a:pt x="780" y="27208"/>
                    <a:pt x="1533" y="27649"/>
                    <a:pt x="1792" y="27389"/>
                  </a:cubicBezTo>
                  <a:cubicBezTo>
                    <a:pt x="1818" y="27363"/>
                    <a:pt x="2130" y="26455"/>
                    <a:pt x="2182" y="27389"/>
                  </a:cubicBezTo>
                  <a:cubicBezTo>
                    <a:pt x="2493" y="27234"/>
                    <a:pt x="2182" y="26325"/>
                    <a:pt x="2389" y="26195"/>
                  </a:cubicBezTo>
                  <a:cubicBezTo>
                    <a:pt x="2493" y="26117"/>
                    <a:pt x="2986" y="26377"/>
                    <a:pt x="2986" y="26403"/>
                  </a:cubicBezTo>
                  <a:cubicBezTo>
                    <a:pt x="2934" y="26117"/>
                    <a:pt x="2415" y="25780"/>
                    <a:pt x="2182" y="25598"/>
                  </a:cubicBezTo>
                  <a:cubicBezTo>
                    <a:pt x="1948" y="25364"/>
                    <a:pt x="1844" y="25079"/>
                    <a:pt x="1377" y="25001"/>
                  </a:cubicBezTo>
                  <a:cubicBezTo>
                    <a:pt x="1662" y="24118"/>
                    <a:pt x="1429" y="23651"/>
                    <a:pt x="1584" y="23002"/>
                  </a:cubicBezTo>
                  <a:cubicBezTo>
                    <a:pt x="1662" y="22483"/>
                    <a:pt x="2493" y="23262"/>
                    <a:pt x="2597" y="23184"/>
                  </a:cubicBezTo>
                  <a:cubicBezTo>
                    <a:pt x="2701" y="23106"/>
                    <a:pt x="2182" y="22794"/>
                    <a:pt x="2182" y="22794"/>
                  </a:cubicBezTo>
                  <a:cubicBezTo>
                    <a:pt x="2130" y="22535"/>
                    <a:pt x="3064" y="21393"/>
                    <a:pt x="3194" y="21003"/>
                  </a:cubicBezTo>
                  <a:cubicBezTo>
                    <a:pt x="3376" y="20432"/>
                    <a:pt x="3168" y="19757"/>
                    <a:pt x="3376" y="19394"/>
                  </a:cubicBezTo>
                  <a:cubicBezTo>
                    <a:pt x="4103" y="18277"/>
                    <a:pt x="5011" y="18667"/>
                    <a:pt x="5790" y="17395"/>
                  </a:cubicBezTo>
                  <a:cubicBezTo>
                    <a:pt x="5764" y="16823"/>
                    <a:pt x="5375" y="16616"/>
                    <a:pt x="4778" y="16200"/>
                  </a:cubicBezTo>
                  <a:cubicBezTo>
                    <a:pt x="4752" y="14123"/>
                    <a:pt x="3194" y="12592"/>
                    <a:pt x="4596" y="11190"/>
                  </a:cubicBezTo>
                  <a:cubicBezTo>
                    <a:pt x="4544" y="8983"/>
                    <a:pt x="4648" y="6647"/>
                    <a:pt x="4778" y="5193"/>
                  </a:cubicBezTo>
                  <a:cubicBezTo>
                    <a:pt x="5686" y="4881"/>
                    <a:pt x="5634" y="5349"/>
                    <a:pt x="6595" y="5401"/>
                  </a:cubicBezTo>
                  <a:cubicBezTo>
                    <a:pt x="6906" y="5530"/>
                    <a:pt x="6543" y="6361"/>
                    <a:pt x="7192" y="6205"/>
                  </a:cubicBezTo>
                  <a:cubicBezTo>
                    <a:pt x="7711" y="6699"/>
                    <a:pt x="7815" y="5790"/>
                    <a:pt x="8178" y="5401"/>
                  </a:cubicBezTo>
                  <a:cubicBezTo>
                    <a:pt x="8464" y="5089"/>
                    <a:pt x="8594" y="4856"/>
                    <a:pt x="8776" y="3791"/>
                  </a:cubicBezTo>
                  <a:cubicBezTo>
                    <a:pt x="8957" y="2805"/>
                    <a:pt x="9191" y="1091"/>
                    <a:pt x="9373" y="1"/>
                  </a:cubicBezTo>
                  <a:cubicBezTo>
                    <a:pt x="12150" y="468"/>
                    <a:pt x="14876" y="1143"/>
                    <a:pt x="17758" y="1584"/>
                  </a:cubicBezTo>
                  <a:cubicBezTo>
                    <a:pt x="18095" y="1636"/>
                    <a:pt x="18433" y="1533"/>
                    <a:pt x="18770" y="1584"/>
                  </a:cubicBezTo>
                  <a:cubicBezTo>
                    <a:pt x="23521" y="2363"/>
                    <a:pt x="29492" y="3272"/>
                    <a:pt x="34944" y="3999"/>
                  </a:cubicBezTo>
                  <a:cubicBezTo>
                    <a:pt x="33257" y="16226"/>
                    <a:pt x="31907" y="28817"/>
                    <a:pt x="30167" y="40993"/>
                  </a:cubicBezTo>
                  <a:cubicBezTo>
                    <a:pt x="26403" y="40603"/>
                    <a:pt x="22976" y="39928"/>
                    <a:pt x="19160" y="39591"/>
                  </a:cubicBezTo>
                  <a:cubicBezTo>
                    <a:pt x="19004" y="39513"/>
                    <a:pt x="18978" y="39124"/>
                    <a:pt x="19160" y="39202"/>
                  </a:cubicBezTo>
                  <a:cubicBezTo>
                    <a:pt x="18848" y="39046"/>
                    <a:pt x="17317" y="39046"/>
                    <a:pt x="17784" y="38189"/>
                  </a:cubicBezTo>
                  <a:cubicBezTo>
                    <a:pt x="17369" y="38656"/>
                    <a:pt x="16875" y="38033"/>
                    <a:pt x="16382" y="37800"/>
                  </a:cubicBezTo>
                  <a:cubicBezTo>
                    <a:pt x="15941" y="37592"/>
                    <a:pt x="15136" y="37358"/>
                    <a:pt x="14980" y="37203"/>
                  </a:cubicBezTo>
                  <a:cubicBezTo>
                    <a:pt x="14928" y="37151"/>
                    <a:pt x="15266" y="36839"/>
                    <a:pt x="15188" y="36787"/>
                  </a:cubicBezTo>
                  <a:cubicBezTo>
                    <a:pt x="14980" y="36683"/>
                    <a:pt x="15032" y="36995"/>
                    <a:pt x="14980" y="36995"/>
                  </a:cubicBezTo>
                  <a:cubicBezTo>
                    <a:pt x="14721" y="37047"/>
                    <a:pt x="14876" y="36839"/>
                    <a:pt x="14773" y="36787"/>
                  </a:cubicBezTo>
                  <a:cubicBezTo>
                    <a:pt x="13812" y="36450"/>
                    <a:pt x="12825" y="35879"/>
                    <a:pt x="11969" y="35385"/>
                  </a:cubicBezTo>
                  <a:cubicBezTo>
                    <a:pt x="11268" y="34996"/>
                    <a:pt x="10567" y="34607"/>
                    <a:pt x="9970" y="33983"/>
                  </a:cubicBezTo>
                  <a:cubicBezTo>
                    <a:pt x="9866" y="33880"/>
                    <a:pt x="9528" y="34061"/>
                    <a:pt x="9580" y="33802"/>
                  </a:cubicBezTo>
                  <a:cubicBezTo>
                    <a:pt x="9580" y="33854"/>
                    <a:pt x="9918" y="33672"/>
                    <a:pt x="9788" y="33594"/>
                  </a:cubicBezTo>
                  <a:cubicBezTo>
                    <a:pt x="9788" y="33594"/>
                    <a:pt x="8983" y="33983"/>
                    <a:pt x="8776" y="33594"/>
                  </a:cubicBezTo>
                  <a:cubicBezTo>
                    <a:pt x="8776" y="33568"/>
                    <a:pt x="9035" y="33231"/>
                    <a:pt x="8983" y="33205"/>
                  </a:cubicBezTo>
                  <a:cubicBezTo>
                    <a:pt x="8802" y="33127"/>
                    <a:pt x="8490" y="33412"/>
                    <a:pt x="7971" y="33205"/>
                  </a:cubicBezTo>
                  <a:cubicBezTo>
                    <a:pt x="7607" y="33049"/>
                    <a:pt x="7348" y="32608"/>
                    <a:pt x="6984" y="32400"/>
                  </a:cubicBezTo>
                  <a:cubicBezTo>
                    <a:pt x="6777" y="32270"/>
                    <a:pt x="6569" y="32296"/>
                    <a:pt x="6387" y="32192"/>
                  </a:cubicBezTo>
                  <a:cubicBezTo>
                    <a:pt x="5738" y="31829"/>
                    <a:pt x="4570" y="31206"/>
                    <a:pt x="3791" y="30583"/>
                  </a:cubicBezTo>
                  <a:cubicBezTo>
                    <a:pt x="3661" y="30505"/>
                    <a:pt x="3350" y="30660"/>
                    <a:pt x="3376" y="30401"/>
                  </a:cubicBezTo>
                  <a:cubicBezTo>
                    <a:pt x="3376" y="30453"/>
                    <a:pt x="3739" y="30271"/>
                    <a:pt x="3583" y="30193"/>
                  </a:cubicBezTo>
                  <a:cubicBezTo>
                    <a:pt x="3402" y="30063"/>
                    <a:pt x="3428" y="30375"/>
                    <a:pt x="3376" y="30401"/>
                  </a:cubicBezTo>
                  <a:cubicBezTo>
                    <a:pt x="3194" y="30427"/>
                    <a:pt x="2130" y="29596"/>
                    <a:pt x="1792" y="29388"/>
                  </a:cubicBezTo>
                  <a:cubicBezTo>
                    <a:pt x="1195" y="29077"/>
                    <a:pt x="520" y="28895"/>
                    <a:pt x="1" y="28402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106"/>
            <p:cNvSpPr/>
            <p:nvPr/>
          </p:nvSpPr>
          <p:spPr>
            <a:xfrm>
              <a:off x="5647025" y="2366500"/>
              <a:ext cx="952150" cy="563375"/>
            </a:xfrm>
            <a:custGeom>
              <a:avLst/>
              <a:gdLst/>
              <a:ahLst/>
              <a:cxnLst/>
              <a:rect l="l" t="t" r="r" b="b"/>
              <a:pathLst>
                <a:path w="38086" h="22535" extrusionOk="0">
                  <a:moveTo>
                    <a:pt x="780" y="22223"/>
                  </a:moveTo>
                  <a:cubicBezTo>
                    <a:pt x="520" y="22300"/>
                    <a:pt x="235" y="22378"/>
                    <a:pt x="1" y="22508"/>
                  </a:cubicBezTo>
                  <a:lnTo>
                    <a:pt x="676" y="22404"/>
                  </a:lnTo>
                  <a:cubicBezTo>
                    <a:pt x="1533" y="22534"/>
                    <a:pt x="2078" y="22275"/>
                    <a:pt x="2493" y="22223"/>
                  </a:cubicBezTo>
                  <a:cubicBezTo>
                    <a:pt x="4648" y="21885"/>
                    <a:pt x="7711" y="21625"/>
                    <a:pt x="8879" y="21002"/>
                  </a:cubicBezTo>
                  <a:cubicBezTo>
                    <a:pt x="8802" y="21054"/>
                    <a:pt x="8620" y="20847"/>
                    <a:pt x="8879" y="20821"/>
                  </a:cubicBezTo>
                  <a:cubicBezTo>
                    <a:pt x="8854" y="20821"/>
                    <a:pt x="9217" y="21184"/>
                    <a:pt x="9477" y="21210"/>
                  </a:cubicBezTo>
                  <a:cubicBezTo>
                    <a:pt x="10229" y="21288"/>
                    <a:pt x="11527" y="21106"/>
                    <a:pt x="12280" y="21002"/>
                  </a:cubicBezTo>
                  <a:cubicBezTo>
                    <a:pt x="15266" y="20613"/>
                    <a:pt x="17992" y="19782"/>
                    <a:pt x="20873" y="19419"/>
                  </a:cubicBezTo>
                  <a:cubicBezTo>
                    <a:pt x="21730" y="19289"/>
                    <a:pt x="21990" y="19081"/>
                    <a:pt x="22457" y="19003"/>
                  </a:cubicBezTo>
                  <a:cubicBezTo>
                    <a:pt x="23885" y="18744"/>
                    <a:pt x="24742" y="18822"/>
                    <a:pt x="25858" y="18614"/>
                  </a:cubicBezTo>
                  <a:cubicBezTo>
                    <a:pt x="28350" y="18121"/>
                    <a:pt x="30998" y="17420"/>
                    <a:pt x="33049" y="17004"/>
                  </a:cubicBezTo>
                  <a:cubicBezTo>
                    <a:pt x="33646" y="16875"/>
                    <a:pt x="34399" y="16953"/>
                    <a:pt x="34840" y="16797"/>
                  </a:cubicBezTo>
                  <a:cubicBezTo>
                    <a:pt x="34970" y="16771"/>
                    <a:pt x="35022" y="16459"/>
                    <a:pt x="35256" y="16407"/>
                  </a:cubicBezTo>
                  <a:cubicBezTo>
                    <a:pt x="35204" y="16407"/>
                    <a:pt x="35463" y="16615"/>
                    <a:pt x="35645" y="16615"/>
                  </a:cubicBezTo>
                  <a:cubicBezTo>
                    <a:pt x="35983" y="16563"/>
                    <a:pt x="36268" y="16304"/>
                    <a:pt x="36632" y="16200"/>
                  </a:cubicBezTo>
                  <a:cubicBezTo>
                    <a:pt x="37255" y="16044"/>
                    <a:pt x="37462" y="16200"/>
                    <a:pt x="37852" y="15810"/>
                  </a:cubicBezTo>
                  <a:cubicBezTo>
                    <a:pt x="37774" y="15862"/>
                    <a:pt x="37592" y="15732"/>
                    <a:pt x="37644" y="15603"/>
                  </a:cubicBezTo>
                  <a:cubicBezTo>
                    <a:pt x="37722" y="15447"/>
                    <a:pt x="37982" y="15655"/>
                    <a:pt x="38033" y="15395"/>
                  </a:cubicBezTo>
                  <a:cubicBezTo>
                    <a:pt x="38085" y="15239"/>
                    <a:pt x="37878" y="14720"/>
                    <a:pt x="37852" y="14590"/>
                  </a:cubicBezTo>
                  <a:cubicBezTo>
                    <a:pt x="37878" y="14720"/>
                    <a:pt x="37644" y="14850"/>
                    <a:pt x="37644" y="14798"/>
                  </a:cubicBezTo>
                  <a:cubicBezTo>
                    <a:pt x="37592" y="14408"/>
                    <a:pt x="38033" y="14331"/>
                    <a:pt x="37644" y="13993"/>
                  </a:cubicBezTo>
                  <a:cubicBezTo>
                    <a:pt x="36917" y="13837"/>
                    <a:pt x="36580" y="14356"/>
                    <a:pt x="36242" y="13993"/>
                  </a:cubicBezTo>
                  <a:cubicBezTo>
                    <a:pt x="36216" y="14824"/>
                    <a:pt x="36917" y="14590"/>
                    <a:pt x="37047" y="14798"/>
                  </a:cubicBezTo>
                  <a:cubicBezTo>
                    <a:pt x="36632" y="15213"/>
                    <a:pt x="36164" y="14512"/>
                    <a:pt x="35645" y="14408"/>
                  </a:cubicBezTo>
                  <a:cubicBezTo>
                    <a:pt x="35334" y="14564"/>
                    <a:pt x="35359" y="15031"/>
                    <a:pt x="34840" y="15006"/>
                  </a:cubicBezTo>
                  <a:cubicBezTo>
                    <a:pt x="34684" y="14356"/>
                    <a:pt x="34684" y="14590"/>
                    <a:pt x="35048" y="14201"/>
                  </a:cubicBezTo>
                  <a:cubicBezTo>
                    <a:pt x="34425" y="13707"/>
                    <a:pt x="33984" y="14590"/>
                    <a:pt x="33646" y="13785"/>
                  </a:cubicBezTo>
                  <a:cubicBezTo>
                    <a:pt x="33854" y="13785"/>
                    <a:pt x="33880" y="13630"/>
                    <a:pt x="34061" y="13604"/>
                  </a:cubicBezTo>
                  <a:cubicBezTo>
                    <a:pt x="33568" y="14097"/>
                    <a:pt x="34373" y="13941"/>
                    <a:pt x="34451" y="13785"/>
                  </a:cubicBezTo>
                  <a:cubicBezTo>
                    <a:pt x="34165" y="13630"/>
                    <a:pt x="33828" y="13500"/>
                    <a:pt x="33854" y="13007"/>
                  </a:cubicBezTo>
                  <a:cubicBezTo>
                    <a:pt x="33309" y="12981"/>
                    <a:pt x="32660" y="13007"/>
                    <a:pt x="32270" y="13007"/>
                  </a:cubicBezTo>
                  <a:cubicBezTo>
                    <a:pt x="32452" y="13007"/>
                    <a:pt x="31725" y="12929"/>
                    <a:pt x="31855" y="13007"/>
                  </a:cubicBezTo>
                  <a:cubicBezTo>
                    <a:pt x="31829" y="12981"/>
                    <a:pt x="31907" y="12617"/>
                    <a:pt x="31855" y="12591"/>
                  </a:cubicBezTo>
                  <a:cubicBezTo>
                    <a:pt x="31439" y="12513"/>
                    <a:pt x="30972" y="12851"/>
                    <a:pt x="30453" y="12383"/>
                  </a:cubicBezTo>
                  <a:cubicBezTo>
                    <a:pt x="31076" y="12098"/>
                    <a:pt x="32166" y="11916"/>
                    <a:pt x="32452" y="12383"/>
                  </a:cubicBezTo>
                  <a:cubicBezTo>
                    <a:pt x="32504" y="12150"/>
                    <a:pt x="32426" y="11838"/>
                    <a:pt x="32660" y="11786"/>
                  </a:cubicBezTo>
                  <a:cubicBezTo>
                    <a:pt x="32867" y="12150"/>
                    <a:pt x="33257" y="12643"/>
                    <a:pt x="33854" y="12539"/>
                  </a:cubicBezTo>
                  <a:lnTo>
                    <a:pt x="34555" y="13007"/>
                  </a:lnTo>
                  <a:cubicBezTo>
                    <a:pt x="34996" y="13370"/>
                    <a:pt x="35230" y="13682"/>
                    <a:pt x="35853" y="13396"/>
                  </a:cubicBezTo>
                  <a:cubicBezTo>
                    <a:pt x="36164" y="12591"/>
                    <a:pt x="35282" y="12461"/>
                    <a:pt x="34866" y="12487"/>
                  </a:cubicBezTo>
                  <a:lnTo>
                    <a:pt x="34295" y="12176"/>
                  </a:lnTo>
                  <a:lnTo>
                    <a:pt x="33854" y="11994"/>
                  </a:lnTo>
                  <a:cubicBezTo>
                    <a:pt x="33490" y="11371"/>
                    <a:pt x="32634" y="11215"/>
                    <a:pt x="32270" y="10592"/>
                  </a:cubicBezTo>
                  <a:cubicBezTo>
                    <a:pt x="32660" y="11008"/>
                    <a:pt x="32660" y="10514"/>
                    <a:pt x="33049" y="10410"/>
                  </a:cubicBezTo>
                  <a:cubicBezTo>
                    <a:pt x="33257" y="11189"/>
                    <a:pt x="33802" y="10982"/>
                    <a:pt x="34061" y="11189"/>
                  </a:cubicBezTo>
                  <a:cubicBezTo>
                    <a:pt x="33958" y="11111"/>
                    <a:pt x="33854" y="11293"/>
                    <a:pt x="33854" y="11397"/>
                  </a:cubicBezTo>
                  <a:cubicBezTo>
                    <a:pt x="33932" y="11864"/>
                    <a:pt x="34607" y="11059"/>
                    <a:pt x="34659" y="11812"/>
                  </a:cubicBezTo>
                  <a:cubicBezTo>
                    <a:pt x="35048" y="11397"/>
                    <a:pt x="34581" y="11397"/>
                    <a:pt x="34451" y="11008"/>
                  </a:cubicBezTo>
                  <a:cubicBezTo>
                    <a:pt x="34659" y="11008"/>
                    <a:pt x="34710" y="10826"/>
                    <a:pt x="34866" y="10800"/>
                  </a:cubicBezTo>
                  <a:lnTo>
                    <a:pt x="34659" y="10410"/>
                  </a:lnTo>
                  <a:cubicBezTo>
                    <a:pt x="34633" y="10151"/>
                    <a:pt x="34399" y="10125"/>
                    <a:pt x="34451" y="9787"/>
                  </a:cubicBezTo>
                  <a:lnTo>
                    <a:pt x="33646" y="9787"/>
                  </a:lnTo>
                  <a:cubicBezTo>
                    <a:pt x="33568" y="9112"/>
                    <a:pt x="33049" y="9242"/>
                    <a:pt x="32660" y="9009"/>
                  </a:cubicBezTo>
                  <a:cubicBezTo>
                    <a:pt x="32166" y="8671"/>
                    <a:pt x="31595" y="7840"/>
                    <a:pt x="31258" y="7607"/>
                  </a:cubicBezTo>
                  <a:cubicBezTo>
                    <a:pt x="31362" y="7659"/>
                    <a:pt x="30894" y="7814"/>
                    <a:pt x="31258" y="7399"/>
                  </a:cubicBezTo>
                  <a:cubicBezTo>
                    <a:pt x="30401" y="7295"/>
                    <a:pt x="30998" y="7944"/>
                    <a:pt x="30661" y="7996"/>
                  </a:cubicBezTo>
                  <a:cubicBezTo>
                    <a:pt x="30271" y="7581"/>
                    <a:pt x="30738" y="7607"/>
                    <a:pt x="30868" y="7191"/>
                  </a:cubicBezTo>
                  <a:cubicBezTo>
                    <a:pt x="30505" y="7087"/>
                    <a:pt x="30038" y="7087"/>
                    <a:pt x="29856" y="6802"/>
                  </a:cubicBezTo>
                  <a:cubicBezTo>
                    <a:pt x="30115" y="6542"/>
                    <a:pt x="30609" y="6542"/>
                    <a:pt x="30868" y="6802"/>
                  </a:cubicBezTo>
                  <a:lnTo>
                    <a:pt x="31102" y="6698"/>
                  </a:lnTo>
                  <a:lnTo>
                    <a:pt x="31258" y="6698"/>
                  </a:lnTo>
                  <a:cubicBezTo>
                    <a:pt x="31336" y="7165"/>
                    <a:pt x="31959" y="7062"/>
                    <a:pt x="31855" y="7711"/>
                  </a:cubicBezTo>
                  <a:cubicBezTo>
                    <a:pt x="32556" y="7217"/>
                    <a:pt x="32322" y="7970"/>
                    <a:pt x="32660" y="7892"/>
                  </a:cubicBezTo>
                  <a:cubicBezTo>
                    <a:pt x="33283" y="7788"/>
                    <a:pt x="32945" y="8360"/>
                    <a:pt x="33854" y="8905"/>
                  </a:cubicBezTo>
                  <a:cubicBezTo>
                    <a:pt x="33568" y="8723"/>
                    <a:pt x="34555" y="9061"/>
                    <a:pt x="34659" y="9112"/>
                  </a:cubicBezTo>
                  <a:cubicBezTo>
                    <a:pt x="34736" y="8282"/>
                    <a:pt x="34477" y="7814"/>
                    <a:pt x="34243" y="7295"/>
                  </a:cubicBezTo>
                  <a:cubicBezTo>
                    <a:pt x="33049" y="7607"/>
                    <a:pt x="32945" y="5530"/>
                    <a:pt x="31413" y="6335"/>
                  </a:cubicBezTo>
                  <a:lnTo>
                    <a:pt x="31050" y="6464"/>
                  </a:lnTo>
                  <a:cubicBezTo>
                    <a:pt x="30998" y="5997"/>
                    <a:pt x="30375" y="6231"/>
                    <a:pt x="30453" y="5608"/>
                  </a:cubicBezTo>
                  <a:cubicBezTo>
                    <a:pt x="29726" y="5867"/>
                    <a:pt x="28895" y="6594"/>
                    <a:pt x="28454" y="5608"/>
                  </a:cubicBezTo>
                  <a:cubicBezTo>
                    <a:pt x="28843" y="5114"/>
                    <a:pt x="28610" y="3998"/>
                    <a:pt x="28869" y="3401"/>
                  </a:cubicBezTo>
                  <a:cubicBezTo>
                    <a:pt x="29259" y="3816"/>
                    <a:pt x="29259" y="3323"/>
                    <a:pt x="29674" y="3193"/>
                  </a:cubicBezTo>
                  <a:cubicBezTo>
                    <a:pt x="29674" y="2726"/>
                    <a:pt x="29311" y="2622"/>
                    <a:pt x="29466" y="1999"/>
                  </a:cubicBezTo>
                  <a:cubicBezTo>
                    <a:pt x="28869" y="1480"/>
                    <a:pt x="28480" y="2337"/>
                    <a:pt x="28272" y="1999"/>
                  </a:cubicBezTo>
                  <a:cubicBezTo>
                    <a:pt x="28480" y="1947"/>
                    <a:pt x="28584" y="1766"/>
                    <a:pt x="28662" y="1610"/>
                  </a:cubicBezTo>
                  <a:cubicBezTo>
                    <a:pt x="27909" y="1480"/>
                    <a:pt x="26818" y="1558"/>
                    <a:pt x="26663" y="390"/>
                  </a:cubicBezTo>
                  <a:cubicBezTo>
                    <a:pt x="26585" y="701"/>
                    <a:pt x="26429" y="416"/>
                    <a:pt x="26663" y="208"/>
                  </a:cubicBezTo>
                  <a:cubicBezTo>
                    <a:pt x="25650" y="545"/>
                    <a:pt x="26663" y="52"/>
                    <a:pt x="25858" y="0"/>
                  </a:cubicBezTo>
                  <a:cubicBezTo>
                    <a:pt x="25468" y="338"/>
                    <a:pt x="25546" y="1142"/>
                    <a:pt x="25053" y="1402"/>
                  </a:cubicBezTo>
                  <a:cubicBezTo>
                    <a:pt x="25053" y="883"/>
                    <a:pt x="24534" y="1142"/>
                    <a:pt x="24274" y="987"/>
                  </a:cubicBezTo>
                  <a:cubicBezTo>
                    <a:pt x="24352" y="1039"/>
                    <a:pt x="24560" y="857"/>
                    <a:pt x="24456" y="779"/>
                  </a:cubicBezTo>
                  <a:cubicBezTo>
                    <a:pt x="24248" y="649"/>
                    <a:pt x="23340" y="442"/>
                    <a:pt x="22665" y="0"/>
                  </a:cubicBezTo>
                  <a:cubicBezTo>
                    <a:pt x="22327" y="519"/>
                    <a:pt x="22691" y="1272"/>
                    <a:pt x="22457" y="1999"/>
                  </a:cubicBezTo>
                  <a:cubicBezTo>
                    <a:pt x="22457" y="2051"/>
                    <a:pt x="22094" y="2129"/>
                    <a:pt x="22068" y="2207"/>
                  </a:cubicBezTo>
                  <a:cubicBezTo>
                    <a:pt x="21912" y="2415"/>
                    <a:pt x="21938" y="3090"/>
                    <a:pt x="21860" y="3193"/>
                  </a:cubicBezTo>
                  <a:cubicBezTo>
                    <a:pt x="21704" y="3401"/>
                    <a:pt x="21237" y="3375"/>
                    <a:pt x="21055" y="3609"/>
                  </a:cubicBezTo>
                  <a:cubicBezTo>
                    <a:pt x="20666" y="4102"/>
                    <a:pt x="20847" y="5011"/>
                    <a:pt x="19861" y="4595"/>
                  </a:cubicBezTo>
                  <a:cubicBezTo>
                    <a:pt x="19887" y="5140"/>
                    <a:pt x="20250" y="5296"/>
                    <a:pt x="19653" y="5011"/>
                  </a:cubicBezTo>
                  <a:cubicBezTo>
                    <a:pt x="19783" y="6179"/>
                    <a:pt x="19446" y="6906"/>
                    <a:pt x="18874" y="7399"/>
                  </a:cubicBezTo>
                  <a:cubicBezTo>
                    <a:pt x="17888" y="7581"/>
                    <a:pt x="17498" y="7165"/>
                    <a:pt x="17057" y="6802"/>
                  </a:cubicBezTo>
                  <a:cubicBezTo>
                    <a:pt x="17005" y="7269"/>
                    <a:pt x="17109" y="7581"/>
                    <a:pt x="17265" y="7788"/>
                  </a:cubicBezTo>
                  <a:cubicBezTo>
                    <a:pt x="16304" y="7814"/>
                    <a:pt x="16486" y="9969"/>
                    <a:pt x="16460" y="9995"/>
                  </a:cubicBezTo>
                  <a:cubicBezTo>
                    <a:pt x="16460" y="10047"/>
                    <a:pt x="16097" y="9943"/>
                    <a:pt x="16071" y="9995"/>
                  </a:cubicBezTo>
                  <a:cubicBezTo>
                    <a:pt x="15967" y="10203"/>
                    <a:pt x="16123" y="10566"/>
                    <a:pt x="16071" y="10800"/>
                  </a:cubicBezTo>
                  <a:cubicBezTo>
                    <a:pt x="15993" y="11137"/>
                    <a:pt x="15733" y="11423"/>
                    <a:pt x="15681" y="11605"/>
                  </a:cubicBezTo>
                  <a:cubicBezTo>
                    <a:pt x="15837" y="11163"/>
                    <a:pt x="15292" y="11942"/>
                    <a:pt x="15266" y="11994"/>
                  </a:cubicBezTo>
                  <a:cubicBezTo>
                    <a:pt x="15188" y="12228"/>
                    <a:pt x="15058" y="12306"/>
                    <a:pt x="15058" y="12591"/>
                  </a:cubicBezTo>
                  <a:cubicBezTo>
                    <a:pt x="15084" y="13344"/>
                    <a:pt x="15422" y="13188"/>
                    <a:pt x="15474" y="13604"/>
                  </a:cubicBezTo>
                  <a:cubicBezTo>
                    <a:pt x="15474" y="13604"/>
                    <a:pt x="15084" y="13578"/>
                    <a:pt x="15058" y="13604"/>
                  </a:cubicBezTo>
                  <a:cubicBezTo>
                    <a:pt x="14902" y="13837"/>
                    <a:pt x="15240" y="14331"/>
                    <a:pt x="15474" y="14590"/>
                  </a:cubicBezTo>
                  <a:cubicBezTo>
                    <a:pt x="15006" y="14123"/>
                    <a:pt x="14513" y="14798"/>
                    <a:pt x="14072" y="15006"/>
                  </a:cubicBezTo>
                  <a:cubicBezTo>
                    <a:pt x="13916" y="15083"/>
                    <a:pt x="13630" y="14928"/>
                    <a:pt x="13475" y="15006"/>
                  </a:cubicBezTo>
                  <a:cubicBezTo>
                    <a:pt x="13085" y="15187"/>
                    <a:pt x="12929" y="15992"/>
                    <a:pt x="12280" y="15603"/>
                  </a:cubicBezTo>
                  <a:cubicBezTo>
                    <a:pt x="11995" y="16537"/>
                    <a:pt x="11450" y="16459"/>
                    <a:pt x="11060" y="16615"/>
                  </a:cubicBezTo>
                  <a:cubicBezTo>
                    <a:pt x="10515" y="16823"/>
                    <a:pt x="10048" y="16875"/>
                    <a:pt x="9477" y="16615"/>
                  </a:cubicBezTo>
                  <a:cubicBezTo>
                    <a:pt x="9425" y="17160"/>
                    <a:pt x="8828" y="17160"/>
                    <a:pt x="8672" y="17602"/>
                  </a:cubicBezTo>
                  <a:cubicBezTo>
                    <a:pt x="8464" y="17212"/>
                    <a:pt x="8023" y="17420"/>
                    <a:pt x="7685" y="17394"/>
                  </a:cubicBezTo>
                  <a:cubicBezTo>
                    <a:pt x="7114" y="17368"/>
                    <a:pt x="7633" y="17160"/>
                    <a:pt x="7478" y="17004"/>
                  </a:cubicBezTo>
                  <a:cubicBezTo>
                    <a:pt x="7504" y="17056"/>
                    <a:pt x="6309" y="16745"/>
                    <a:pt x="6283" y="15992"/>
                  </a:cubicBezTo>
                  <a:cubicBezTo>
                    <a:pt x="5401" y="15914"/>
                    <a:pt x="5764" y="17082"/>
                    <a:pt x="5063" y="17212"/>
                  </a:cubicBezTo>
                  <a:lnTo>
                    <a:pt x="4674" y="17602"/>
                  </a:lnTo>
                  <a:cubicBezTo>
                    <a:pt x="3999" y="17861"/>
                    <a:pt x="3739" y="18536"/>
                    <a:pt x="3064" y="18796"/>
                  </a:cubicBezTo>
                  <a:cubicBezTo>
                    <a:pt x="3064" y="19081"/>
                    <a:pt x="3168" y="19237"/>
                    <a:pt x="3272" y="19393"/>
                  </a:cubicBezTo>
                  <a:cubicBezTo>
                    <a:pt x="2104" y="19549"/>
                    <a:pt x="2519" y="20976"/>
                    <a:pt x="1870" y="21210"/>
                  </a:cubicBezTo>
                  <a:cubicBezTo>
                    <a:pt x="1870" y="21002"/>
                    <a:pt x="2052" y="20976"/>
                    <a:pt x="2078" y="20795"/>
                  </a:cubicBezTo>
                  <a:cubicBezTo>
                    <a:pt x="1299" y="20899"/>
                    <a:pt x="1377" y="21833"/>
                    <a:pt x="676" y="22015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106"/>
            <p:cNvSpPr/>
            <p:nvPr/>
          </p:nvSpPr>
          <p:spPr>
            <a:xfrm>
              <a:off x="6577075" y="2517075"/>
              <a:ext cx="62975" cy="99975"/>
            </a:xfrm>
            <a:custGeom>
              <a:avLst/>
              <a:gdLst/>
              <a:ahLst/>
              <a:cxnLst/>
              <a:rect l="l" t="t" r="r" b="b"/>
              <a:pathLst>
                <a:path w="2519" h="3999" extrusionOk="0">
                  <a:moveTo>
                    <a:pt x="27" y="3998"/>
                  </a:moveTo>
                  <a:cubicBezTo>
                    <a:pt x="1" y="3193"/>
                    <a:pt x="338" y="2077"/>
                    <a:pt x="831" y="1584"/>
                  </a:cubicBezTo>
                  <a:cubicBezTo>
                    <a:pt x="909" y="1194"/>
                    <a:pt x="805" y="961"/>
                    <a:pt x="442" y="987"/>
                  </a:cubicBezTo>
                  <a:cubicBezTo>
                    <a:pt x="598" y="493"/>
                    <a:pt x="1143" y="364"/>
                    <a:pt x="1429" y="0"/>
                  </a:cubicBezTo>
                  <a:cubicBezTo>
                    <a:pt x="2519" y="286"/>
                    <a:pt x="780" y="1895"/>
                    <a:pt x="1429" y="2804"/>
                  </a:cubicBezTo>
                  <a:cubicBezTo>
                    <a:pt x="1091" y="3167"/>
                    <a:pt x="728" y="3557"/>
                    <a:pt x="442" y="3998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106"/>
            <p:cNvSpPr/>
            <p:nvPr/>
          </p:nvSpPr>
          <p:spPr>
            <a:xfrm>
              <a:off x="5359525" y="2001750"/>
              <a:ext cx="547150" cy="615300"/>
            </a:xfrm>
            <a:custGeom>
              <a:avLst/>
              <a:gdLst/>
              <a:ahLst/>
              <a:cxnLst/>
              <a:rect l="l" t="t" r="r" b="b"/>
              <a:pathLst>
                <a:path w="21886" h="24612" extrusionOk="0">
                  <a:moveTo>
                    <a:pt x="21574" y="8204"/>
                  </a:moveTo>
                  <a:cubicBezTo>
                    <a:pt x="21288" y="8438"/>
                    <a:pt x="21003" y="8697"/>
                    <a:pt x="20769" y="9009"/>
                  </a:cubicBezTo>
                  <a:cubicBezTo>
                    <a:pt x="21885" y="9580"/>
                    <a:pt x="21132" y="11423"/>
                    <a:pt x="20977" y="13396"/>
                  </a:cubicBezTo>
                  <a:cubicBezTo>
                    <a:pt x="20925" y="14019"/>
                    <a:pt x="21080" y="14694"/>
                    <a:pt x="20977" y="15006"/>
                  </a:cubicBezTo>
                  <a:cubicBezTo>
                    <a:pt x="20613" y="16226"/>
                    <a:pt x="19445" y="16667"/>
                    <a:pt x="19185" y="17394"/>
                  </a:cubicBezTo>
                  <a:cubicBezTo>
                    <a:pt x="18744" y="17082"/>
                    <a:pt x="18095" y="17446"/>
                    <a:pt x="17965" y="17212"/>
                  </a:cubicBezTo>
                  <a:cubicBezTo>
                    <a:pt x="17654" y="17264"/>
                    <a:pt x="18121" y="17731"/>
                    <a:pt x="17783" y="18199"/>
                  </a:cubicBezTo>
                  <a:cubicBezTo>
                    <a:pt x="17706" y="18303"/>
                    <a:pt x="17212" y="18329"/>
                    <a:pt x="17186" y="18406"/>
                  </a:cubicBezTo>
                  <a:cubicBezTo>
                    <a:pt x="17005" y="18796"/>
                    <a:pt x="17472" y="19575"/>
                    <a:pt x="16771" y="19601"/>
                  </a:cubicBezTo>
                  <a:cubicBezTo>
                    <a:pt x="16667" y="20224"/>
                    <a:pt x="17472" y="20120"/>
                    <a:pt x="16979" y="20613"/>
                  </a:cubicBezTo>
                  <a:cubicBezTo>
                    <a:pt x="16433" y="20743"/>
                    <a:pt x="16589" y="20198"/>
                    <a:pt x="16174" y="20198"/>
                  </a:cubicBezTo>
                  <a:cubicBezTo>
                    <a:pt x="15655" y="20561"/>
                    <a:pt x="15187" y="21080"/>
                    <a:pt x="15187" y="22015"/>
                  </a:cubicBezTo>
                  <a:cubicBezTo>
                    <a:pt x="15161" y="22378"/>
                    <a:pt x="15499" y="22664"/>
                    <a:pt x="15369" y="23001"/>
                  </a:cubicBezTo>
                  <a:cubicBezTo>
                    <a:pt x="15265" y="23391"/>
                    <a:pt x="15135" y="23313"/>
                    <a:pt x="14980" y="23599"/>
                  </a:cubicBezTo>
                  <a:cubicBezTo>
                    <a:pt x="14876" y="23806"/>
                    <a:pt x="14954" y="24222"/>
                    <a:pt x="14772" y="24403"/>
                  </a:cubicBezTo>
                  <a:cubicBezTo>
                    <a:pt x="14616" y="24585"/>
                    <a:pt x="14331" y="24144"/>
                    <a:pt x="14175" y="24196"/>
                  </a:cubicBezTo>
                  <a:cubicBezTo>
                    <a:pt x="14149" y="24222"/>
                    <a:pt x="14538" y="24611"/>
                    <a:pt x="14175" y="24611"/>
                  </a:cubicBezTo>
                  <a:cubicBezTo>
                    <a:pt x="13240" y="24559"/>
                    <a:pt x="13500" y="23858"/>
                    <a:pt x="12384" y="23599"/>
                  </a:cubicBezTo>
                  <a:cubicBezTo>
                    <a:pt x="12306" y="23235"/>
                    <a:pt x="11942" y="23105"/>
                    <a:pt x="11968" y="22612"/>
                  </a:cubicBezTo>
                  <a:cubicBezTo>
                    <a:pt x="11215" y="22768"/>
                    <a:pt x="10774" y="23261"/>
                    <a:pt x="10385" y="23806"/>
                  </a:cubicBezTo>
                  <a:cubicBezTo>
                    <a:pt x="9658" y="23910"/>
                    <a:pt x="9424" y="23573"/>
                    <a:pt x="8983" y="23391"/>
                  </a:cubicBezTo>
                  <a:cubicBezTo>
                    <a:pt x="8464" y="23495"/>
                    <a:pt x="8386" y="23988"/>
                    <a:pt x="7789" y="24014"/>
                  </a:cubicBezTo>
                  <a:cubicBezTo>
                    <a:pt x="7269" y="23391"/>
                    <a:pt x="6620" y="23001"/>
                    <a:pt x="5582" y="23391"/>
                  </a:cubicBezTo>
                  <a:cubicBezTo>
                    <a:pt x="5322" y="22820"/>
                    <a:pt x="4621" y="22638"/>
                    <a:pt x="4595" y="21807"/>
                  </a:cubicBezTo>
                  <a:cubicBezTo>
                    <a:pt x="3505" y="21418"/>
                    <a:pt x="2622" y="21626"/>
                    <a:pt x="1792" y="21392"/>
                  </a:cubicBezTo>
                  <a:cubicBezTo>
                    <a:pt x="1402" y="15577"/>
                    <a:pt x="442" y="10359"/>
                    <a:pt x="0" y="4595"/>
                  </a:cubicBezTo>
                  <a:cubicBezTo>
                    <a:pt x="1688" y="4491"/>
                    <a:pt x="3219" y="4284"/>
                    <a:pt x="4595" y="3998"/>
                  </a:cubicBezTo>
                  <a:cubicBezTo>
                    <a:pt x="5089" y="3894"/>
                    <a:pt x="5686" y="3583"/>
                    <a:pt x="6179" y="3609"/>
                  </a:cubicBezTo>
                  <a:cubicBezTo>
                    <a:pt x="6205" y="3609"/>
                    <a:pt x="6179" y="3972"/>
                    <a:pt x="6179" y="3998"/>
                  </a:cubicBezTo>
                  <a:cubicBezTo>
                    <a:pt x="6153" y="3972"/>
                    <a:pt x="6776" y="3765"/>
                    <a:pt x="6984" y="3791"/>
                  </a:cubicBezTo>
                  <a:cubicBezTo>
                    <a:pt x="7633" y="3946"/>
                    <a:pt x="8360" y="4466"/>
                    <a:pt x="8983" y="4595"/>
                  </a:cubicBezTo>
                  <a:cubicBezTo>
                    <a:pt x="8905" y="4855"/>
                    <a:pt x="8645" y="4907"/>
                    <a:pt x="8593" y="5192"/>
                  </a:cubicBezTo>
                  <a:cubicBezTo>
                    <a:pt x="9216" y="5115"/>
                    <a:pt x="10021" y="5166"/>
                    <a:pt x="9580" y="4985"/>
                  </a:cubicBezTo>
                  <a:cubicBezTo>
                    <a:pt x="10151" y="4517"/>
                    <a:pt x="10566" y="5244"/>
                    <a:pt x="11189" y="5192"/>
                  </a:cubicBezTo>
                  <a:cubicBezTo>
                    <a:pt x="12072" y="5141"/>
                    <a:pt x="12695" y="4362"/>
                    <a:pt x="13370" y="3998"/>
                  </a:cubicBezTo>
                  <a:cubicBezTo>
                    <a:pt x="14486" y="4466"/>
                    <a:pt x="15135" y="3739"/>
                    <a:pt x="15784" y="2986"/>
                  </a:cubicBezTo>
                  <a:cubicBezTo>
                    <a:pt x="16070" y="2648"/>
                    <a:pt x="16252" y="2285"/>
                    <a:pt x="16563" y="1999"/>
                  </a:cubicBezTo>
                  <a:cubicBezTo>
                    <a:pt x="17108" y="1506"/>
                    <a:pt x="17861" y="1298"/>
                    <a:pt x="18381" y="987"/>
                  </a:cubicBezTo>
                  <a:cubicBezTo>
                    <a:pt x="19004" y="623"/>
                    <a:pt x="19419" y="26"/>
                    <a:pt x="20172" y="0"/>
                  </a:cubicBezTo>
                  <a:cubicBezTo>
                    <a:pt x="20457" y="2908"/>
                    <a:pt x="20977" y="5582"/>
                    <a:pt x="21574" y="8204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106"/>
            <p:cNvSpPr/>
            <p:nvPr/>
          </p:nvSpPr>
          <p:spPr>
            <a:xfrm>
              <a:off x="2997750" y="1966700"/>
              <a:ext cx="1063750" cy="534825"/>
            </a:xfrm>
            <a:custGeom>
              <a:avLst/>
              <a:gdLst/>
              <a:ahLst/>
              <a:cxnLst/>
              <a:rect l="l" t="t" r="r" b="b"/>
              <a:pathLst>
                <a:path w="42550" h="21393" extrusionOk="0">
                  <a:moveTo>
                    <a:pt x="42550" y="20795"/>
                  </a:moveTo>
                  <a:cubicBezTo>
                    <a:pt x="31646" y="21392"/>
                    <a:pt x="20250" y="20717"/>
                    <a:pt x="9580" y="20406"/>
                  </a:cubicBezTo>
                  <a:cubicBezTo>
                    <a:pt x="9424" y="17991"/>
                    <a:pt x="9891" y="16174"/>
                    <a:pt x="9787" y="13812"/>
                  </a:cubicBezTo>
                  <a:cubicBezTo>
                    <a:pt x="6724" y="13344"/>
                    <a:pt x="3038" y="13474"/>
                    <a:pt x="0" y="13007"/>
                  </a:cubicBezTo>
                  <a:cubicBezTo>
                    <a:pt x="390" y="8749"/>
                    <a:pt x="467" y="4128"/>
                    <a:pt x="987" y="0"/>
                  </a:cubicBezTo>
                  <a:cubicBezTo>
                    <a:pt x="6880" y="753"/>
                    <a:pt x="14720" y="675"/>
                    <a:pt x="21158" y="1195"/>
                  </a:cubicBezTo>
                  <a:cubicBezTo>
                    <a:pt x="23053" y="1350"/>
                    <a:pt x="25182" y="883"/>
                    <a:pt x="26766" y="1195"/>
                  </a:cubicBezTo>
                  <a:cubicBezTo>
                    <a:pt x="27596" y="1376"/>
                    <a:pt x="28297" y="2025"/>
                    <a:pt x="29154" y="2415"/>
                  </a:cubicBezTo>
                  <a:cubicBezTo>
                    <a:pt x="29336" y="2493"/>
                    <a:pt x="29518" y="2596"/>
                    <a:pt x="29569" y="2804"/>
                  </a:cubicBezTo>
                  <a:cubicBezTo>
                    <a:pt x="30141" y="2986"/>
                    <a:pt x="30167" y="2311"/>
                    <a:pt x="30556" y="2207"/>
                  </a:cubicBezTo>
                  <a:cubicBezTo>
                    <a:pt x="31075" y="2077"/>
                    <a:pt x="32347" y="2493"/>
                    <a:pt x="32944" y="1999"/>
                  </a:cubicBezTo>
                  <a:cubicBezTo>
                    <a:pt x="33489" y="2077"/>
                    <a:pt x="33256" y="2571"/>
                    <a:pt x="33749" y="2804"/>
                  </a:cubicBezTo>
                  <a:cubicBezTo>
                    <a:pt x="34164" y="3012"/>
                    <a:pt x="34813" y="2804"/>
                    <a:pt x="35151" y="3012"/>
                  </a:cubicBezTo>
                  <a:cubicBezTo>
                    <a:pt x="35514" y="3220"/>
                    <a:pt x="35826" y="3765"/>
                    <a:pt x="36137" y="3998"/>
                  </a:cubicBezTo>
                  <a:cubicBezTo>
                    <a:pt x="36553" y="4310"/>
                    <a:pt x="36838" y="4569"/>
                    <a:pt x="37358" y="4621"/>
                  </a:cubicBezTo>
                  <a:cubicBezTo>
                    <a:pt x="36942" y="5089"/>
                    <a:pt x="37721" y="5686"/>
                    <a:pt x="37747" y="5997"/>
                  </a:cubicBezTo>
                  <a:cubicBezTo>
                    <a:pt x="37773" y="6387"/>
                    <a:pt x="37565" y="6802"/>
                    <a:pt x="38136" y="7399"/>
                  </a:cubicBezTo>
                  <a:cubicBezTo>
                    <a:pt x="38318" y="7581"/>
                    <a:pt x="38370" y="7918"/>
                    <a:pt x="38552" y="8412"/>
                  </a:cubicBezTo>
                  <a:cubicBezTo>
                    <a:pt x="38760" y="8931"/>
                    <a:pt x="39123" y="9398"/>
                    <a:pt x="38941" y="10618"/>
                  </a:cubicBezTo>
                  <a:cubicBezTo>
                    <a:pt x="38967" y="11189"/>
                    <a:pt x="39564" y="11189"/>
                    <a:pt x="39746" y="11605"/>
                  </a:cubicBezTo>
                  <a:cubicBezTo>
                    <a:pt x="39928" y="11890"/>
                    <a:pt x="39720" y="12410"/>
                    <a:pt x="39746" y="12617"/>
                  </a:cubicBezTo>
                  <a:cubicBezTo>
                    <a:pt x="39850" y="13085"/>
                    <a:pt x="40109" y="13059"/>
                    <a:pt x="40161" y="13396"/>
                  </a:cubicBezTo>
                  <a:cubicBezTo>
                    <a:pt x="40213" y="13837"/>
                    <a:pt x="39928" y="13915"/>
                    <a:pt x="39954" y="14201"/>
                  </a:cubicBezTo>
                  <a:cubicBezTo>
                    <a:pt x="39954" y="14253"/>
                    <a:pt x="40135" y="14564"/>
                    <a:pt x="40161" y="14798"/>
                  </a:cubicBezTo>
                  <a:cubicBezTo>
                    <a:pt x="40161" y="15110"/>
                    <a:pt x="40187" y="15058"/>
                    <a:pt x="40161" y="15395"/>
                  </a:cubicBezTo>
                  <a:cubicBezTo>
                    <a:pt x="40084" y="16382"/>
                    <a:pt x="40525" y="17394"/>
                    <a:pt x="40940" y="18199"/>
                  </a:cubicBezTo>
                  <a:cubicBezTo>
                    <a:pt x="40992" y="18303"/>
                    <a:pt x="41044" y="18640"/>
                    <a:pt x="41148" y="18796"/>
                  </a:cubicBezTo>
                  <a:cubicBezTo>
                    <a:pt x="41408" y="19237"/>
                    <a:pt x="42498" y="19860"/>
                    <a:pt x="42550" y="2082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106"/>
            <p:cNvSpPr/>
            <p:nvPr/>
          </p:nvSpPr>
          <p:spPr>
            <a:xfrm>
              <a:off x="4613800" y="3278375"/>
              <a:ext cx="468625" cy="807400"/>
            </a:xfrm>
            <a:custGeom>
              <a:avLst/>
              <a:gdLst/>
              <a:ahLst/>
              <a:cxnLst/>
              <a:rect l="l" t="t" r="r" b="b"/>
              <a:pathLst>
                <a:path w="18745" h="32296" extrusionOk="0">
                  <a:moveTo>
                    <a:pt x="2337" y="8411"/>
                  </a:moveTo>
                  <a:cubicBezTo>
                    <a:pt x="2363" y="8178"/>
                    <a:pt x="2285" y="8048"/>
                    <a:pt x="2129" y="7996"/>
                  </a:cubicBezTo>
                  <a:cubicBezTo>
                    <a:pt x="2311" y="7658"/>
                    <a:pt x="2830" y="7632"/>
                    <a:pt x="3142" y="7399"/>
                  </a:cubicBezTo>
                  <a:cubicBezTo>
                    <a:pt x="2363" y="5815"/>
                    <a:pt x="5244" y="5140"/>
                    <a:pt x="4518" y="3609"/>
                  </a:cubicBezTo>
                  <a:cubicBezTo>
                    <a:pt x="4803" y="3167"/>
                    <a:pt x="5115" y="3167"/>
                    <a:pt x="5115" y="2804"/>
                  </a:cubicBezTo>
                  <a:cubicBezTo>
                    <a:pt x="5193" y="1895"/>
                    <a:pt x="5322" y="2259"/>
                    <a:pt x="5712" y="1610"/>
                  </a:cubicBezTo>
                  <a:cubicBezTo>
                    <a:pt x="5816" y="1480"/>
                    <a:pt x="5997" y="1324"/>
                    <a:pt x="5919" y="1013"/>
                  </a:cubicBezTo>
                  <a:cubicBezTo>
                    <a:pt x="9476" y="571"/>
                    <a:pt x="13370" y="467"/>
                    <a:pt x="16901" y="0"/>
                  </a:cubicBezTo>
                  <a:cubicBezTo>
                    <a:pt x="16823" y="441"/>
                    <a:pt x="17186" y="389"/>
                    <a:pt x="17498" y="415"/>
                  </a:cubicBezTo>
                  <a:cubicBezTo>
                    <a:pt x="17264" y="5426"/>
                    <a:pt x="17342" y="10540"/>
                    <a:pt x="17109" y="15602"/>
                  </a:cubicBezTo>
                  <a:cubicBezTo>
                    <a:pt x="16875" y="20665"/>
                    <a:pt x="18043" y="25416"/>
                    <a:pt x="18510" y="29855"/>
                  </a:cubicBezTo>
                  <a:lnTo>
                    <a:pt x="18510" y="30218"/>
                  </a:lnTo>
                  <a:cubicBezTo>
                    <a:pt x="18043" y="30322"/>
                    <a:pt x="18744" y="30530"/>
                    <a:pt x="18303" y="30815"/>
                  </a:cubicBezTo>
                  <a:cubicBezTo>
                    <a:pt x="17784" y="30608"/>
                    <a:pt x="17342" y="30244"/>
                    <a:pt x="17109" y="30815"/>
                  </a:cubicBezTo>
                  <a:cubicBezTo>
                    <a:pt x="16511" y="30660"/>
                    <a:pt x="16460" y="30426"/>
                    <a:pt x="15914" y="30400"/>
                  </a:cubicBezTo>
                  <a:cubicBezTo>
                    <a:pt x="15084" y="30400"/>
                    <a:pt x="14227" y="31257"/>
                    <a:pt x="13318" y="31205"/>
                  </a:cubicBezTo>
                  <a:cubicBezTo>
                    <a:pt x="12929" y="31438"/>
                    <a:pt x="12877" y="31984"/>
                    <a:pt x="12513" y="32217"/>
                  </a:cubicBezTo>
                  <a:cubicBezTo>
                    <a:pt x="11631" y="32295"/>
                    <a:pt x="11813" y="31309"/>
                    <a:pt x="11501" y="30815"/>
                  </a:cubicBezTo>
                  <a:cubicBezTo>
                    <a:pt x="11345" y="30218"/>
                    <a:pt x="10774" y="30063"/>
                    <a:pt x="10515" y="29595"/>
                  </a:cubicBezTo>
                  <a:cubicBezTo>
                    <a:pt x="10333" y="28505"/>
                    <a:pt x="10904" y="28116"/>
                    <a:pt x="10904" y="27207"/>
                  </a:cubicBezTo>
                  <a:cubicBezTo>
                    <a:pt x="7685" y="26766"/>
                    <a:pt x="4102" y="27726"/>
                    <a:pt x="520" y="27596"/>
                  </a:cubicBezTo>
                  <a:cubicBezTo>
                    <a:pt x="0" y="26843"/>
                    <a:pt x="78" y="25779"/>
                    <a:pt x="935" y="26013"/>
                  </a:cubicBezTo>
                  <a:cubicBezTo>
                    <a:pt x="675" y="25727"/>
                    <a:pt x="753" y="25104"/>
                    <a:pt x="727" y="25000"/>
                  </a:cubicBezTo>
                  <a:cubicBezTo>
                    <a:pt x="623" y="24689"/>
                    <a:pt x="779" y="24325"/>
                    <a:pt x="935" y="24014"/>
                  </a:cubicBezTo>
                  <a:cubicBezTo>
                    <a:pt x="909" y="24014"/>
                    <a:pt x="1272" y="23910"/>
                    <a:pt x="1117" y="23806"/>
                  </a:cubicBezTo>
                  <a:cubicBezTo>
                    <a:pt x="546" y="23339"/>
                    <a:pt x="2129" y="23001"/>
                    <a:pt x="1532" y="22196"/>
                  </a:cubicBezTo>
                  <a:cubicBezTo>
                    <a:pt x="2077" y="21833"/>
                    <a:pt x="2545" y="21366"/>
                    <a:pt x="2908" y="20795"/>
                  </a:cubicBezTo>
                  <a:cubicBezTo>
                    <a:pt x="2830" y="20223"/>
                    <a:pt x="3557" y="19678"/>
                    <a:pt x="2519" y="19808"/>
                  </a:cubicBezTo>
                  <a:cubicBezTo>
                    <a:pt x="2934" y="19548"/>
                    <a:pt x="3220" y="19159"/>
                    <a:pt x="3713" y="19003"/>
                  </a:cubicBezTo>
                  <a:cubicBezTo>
                    <a:pt x="3635" y="18432"/>
                    <a:pt x="3038" y="18354"/>
                    <a:pt x="2726" y="18017"/>
                  </a:cubicBezTo>
                  <a:cubicBezTo>
                    <a:pt x="3168" y="17601"/>
                    <a:pt x="2545" y="17368"/>
                    <a:pt x="2908" y="17004"/>
                  </a:cubicBezTo>
                  <a:cubicBezTo>
                    <a:pt x="2856" y="16745"/>
                    <a:pt x="2415" y="16849"/>
                    <a:pt x="2129" y="16797"/>
                  </a:cubicBezTo>
                  <a:cubicBezTo>
                    <a:pt x="2311" y="16589"/>
                    <a:pt x="2519" y="16407"/>
                    <a:pt x="2726" y="16200"/>
                  </a:cubicBezTo>
                  <a:cubicBezTo>
                    <a:pt x="2700" y="15966"/>
                    <a:pt x="2363" y="16044"/>
                    <a:pt x="2129" y="15992"/>
                  </a:cubicBezTo>
                  <a:cubicBezTo>
                    <a:pt x="2025" y="15369"/>
                    <a:pt x="2363" y="15187"/>
                    <a:pt x="2726" y="15005"/>
                  </a:cubicBezTo>
                  <a:cubicBezTo>
                    <a:pt x="2674" y="14590"/>
                    <a:pt x="1973" y="14824"/>
                    <a:pt x="1921" y="14408"/>
                  </a:cubicBezTo>
                  <a:cubicBezTo>
                    <a:pt x="1636" y="13577"/>
                    <a:pt x="2622" y="13655"/>
                    <a:pt x="2311" y="12591"/>
                  </a:cubicBezTo>
                  <a:cubicBezTo>
                    <a:pt x="2285" y="12513"/>
                    <a:pt x="1921" y="12253"/>
                    <a:pt x="1921" y="12202"/>
                  </a:cubicBezTo>
                  <a:cubicBezTo>
                    <a:pt x="1844" y="11812"/>
                    <a:pt x="2155" y="11527"/>
                    <a:pt x="2129" y="11397"/>
                  </a:cubicBezTo>
                  <a:cubicBezTo>
                    <a:pt x="1921" y="10852"/>
                    <a:pt x="1376" y="10904"/>
                    <a:pt x="1532" y="10410"/>
                  </a:cubicBezTo>
                  <a:cubicBezTo>
                    <a:pt x="1818" y="10151"/>
                    <a:pt x="1792" y="9606"/>
                    <a:pt x="2311" y="9606"/>
                  </a:cubicBezTo>
                  <a:cubicBezTo>
                    <a:pt x="2285" y="9372"/>
                    <a:pt x="1947" y="9424"/>
                    <a:pt x="1714" y="9398"/>
                  </a:cubicBezTo>
                  <a:cubicBezTo>
                    <a:pt x="1740" y="9034"/>
                    <a:pt x="2389" y="9268"/>
                    <a:pt x="2311" y="8801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106"/>
            <p:cNvSpPr/>
            <p:nvPr/>
          </p:nvSpPr>
          <p:spPr>
            <a:xfrm>
              <a:off x="4866925" y="2541075"/>
              <a:ext cx="927450" cy="491325"/>
            </a:xfrm>
            <a:custGeom>
              <a:avLst/>
              <a:gdLst/>
              <a:ahLst/>
              <a:cxnLst/>
              <a:rect l="l" t="t" r="r" b="b"/>
              <a:pathLst>
                <a:path w="37098" h="19653" extrusionOk="0">
                  <a:moveTo>
                    <a:pt x="935" y="19238"/>
                  </a:moveTo>
                  <a:cubicBezTo>
                    <a:pt x="1610" y="17394"/>
                    <a:pt x="0" y="15681"/>
                    <a:pt x="1739" y="15032"/>
                  </a:cubicBezTo>
                  <a:cubicBezTo>
                    <a:pt x="2700" y="15110"/>
                    <a:pt x="3531" y="16200"/>
                    <a:pt x="4517" y="15629"/>
                  </a:cubicBezTo>
                  <a:cubicBezTo>
                    <a:pt x="4699" y="14642"/>
                    <a:pt x="3868" y="14694"/>
                    <a:pt x="4128" y="13630"/>
                  </a:cubicBezTo>
                  <a:cubicBezTo>
                    <a:pt x="4829" y="13526"/>
                    <a:pt x="5192" y="13085"/>
                    <a:pt x="5919" y="13033"/>
                  </a:cubicBezTo>
                  <a:cubicBezTo>
                    <a:pt x="6309" y="12306"/>
                    <a:pt x="5660" y="12306"/>
                    <a:pt x="5711" y="11423"/>
                  </a:cubicBezTo>
                  <a:cubicBezTo>
                    <a:pt x="5945" y="11034"/>
                    <a:pt x="7165" y="10619"/>
                    <a:pt x="6724" y="10229"/>
                  </a:cubicBezTo>
                  <a:cubicBezTo>
                    <a:pt x="7087" y="9996"/>
                    <a:pt x="7684" y="10047"/>
                    <a:pt x="7918" y="10437"/>
                  </a:cubicBezTo>
                  <a:cubicBezTo>
                    <a:pt x="8671" y="10177"/>
                    <a:pt x="8204" y="9918"/>
                    <a:pt x="8931" y="9632"/>
                  </a:cubicBezTo>
                  <a:cubicBezTo>
                    <a:pt x="9683" y="9736"/>
                    <a:pt x="10410" y="9866"/>
                    <a:pt x="10722" y="10437"/>
                  </a:cubicBezTo>
                  <a:cubicBezTo>
                    <a:pt x="11293" y="10151"/>
                    <a:pt x="11293" y="9269"/>
                    <a:pt x="11916" y="9035"/>
                  </a:cubicBezTo>
                  <a:cubicBezTo>
                    <a:pt x="12435" y="9243"/>
                    <a:pt x="13058" y="9347"/>
                    <a:pt x="13318" y="9840"/>
                  </a:cubicBezTo>
                  <a:cubicBezTo>
                    <a:pt x="13811" y="9321"/>
                    <a:pt x="13785" y="8282"/>
                    <a:pt x="14330" y="7815"/>
                  </a:cubicBezTo>
                  <a:cubicBezTo>
                    <a:pt x="14928" y="7218"/>
                    <a:pt x="14668" y="8516"/>
                    <a:pt x="15525" y="8230"/>
                  </a:cubicBezTo>
                  <a:cubicBezTo>
                    <a:pt x="15758" y="8775"/>
                    <a:pt x="16563" y="8230"/>
                    <a:pt x="16927" y="8230"/>
                  </a:cubicBezTo>
                  <a:cubicBezTo>
                    <a:pt x="17030" y="7815"/>
                    <a:pt x="16667" y="6906"/>
                    <a:pt x="17108" y="6828"/>
                  </a:cubicBezTo>
                  <a:cubicBezTo>
                    <a:pt x="17082" y="6205"/>
                    <a:pt x="17913" y="6439"/>
                    <a:pt x="18121" y="6024"/>
                  </a:cubicBezTo>
                  <a:cubicBezTo>
                    <a:pt x="17965" y="4933"/>
                    <a:pt x="18796" y="4855"/>
                    <a:pt x="19107" y="4232"/>
                  </a:cubicBezTo>
                  <a:cubicBezTo>
                    <a:pt x="19185" y="3739"/>
                    <a:pt x="18744" y="3791"/>
                    <a:pt x="18925" y="3220"/>
                  </a:cubicBezTo>
                  <a:cubicBezTo>
                    <a:pt x="19211" y="2675"/>
                    <a:pt x="19834" y="3453"/>
                    <a:pt x="19912" y="3427"/>
                  </a:cubicBezTo>
                  <a:cubicBezTo>
                    <a:pt x="20613" y="3298"/>
                    <a:pt x="20743" y="2311"/>
                    <a:pt x="21911" y="2441"/>
                  </a:cubicBezTo>
                  <a:cubicBezTo>
                    <a:pt x="21963" y="1584"/>
                    <a:pt x="21599" y="1143"/>
                    <a:pt x="21522" y="416"/>
                  </a:cubicBezTo>
                  <a:cubicBezTo>
                    <a:pt x="21729" y="1"/>
                    <a:pt x="22145" y="442"/>
                    <a:pt x="22508" y="416"/>
                  </a:cubicBezTo>
                  <a:cubicBezTo>
                    <a:pt x="22923" y="390"/>
                    <a:pt x="23131" y="104"/>
                    <a:pt x="23521" y="234"/>
                  </a:cubicBezTo>
                  <a:cubicBezTo>
                    <a:pt x="24377" y="520"/>
                    <a:pt x="24533" y="1532"/>
                    <a:pt x="25104" y="2026"/>
                  </a:cubicBezTo>
                  <a:cubicBezTo>
                    <a:pt x="26220" y="1922"/>
                    <a:pt x="27025" y="2129"/>
                    <a:pt x="27518" y="2623"/>
                  </a:cubicBezTo>
                  <a:cubicBezTo>
                    <a:pt x="28142" y="2804"/>
                    <a:pt x="28116" y="2311"/>
                    <a:pt x="28505" y="2233"/>
                  </a:cubicBezTo>
                  <a:cubicBezTo>
                    <a:pt x="29362" y="2181"/>
                    <a:pt x="29310" y="2882"/>
                    <a:pt x="30115" y="2415"/>
                  </a:cubicBezTo>
                  <a:cubicBezTo>
                    <a:pt x="30738" y="2337"/>
                    <a:pt x="30893" y="1740"/>
                    <a:pt x="31309" y="1428"/>
                  </a:cubicBezTo>
                  <a:cubicBezTo>
                    <a:pt x="31828" y="2103"/>
                    <a:pt x="32529" y="2597"/>
                    <a:pt x="33308" y="3012"/>
                  </a:cubicBezTo>
                  <a:cubicBezTo>
                    <a:pt x="33308" y="3635"/>
                    <a:pt x="33775" y="4336"/>
                    <a:pt x="33308" y="4829"/>
                  </a:cubicBezTo>
                  <a:cubicBezTo>
                    <a:pt x="34450" y="6075"/>
                    <a:pt x="35125" y="7789"/>
                    <a:pt x="36709" y="8620"/>
                  </a:cubicBezTo>
                  <a:cubicBezTo>
                    <a:pt x="37046" y="8568"/>
                    <a:pt x="37098" y="8801"/>
                    <a:pt x="36890" y="8827"/>
                  </a:cubicBezTo>
                  <a:cubicBezTo>
                    <a:pt x="36319" y="10359"/>
                    <a:pt x="34502" y="10774"/>
                    <a:pt x="33697" y="12436"/>
                  </a:cubicBezTo>
                  <a:cubicBezTo>
                    <a:pt x="33386" y="13085"/>
                    <a:pt x="33334" y="13215"/>
                    <a:pt x="32711" y="13812"/>
                  </a:cubicBezTo>
                  <a:cubicBezTo>
                    <a:pt x="32451" y="14071"/>
                    <a:pt x="32165" y="14591"/>
                    <a:pt x="32114" y="14617"/>
                  </a:cubicBezTo>
                  <a:cubicBezTo>
                    <a:pt x="31958" y="14720"/>
                    <a:pt x="31413" y="14668"/>
                    <a:pt x="31101" y="14824"/>
                  </a:cubicBezTo>
                  <a:cubicBezTo>
                    <a:pt x="31023" y="14876"/>
                    <a:pt x="30971" y="15188"/>
                    <a:pt x="30919" y="15214"/>
                  </a:cubicBezTo>
                  <a:cubicBezTo>
                    <a:pt x="30790" y="15266"/>
                    <a:pt x="30608" y="15162"/>
                    <a:pt x="30504" y="15214"/>
                  </a:cubicBezTo>
                  <a:cubicBezTo>
                    <a:pt x="30089" y="15447"/>
                    <a:pt x="29647" y="15941"/>
                    <a:pt x="29310" y="16018"/>
                  </a:cubicBezTo>
                  <a:cubicBezTo>
                    <a:pt x="28765" y="16174"/>
                    <a:pt x="27337" y="16070"/>
                    <a:pt x="26324" y="16226"/>
                  </a:cubicBezTo>
                  <a:cubicBezTo>
                    <a:pt x="25883" y="16278"/>
                    <a:pt x="24559" y="16590"/>
                    <a:pt x="23910" y="16641"/>
                  </a:cubicBezTo>
                  <a:cubicBezTo>
                    <a:pt x="23079" y="16693"/>
                    <a:pt x="22326" y="16538"/>
                    <a:pt x="21522" y="16641"/>
                  </a:cubicBezTo>
                  <a:cubicBezTo>
                    <a:pt x="20431" y="16745"/>
                    <a:pt x="19055" y="17135"/>
                    <a:pt x="17524" y="17239"/>
                  </a:cubicBezTo>
                  <a:cubicBezTo>
                    <a:pt x="16745" y="17265"/>
                    <a:pt x="15940" y="17161"/>
                    <a:pt x="15135" y="17239"/>
                  </a:cubicBezTo>
                  <a:cubicBezTo>
                    <a:pt x="12124" y="17446"/>
                    <a:pt x="9112" y="18381"/>
                    <a:pt x="6542" y="17836"/>
                  </a:cubicBezTo>
                  <a:cubicBezTo>
                    <a:pt x="6386" y="18511"/>
                    <a:pt x="6828" y="18589"/>
                    <a:pt x="6750" y="19238"/>
                  </a:cubicBezTo>
                  <a:cubicBezTo>
                    <a:pt x="4725" y="19289"/>
                    <a:pt x="3038" y="19653"/>
                    <a:pt x="961" y="19627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106"/>
            <p:cNvSpPr/>
            <p:nvPr/>
          </p:nvSpPr>
          <p:spPr>
            <a:xfrm>
              <a:off x="5011000" y="2112075"/>
              <a:ext cx="405000" cy="684100"/>
            </a:xfrm>
            <a:custGeom>
              <a:avLst/>
              <a:gdLst/>
              <a:ahLst/>
              <a:cxnLst/>
              <a:rect l="l" t="t" r="r" b="b"/>
              <a:pathLst>
                <a:path w="16200" h="27364" extrusionOk="0">
                  <a:moveTo>
                    <a:pt x="5141" y="26377"/>
                  </a:moveTo>
                  <a:cubicBezTo>
                    <a:pt x="4881" y="26429"/>
                    <a:pt x="4829" y="26792"/>
                    <a:pt x="4544" y="26792"/>
                  </a:cubicBezTo>
                  <a:cubicBezTo>
                    <a:pt x="4128" y="26792"/>
                    <a:pt x="4050" y="26455"/>
                    <a:pt x="3765" y="26377"/>
                  </a:cubicBezTo>
                  <a:cubicBezTo>
                    <a:pt x="3427" y="26325"/>
                    <a:pt x="2415" y="26558"/>
                    <a:pt x="2363" y="26584"/>
                  </a:cubicBezTo>
                  <a:cubicBezTo>
                    <a:pt x="2311" y="26610"/>
                    <a:pt x="2415" y="27181"/>
                    <a:pt x="2363" y="27181"/>
                  </a:cubicBezTo>
                  <a:cubicBezTo>
                    <a:pt x="2103" y="27233"/>
                    <a:pt x="2285" y="26870"/>
                    <a:pt x="2155" y="26792"/>
                  </a:cubicBezTo>
                  <a:cubicBezTo>
                    <a:pt x="1844" y="26558"/>
                    <a:pt x="831" y="27363"/>
                    <a:pt x="364" y="27000"/>
                  </a:cubicBezTo>
                  <a:cubicBezTo>
                    <a:pt x="234" y="26065"/>
                    <a:pt x="727" y="25754"/>
                    <a:pt x="572" y="24793"/>
                  </a:cubicBezTo>
                  <a:cubicBezTo>
                    <a:pt x="961" y="24689"/>
                    <a:pt x="961" y="24196"/>
                    <a:pt x="1350" y="24585"/>
                  </a:cubicBezTo>
                  <a:cubicBezTo>
                    <a:pt x="1039" y="23677"/>
                    <a:pt x="2233" y="22690"/>
                    <a:pt x="2363" y="21600"/>
                  </a:cubicBezTo>
                  <a:cubicBezTo>
                    <a:pt x="2519" y="21626"/>
                    <a:pt x="2570" y="21782"/>
                    <a:pt x="2752" y="21782"/>
                  </a:cubicBezTo>
                  <a:cubicBezTo>
                    <a:pt x="2519" y="21470"/>
                    <a:pt x="2519" y="20562"/>
                    <a:pt x="2363" y="19990"/>
                  </a:cubicBezTo>
                  <a:cubicBezTo>
                    <a:pt x="2337" y="19912"/>
                    <a:pt x="1896" y="19445"/>
                    <a:pt x="1947" y="19393"/>
                  </a:cubicBezTo>
                  <a:cubicBezTo>
                    <a:pt x="2337" y="19082"/>
                    <a:pt x="1662" y="19445"/>
                    <a:pt x="1558" y="18978"/>
                  </a:cubicBezTo>
                  <a:cubicBezTo>
                    <a:pt x="1844" y="18537"/>
                    <a:pt x="1532" y="17498"/>
                    <a:pt x="2155" y="17394"/>
                  </a:cubicBezTo>
                  <a:cubicBezTo>
                    <a:pt x="1454" y="12436"/>
                    <a:pt x="1195" y="7010"/>
                    <a:pt x="546" y="1974"/>
                  </a:cubicBezTo>
                  <a:cubicBezTo>
                    <a:pt x="0" y="2129"/>
                    <a:pt x="1506" y="2129"/>
                    <a:pt x="1558" y="2181"/>
                  </a:cubicBezTo>
                  <a:cubicBezTo>
                    <a:pt x="1558" y="2181"/>
                    <a:pt x="1324" y="2597"/>
                    <a:pt x="1350" y="2597"/>
                  </a:cubicBezTo>
                  <a:cubicBezTo>
                    <a:pt x="1298" y="2597"/>
                    <a:pt x="2103" y="2259"/>
                    <a:pt x="2545" y="2000"/>
                  </a:cubicBezTo>
                  <a:cubicBezTo>
                    <a:pt x="2908" y="1766"/>
                    <a:pt x="3116" y="1428"/>
                    <a:pt x="3557" y="1195"/>
                  </a:cubicBezTo>
                  <a:cubicBezTo>
                    <a:pt x="3791" y="1065"/>
                    <a:pt x="3920" y="1402"/>
                    <a:pt x="3946" y="1402"/>
                  </a:cubicBezTo>
                  <a:cubicBezTo>
                    <a:pt x="4180" y="1325"/>
                    <a:pt x="4050" y="1169"/>
                    <a:pt x="3946" y="1195"/>
                  </a:cubicBezTo>
                  <a:cubicBezTo>
                    <a:pt x="5348" y="805"/>
                    <a:pt x="7217" y="831"/>
                    <a:pt x="8957" y="598"/>
                  </a:cubicBezTo>
                  <a:cubicBezTo>
                    <a:pt x="9917" y="442"/>
                    <a:pt x="11838" y="182"/>
                    <a:pt x="13344" y="1"/>
                  </a:cubicBezTo>
                  <a:cubicBezTo>
                    <a:pt x="13552" y="260"/>
                    <a:pt x="13344" y="624"/>
                    <a:pt x="13344" y="598"/>
                  </a:cubicBezTo>
                  <a:cubicBezTo>
                    <a:pt x="13422" y="857"/>
                    <a:pt x="13682" y="909"/>
                    <a:pt x="13734" y="1195"/>
                  </a:cubicBezTo>
                  <a:cubicBezTo>
                    <a:pt x="13812" y="1558"/>
                    <a:pt x="13708" y="2000"/>
                    <a:pt x="13734" y="2389"/>
                  </a:cubicBezTo>
                  <a:cubicBezTo>
                    <a:pt x="13889" y="3999"/>
                    <a:pt x="14331" y="5868"/>
                    <a:pt x="14538" y="7789"/>
                  </a:cubicBezTo>
                  <a:cubicBezTo>
                    <a:pt x="14720" y="9346"/>
                    <a:pt x="14772" y="11008"/>
                    <a:pt x="14954" y="12592"/>
                  </a:cubicBezTo>
                  <a:cubicBezTo>
                    <a:pt x="15110" y="13993"/>
                    <a:pt x="15499" y="15421"/>
                    <a:pt x="15551" y="16590"/>
                  </a:cubicBezTo>
                  <a:cubicBezTo>
                    <a:pt x="15577" y="17264"/>
                    <a:pt x="15239" y="17550"/>
                    <a:pt x="15551" y="18199"/>
                  </a:cubicBezTo>
                  <a:cubicBezTo>
                    <a:pt x="14564" y="17498"/>
                    <a:pt x="16200" y="19212"/>
                    <a:pt x="15135" y="18588"/>
                  </a:cubicBezTo>
                  <a:cubicBezTo>
                    <a:pt x="15317" y="19263"/>
                    <a:pt x="15577" y="18614"/>
                    <a:pt x="15940" y="19004"/>
                  </a:cubicBezTo>
                  <a:cubicBezTo>
                    <a:pt x="16018" y="19315"/>
                    <a:pt x="15187" y="19653"/>
                    <a:pt x="15135" y="19186"/>
                  </a:cubicBezTo>
                  <a:cubicBezTo>
                    <a:pt x="14876" y="18640"/>
                    <a:pt x="15161" y="19731"/>
                    <a:pt x="14928" y="19809"/>
                  </a:cubicBezTo>
                  <a:cubicBezTo>
                    <a:pt x="14798" y="19861"/>
                    <a:pt x="14461" y="19679"/>
                    <a:pt x="14538" y="19601"/>
                  </a:cubicBezTo>
                  <a:cubicBezTo>
                    <a:pt x="14331" y="19783"/>
                    <a:pt x="14746" y="20120"/>
                    <a:pt x="14331" y="20198"/>
                  </a:cubicBezTo>
                  <a:cubicBezTo>
                    <a:pt x="14097" y="20224"/>
                    <a:pt x="14045" y="19835"/>
                    <a:pt x="13941" y="19783"/>
                  </a:cubicBezTo>
                  <a:cubicBezTo>
                    <a:pt x="13682" y="19705"/>
                    <a:pt x="13137" y="20458"/>
                    <a:pt x="13137" y="19783"/>
                  </a:cubicBezTo>
                  <a:cubicBezTo>
                    <a:pt x="12436" y="20198"/>
                    <a:pt x="13085" y="20717"/>
                    <a:pt x="12929" y="21600"/>
                  </a:cubicBezTo>
                  <a:cubicBezTo>
                    <a:pt x="11838" y="21652"/>
                    <a:pt x="12358" y="23859"/>
                    <a:pt x="11138" y="23184"/>
                  </a:cubicBezTo>
                  <a:cubicBezTo>
                    <a:pt x="10982" y="23833"/>
                    <a:pt x="11008" y="24663"/>
                    <a:pt x="10748" y="25183"/>
                  </a:cubicBezTo>
                  <a:cubicBezTo>
                    <a:pt x="10151" y="25546"/>
                    <a:pt x="9814" y="24793"/>
                    <a:pt x="9943" y="24793"/>
                  </a:cubicBezTo>
                  <a:cubicBezTo>
                    <a:pt x="9736" y="24793"/>
                    <a:pt x="9736" y="25338"/>
                    <a:pt x="9346" y="25183"/>
                  </a:cubicBezTo>
                  <a:cubicBezTo>
                    <a:pt x="9346" y="24585"/>
                    <a:pt x="8983" y="24352"/>
                    <a:pt x="8541" y="24196"/>
                  </a:cubicBezTo>
                  <a:cubicBezTo>
                    <a:pt x="7866" y="23962"/>
                    <a:pt x="8412" y="24949"/>
                    <a:pt x="8541" y="24585"/>
                  </a:cubicBezTo>
                  <a:cubicBezTo>
                    <a:pt x="8438" y="24845"/>
                    <a:pt x="8074" y="24819"/>
                    <a:pt x="7944" y="25001"/>
                  </a:cubicBezTo>
                  <a:cubicBezTo>
                    <a:pt x="7737" y="25286"/>
                    <a:pt x="7815" y="25857"/>
                    <a:pt x="7737" y="25987"/>
                  </a:cubicBezTo>
                  <a:cubicBezTo>
                    <a:pt x="7711" y="26091"/>
                    <a:pt x="7088" y="26065"/>
                    <a:pt x="7529" y="26195"/>
                  </a:cubicBezTo>
                  <a:cubicBezTo>
                    <a:pt x="7373" y="26662"/>
                    <a:pt x="6594" y="26091"/>
                    <a:pt x="6542" y="25806"/>
                  </a:cubicBezTo>
                  <a:cubicBezTo>
                    <a:pt x="6023" y="25572"/>
                    <a:pt x="5842" y="26662"/>
                    <a:pt x="5530" y="25987"/>
                  </a:cubicBezTo>
                  <a:cubicBezTo>
                    <a:pt x="5218" y="26065"/>
                    <a:pt x="5712" y="26351"/>
                    <a:pt x="5348" y="26403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106"/>
            <p:cNvSpPr/>
            <p:nvPr/>
          </p:nvSpPr>
          <p:spPr>
            <a:xfrm>
              <a:off x="4550200" y="2031600"/>
              <a:ext cx="515350" cy="915800"/>
            </a:xfrm>
            <a:custGeom>
              <a:avLst/>
              <a:gdLst/>
              <a:ahLst/>
              <a:cxnLst/>
              <a:rect l="l" t="t" r="r" b="b"/>
              <a:pathLst>
                <a:path w="20614" h="36632" extrusionOk="0">
                  <a:moveTo>
                    <a:pt x="18380" y="33204"/>
                  </a:moveTo>
                  <a:cubicBezTo>
                    <a:pt x="17420" y="33230"/>
                    <a:pt x="16875" y="33698"/>
                    <a:pt x="16407" y="34217"/>
                  </a:cubicBezTo>
                  <a:cubicBezTo>
                    <a:pt x="16381" y="34944"/>
                    <a:pt x="17316" y="35385"/>
                    <a:pt x="16797" y="36008"/>
                  </a:cubicBezTo>
                  <a:cubicBezTo>
                    <a:pt x="15447" y="35307"/>
                    <a:pt x="13448" y="34710"/>
                    <a:pt x="13007" y="36605"/>
                  </a:cubicBezTo>
                  <a:cubicBezTo>
                    <a:pt x="12487" y="36631"/>
                    <a:pt x="11786" y="35904"/>
                    <a:pt x="11605" y="35411"/>
                  </a:cubicBezTo>
                  <a:cubicBezTo>
                    <a:pt x="11501" y="35125"/>
                    <a:pt x="11812" y="34814"/>
                    <a:pt x="11812" y="34398"/>
                  </a:cubicBezTo>
                  <a:cubicBezTo>
                    <a:pt x="11786" y="33646"/>
                    <a:pt x="11085" y="33230"/>
                    <a:pt x="11397" y="32607"/>
                  </a:cubicBezTo>
                  <a:cubicBezTo>
                    <a:pt x="10618" y="32374"/>
                    <a:pt x="10307" y="31465"/>
                    <a:pt x="9606" y="30998"/>
                  </a:cubicBezTo>
                  <a:cubicBezTo>
                    <a:pt x="9502" y="30946"/>
                    <a:pt x="9087" y="31101"/>
                    <a:pt x="9009" y="30998"/>
                  </a:cubicBezTo>
                  <a:cubicBezTo>
                    <a:pt x="8957" y="30946"/>
                    <a:pt x="9061" y="30660"/>
                    <a:pt x="9009" y="30608"/>
                  </a:cubicBezTo>
                  <a:cubicBezTo>
                    <a:pt x="8801" y="30478"/>
                    <a:pt x="8308" y="30556"/>
                    <a:pt x="7996" y="30400"/>
                  </a:cubicBezTo>
                  <a:cubicBezTo>
                    <a:pt x="7918" y="30349"/>
                    <a:pt x="7892" y="30037"/>
                    <a:pt x="7814" y="30011"/>
                  </a:cubicBezTo>
                  <a:cubicBezTo>
                    <a:pt x="6594" y="29466"/>
                    <a:pt x="6309" y="28479"/>
                    <a:pt x="7217" y="27000"/>
                  </a:cubicBezTo>
                  <a:cubicBezTo>
                    <a:pt x="7425" y="26636"/>
                    <a:pt x="7347" y="25883"/>
                    <a:pt x="7607" y="25001"/>
                  </a:cubicBezTo>
                  <a:cubicBezTo>
                    <a:pt x="7269" y="24637"/>
                    <a:pt x="6594" y="24196"/>
                    <a:pt x="6023" y="24196"/>
                  </a:cubicBezTo>
                  <a:cubicBezTo>
                    <a:pt x="5504" y="24222"/>
                    <a:pt x="5296" y="24663"/>
                    <a:pt x="4803" y="24611"/>
                  </a:cubicBezTo>
                  <a:cubicBezTo>
                    <a:pt x="4517" y="23936"/>
                    <a:pt x="4621" y="23080"/>
                    <a:pt x="4206" y="22405"/>
                  </a:cubicBezTo>
                  <a:cubicBezTo>
                    <a:pt x="3791" y="21704"/>
                    <a:pt x="3193" y="21704"/>
                    <a:pt x="2622" y="21210"/>
                  </a:cubicBezTo>
                  <a:cubicBezTo>
                    <a:pt x="2467" y="21055"/>
                    <a:pt x="2363" y="20769"/>
                    <a:pt x="2207" y="20613"/>
                  </a:cubicBezTo>
                  <a:cubicBezTo>
                    <a:pt x="1999" y="20406"/>
                    <a:pt x="1013" y="19705"/>
                    <a:pt x="831" y="19393"/>
                  </a:cubicBezTo>
                  <a:cubicBezTo>
                    <a:pt x="623" y="19082"/>
                    <a:pt x="571" y="18251"/>
                    <a:pt x="416" y="17810"/>
                  </a:cubicBezTo>
                  <a:cubicBezTo>
                    <a:pt x="260" y="17264"/>
                    <a:pt x="0" y="16901"/>
                    <a:pt x="26" y="16408"/>
                  </a:cubicBezTo>
                  <a:cubicBezTo>
                    <a:pt x="26" y="15343"/>
                    <a:pt x="883" y="15629"/>
                    <a:pt x="416" y="14201"/>
                  </a:cubicBezTo>
                  <a:cubicBezTo>
                    <a:pt x="623" y="13630"/>
                    <a:pt x="1324" y="13500"/>
                    <a:pt x="1817" y="13214"/>
                  </a:cubicBezTo>
                  <a:cubicBezTo>
                    <a:pt x="1636" y="12020"/>
                    <a:pt x="2363" y="11761"/>
                    <a:pt x="2622" y="11008"/>
                  </a:cubicBezTo>
                  <a:cubicBezTo>
                    <a:pt x="2518" y="9736"/>
                    <a:pt x="1350" y="9736"/>
                    <a:pt x="1817" y="8412"/>
                  </a:cubicBezTo>
                  <a:cubicBezTo>
                    <a:pt x="3012" y="8126"/>
                    <a:pt x="3998" y="7659"/>
                    <a:pt x="5011" y="7192"/>
                  </a:cubicBezTo>
                  <a:cubicBezTo>
                    <a:pt x="5218" y="5738"/>
                    <a:pt x="6257" y="5141"/>
                    <a:pt x="5997" y="3791"/>
                  </a:cubicBezTo>
                  <a:cubicBezTo>
                    <a:pt x="5893" y="3142"/>
                    <a:pt x="5530" y="2934"/>
                    <a:pt x="5011" y="2597"/>
                  </a:cubicBezTo>
                  <a:cubicBezTo>
                    <a:pt x="4621" y="2363"/>
                    <a:pt x="4647" y="1870"/>
                    <a:pt x="4206" y="1402"/>
                  </a:cubicBezTo>
                  <a:cubicBezTo>
                    <a:pt x="3868" y="1039"/>
                    <a:pt x="3375" y="1402"/>
                    <a:pt x="3609" y="805"/>
                  </a:cubicBezTo>
                  <a:cubicBezTo>
                    <a:pt x="8282" y="805"/>
                    <a:pt x="12384" y="260"/>
                    <a:pt x="16797" y="0"/>
                  </a:cubicBezTo>
                  <a:cubicBezTo>
                    <a:pt x="16589" y="1039"/>
                    <a:pt x="16979" y="1506"/>
                    <a:pt x="17394" y="2207"/>
                  </a:cubicBezTo>
                  <a:cubicBezTo>
                    <a:pt x="17472" y="2311"/>
                    <a:pt x="17757" y="2519"/>
                    <a:pt x="17783" y="2597"/>
                  </a:cubicBezTo>
                  <a:cubicBezTo>
                    <a:pt x="17861" y="2778"/>
                    <a:pt x="17705" y="3038"/>
                    <a:pt x="17783" y="3194"/>
                  </a:cubicBezTo>
                  <a:cubicBezTo>
                    <a:pt x="18095" y="3817"/>
                    <a:pt x="18640" y="4492"/>
                    <a:pt x="18796" y="5193"/>
                  </a:cubicBezTo>
                  <a:cubicBezTo>
                    <a:pt x="19004" y="6101"/>
                    <a:pt x="18900" y="7295"/>
                    <a:pt x="19004" y="8412"/>
                  </a:cubicBezTo>
                  <a:cubicBezTo>
                    <a:pt x="19289" y="11397"/>
                    <a:pt x="19730" y="14850"/>
                    <a:pt x="19990" y="17602"/>
                  </a:cubicBezTo>
                  <a:cubicBezTo>
                    <a:pt x="20068" y="18407"/>
                    <a:pt x="20224" y="19315"/>
                    <a:pt x="20198" y="19990"/>
                  </a:cubicBezTo>
                  <a:cubicBezTo>
                    <a:pt x="20172" y="20509"/>
                    <a:pt x="19912" y="20561"/>
                    <a:pt x="19782" y="21003"/>
                  </a:cubicBezTo>
                  <a:cubicBezTo>
                    <a:pt x="19730" y="21236"/>
                    <a:pt x="19964" y="21133"/>
                    <a:pt x="19990" y="21210"/>
                  </a:cubicBezTo>
                  <a:cubicBezTo>
                    <a:pt x="20016" y="21314"/>
                    <a:pt x="19756" y="21678"/>
                    <a:pt x="19782" y="22015"/>
                  </a:cubicBezTo>
                  <a:cubicBezTo>
                    <a:pt x="19860" y="22716"/>
                    <a:pt x="20613" y="23391"/>
                    <a:pt x="20587" y="24404"/>
                  </a:cubicBezTo>
                  <a:cubicBezTo>
                    <a:pt x="20587" y="24793"/>
                    <a:pt x="20405" y="24871"/>
                    <a:pt x="20198" y="25416"/>
                  </a:cubicBezTo>
                  <a:cubicBezTo>
                    <a:pt x="19912" y="26143"/>
                    <a:pt x="19912" y="26273"/>
                    <a:pt x="19601" y="26792"/>
                  </a:cubicBezTo>
                  <a:cubicBezTo>
                    <a:pt x="19419" y="27129"/>
                    <a:pt x="19081" y="27882"/>
                    <a:pt x="18588" y="28012"/>
                  </a:cubicBezTo>
                  <a:cubicBezTo>
                    <a:pt x="18926" y="28791"/>
                    <a:pt x="18458" y="29440"/>
                    <a:pt x="18380" y="30193"/>
                  </a:cubicBezTo>
                  <a:cubicBezTo>
                    <a:pt x="18380" y="30452"/>
                    <a:pt x="18614" y="30842"/>
                    <a:pt x="18588" y="31205"/>
                  </a:cubicBezTo>
                  <a:cubicBezTo>
                    <a:pt x="18562" y="31724"/>
                    <a:pt x="17913" y="32296"/>
                    <a:pt x="18380" y="33204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106"/>
            <p:cNvSpPr/>
            <p:nvPr/>
          </p:nvSpPr>
          <p:spPr>
            <a:xfrm>
              <a:off x="6707525" y="1761600"/>
              <a:ext cx="214850" cy="210975"/>
            </a:xfrm>
            <a:custGeom>
              <a:avLst/>
              <a:gdLst/>
              <a:ahLst/>
              <a:cxnLst/>
              <a:rect l="l" t="t" r="r" b="b"/>
              <a:pathLst>
                <a:path w="8594" h="8439" extrusionOk="0">
                  <a:moveTo>
                    <a:pt x="1" y="1792"/>
                  </a:moveTo>
                  <a:cubicBezTo>
                    <a:pt x="2597" y="1273"/>
                    <a:pt x="5089" y="624"/>
                    <a:pt x="7607" y="1"/>
                  </a:cubicBezTo>
                  <a:cubicBezTo>
                    <a:pt x="7945" y="1403"/>
                    <a:pt x="8516" y="2545"/>
                    <a:pt x="8594" y="4206"/>
                  </a:cubicBezTo>
                  <a:cubicBezTo>
                    <a:pt x="7374" y="4025"/>
                    <a:pt x="6906" y="5634"/>
                    <a:pt x="5998" y="4596"/>
                  </a:cubicBezTo>
                  <a:cubicBezTo>
                    <a:pt x="5998" y="5141"/>
                    <a:pt x="6335" y="5011"/>
                    <a:pt x="5998" y="5401"/>
                  </a:cubicBezTo>
                  <a:cubicBezTo>
                    <a:pt x="5011" y="5608"/>
                    <a:pt x="4155" y="5686"/>
                    <a:pt x="3402" y="6205"/>
                  </a:cubicBezTo>
                  <a:cubicBezTo>
                    <a:pt x="3194" y="6361"/>
                    <a:pt x="3194" y="6647"/>
                    <a:pt x="3012" y="6803"/>
                  </a:cubicBezTo>
                  <a:cubicBezTo>
                    <a:pt x="2882" y="6906"/>
                    <a:pt x="2545" y="6699"/>
                    <a:pt x="2415" y="6803"/>
                  </a:cubicBezTo>
                  <a:cubicBezTo>
                    <a:pt x="2233" y="6932"/>
                    <a:pt x="2363" y="7244"/>
                    <a:pt x="2207" y="7400"/>
                  </a:cubicBezTo>
                  <a:cubicBezTo>
                    <a:pt x="2078" y="7529"/>
                    <a:pt x="1740" y="7478"/>
                    <a:pt x="1610" y="7607"/>
                  </a:cubicBezTo>
                  <a:cubicBezTo>
                    <a:pt x="1351" y="7841"/>
                    <a:pt x="1221" y="8308"/>
                    <a:pt x="806" y="8412"/>
                  </a:cubicBezTo>
                  <a:cubicBezTo>
                    <a:pt x="572" y="8438"/>
                    <a:pt x="468" y="8360"/>
                    <a:pt x="416" y="8204"/>
                  </a:cubicBezTo>
                  <a:cubicBezTo>
                    <a:pt x="234" y="7555"/>
                    <a:pt x="1065" y="7919"/>
                    <a:pt x="1013" y="7400"/>
                  </a:cubicBezTo>
                  <a:cubicBezTo>
                    <a:pt x="676" y="5530"/>
                    <a:pt x="105" y="3921"/>
                    <a:pt x="1" y="1792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106"/>
            <p:cNvSpPr/>
            <p:nvPr/>
          </p:nvSpPr>
          <p:spPr>
            <a:xfrm>
              <a:off x="5705450" y="2219175"/>
              <a:ext cx="577000" cy="577650"/>
            </a:xfrm>
            <a:custGeom>
              <a:avLst/>
              <a:gdLst/>
              <a:ahLst/>
              <a:cxnLst/>
              <a:rect l="l" t="t" r="r" b="b"/>
              <a:pathLst>
                <a:path w="23080" h="23106" extrusionOk="0">
                  <a:moveTo>
                    <a:pt x="14928" y="7892"/>
                  </a:moveTo>
                  <a:cubicBezTo>
                    <a:pt x="15733" y="7710"/>
                    <a:pt x="15914" y="6880"/>
                    <a:pt x="16330" y="6309"/>
                  </a:cubicBezTo>
                  <a:cubicBezTo>
                    <a:pt x="16953" y="6309"/>
                    <a:pt x="17576" y="6049"/>
                    <a:pt x="17732" y="5114"/>
                  </a:cubicBezTo>
                  <a:cubicBezTo>
                    <a:pt x="18095" y="5192"/>
                    <a:pt x="18225" y="5530"/>
                    <a:pt x="18718" y="5504"/>
                  </a:cubicBezTo>
                  <a:cubicBezTo>
                    <a:pt x="19289" y="5478"/>
                    <a:pt x="19393" y="4777"/>
                    <a:pt x="19731" y="4491"/>
                  </a:cubicBezTo>
                  <a:cubicBezTo>
                    <a:pt x="20016" y="4258"/>
                    <a:pt x="20613" y="4517"/>
                    <a:pt x="20509" y="3894"/>
                  </a:cubicBezTo>
                  <a:cubicBezTo>
                    <a:pt x="20899" y="4258"/>
                    <a:pt x="21730" y="4050"/>
                    <a:pt x="22119" y="4310"/>
                  </a:cubicBezTo>
                  <a:cubicBezTo>
                    <a:pt x="22171" y="4362"/>
                    <a:pt x="22067" y="4647"/>
                    <a:pt x="22119" y="4699"/>
                  </a:cubicBezTo>
                  <a:cubicBezTo>
                    <a:pt x="22171" y="4777"/>
                    <a:pt x="22482" y="4647"/>
                    <a:pt x="22508" y="4699"/>
                  </a:cubicBezTo>
                  <a:cubicBezTo>
                    <a:pt x="22638" y="4907"/>
                    <a:pt x="22638" y="5192"/>
                    <a:pt x="22716" y="5296"/>
                  </a:cubicBezTo>
                  <a:cubicBezTo>
                    <a:pt x="22950" y="5686"/>
                    <a:pt x="23079" y="5919"/>
                    <a:pt x="22924" y="6698"/>
                  </a:cubicBezTo>
                  <a:cubicBezTo>
                    <a:pt x="21781" y="6672"/>
                    <a:pt x="21029" y="5348"/>
                    <a:pt x="20120" y="5711"/>
                  </a:cubicBezTo>
                  <a:cubicBezTo>
                    <a:pt x="19627" y="6361"/>
                    <a:pt x="19886" y="7243"/>
                    <a:pt x="19705" y="7892"/>
                  </a:cubicBezTo>
                  <a:cubicBezTo>
                    <a:pt x="19679" y="8022"/>
                    <a:pt x="19341" y="8230"/>
                    <a:pt x="19315" y="8308"/>
                  </a:cubicBezTo>
                  <a:cubicBezTo>
                    <a:pt x="19263" y="8463"/>
                    <a:pt x="19393" y="8775"/>
                    <a:pt x="19315" y="8905"/>
                  </a:cubicBezTo>
                  <a:cubicBezTo>
                    <a:pt x="19107" y="9242"/>
                    <a:pt x="18069" y="9009"/>
                    <a:pt x="18329" y="10099"/>
                  </a:cubicBezTo>
                  <a:cubicBezTo>
                    <a:pt x="16382" y="9813"/>
                    <a:pt x="17342" y="12461"/>
                    <a:pt x="16330" y="13110"/>
                  </a:cubicBezTo>
                  <a:cubicBezTo>
                    <a:pt x="15447" y="13214"/>
                    <a:pt x="15265" y="11916"/>
                    <a:pt x="14512" y="12513"/>
                  </a:cubicBezTo>
                  <a:cubicBezTo>
                    <a:pt x="14071" y="12955"/>
                    <a:pt x="14461" y="13396"/>
                    <a:pt x="14331" y="13915"/>
                  </a:cubicBezTo>
                  <a:cubicBezTo>
                    <a:pt x="14201" y="14356"/>
                    <a:pt x="13682" y="14876"/>
                    <a:pt x="13526" y="15291"/>
                  </a:cubicBezTo>
                  <a:cubicBezTo>
                    <a:pt x="13422" y="15603"/>
                    <a:pt x="13630" y="16018"/>
                    <a:pt x="13526" y="16303"/>
                  </a:cubicBezTo>
                  <a:cubicBezTo>
                    <a:pt x="13266" y="17056"/>
                    <a:pt x="12513" y="17498"/>
                    <a:pt x="12332" y="18510"/>
                  </a:cubicBezTo>
                  <a:cubicBezTo>
                    <a:pt x="12228" y="19055"/>
                    <a:pt x="12591" y="19704"/>
                    <a:pt x="12332" y="20301"/>
                  </a:cubicBezTo>
                  <a:cubicBezTo>
                    <a:pt x="11215" y="20275"/>
                    <a:pt x="11060" y="21158"/>
                    <a:pt x="9917" y="21106"/>
                  </a:cubicBezTo>
                  <a:cubicBezTo>
                    <a:pt x="9658" y="21236"/>
                    <a:pt x="9554" y="21522"/>
                    <a:pt x="9528" y="21911"/>
                  </a:cubicBezTo>
                  <a:cubicBezTo>
                    <a:pt x="8775" y="21833"/>
                    <a:pt x="8022" y="22768"/>
                    <a:pt x="7321" y="22093"/>
                  </a:cubicBezTo>
                  <a:cubicBezTo>
                    <a:pt x="6880" y="22378"/>
                    <a:pt x="6672" y="22923"/>
                    <a:pt x="6127" y="23105"/>
                  </a:cubicBezTo>
                  <a:cubicBezTo>
                    <a:pt x="5193" y="22794"/>
                    <a:pt x="4232" y="22482"/>
                    <a:pt x="4128" y="21314"/>
                  </a:cubicBezTo>
                  <a:cubicBezTo>
                    <a:pt x="2700" y="21288"/>
                    <a:pt x="2207" y="20457"/>
                    <a:pt x="1324" y="19315"/>
                  </a:cubicBezTo>
                  <a:cubicBezTo>
                    <a:pt x="883" y="18718"/>
                    <a:pt x="208" y="17965"/>
                    <a:pt x="130" y="17705"/>
                  </a:cubicBezTo>
                  <a:cubicBezTo>
                    <a:pt x="0" y="17212"/>
                    <a:pt x="468" y="16537"/>
                    <a:pt x="130" y="16096"/>
                  </a:cubicBezTo>
                  <a:cubicBezTo>
                    <a:pt x="1506" y="16407"/>
                    <a:pt x="935" y="14772"/>
                    <a:pt x="1921" y="14694"/>
                  </a:cubicBezTo>
                  <a:cubicBezTo>
                    <a:pt x="1480" y="13967"/>
                    <a:pt x="1766" y="12487"/>
                    <a:pt x="2129" y="11916"/>
                  </a:cubicBezTo>
                  <a:cubicBezTo>
                    <a:pt x="2752" y="11812"/>
                    <a:pt x="2700" y="12409"/>
                    <a:pt x="2934" y="12695"/>
                  </a:cubicBezTo>
                  <a:cubicBezTo>
                    <a:pt x="3869" y="12072"/>
                    <a:pt x="3168" y="10956"/>
                    <a:pt x="3531" y="10099"/>
                  </a:cubicBezTo>
                  <a:cubicBezTo>
                    <a:pt x="3713" y="9632"/>
                    <a:pt x="4803" y="9709"/>
                    <a:pt x="4336" y="8905"/>
                  </a:cubicBezTo>
                  <a:cubicBezTo>
                    <a:pt x="4647" y="8931"/>
                    <a:pt x="5089" y="8801"/>
                    <a:pt x="5115" y="9112"/>
                  </a:cubicBezTo>
                  <a:cubicBezTo>
                    <a:pt x="5608" y="8853"/>
                    <a:pt x="5919" y="8385"/>
                    <a:pt x="6335" y="7892"/>
                  </a:cubicBezTo>
                  <a:cubicBezTo>
                    <a:pt x="6620" y="7581"/>
                    <a:pt x="7166" y="7139"/>
                    <a:pt x="7321" y="6698"/>
                  </a:cubicBezTo>
                  <a:cubicBezTo>
                    <a:pt x="7425" y="6412"/>
                    <a:pt x="7425" y="5893"/>
                    <a:pt x="7451" y="5608"/>
                  </a:cubicBezTo>
                  <a:cubicBezTo>
                    <a:pt x="7503" y="5166"/>
                    <a:pt x="7399" y="4206"/>
                    <a:pt x="7529" y="3738"/>
                  </a:cubicBezTo>
                  <a:cubicBezTo>
                    <a:pt x="8230" y="1194"/>
                    <a:pt x="7373" y="260"/>
                    <a:pt x="7685" y="0"/>
                  </a:cubicBezTo>
                  <a:cubicBezTo>
                    <a:pt x="7970" y="1194"/>
                    <a:pt x="8464" y="4959"/>
                    <a:pt x="8723" y="5893"/>
                  </a:cubicBezTo>
                  <a:cubicBezTo>
                    <a:pt x="10566" y="5737"/>
                    <a:pt x="12046" y="5244"/>
                    <a:pt x="13915" y="5088"/>
                  </a:cubicBezTo>
                  <a:cubicBezTo>
                    <a:pt x="14175" y="6179"/>
                    <a:pt x="14305" y="7373"/>
                    <a:pt x="14512" y="8489"/>
                  </a:cubicBezTo>
                  <a:cubicBezTo>
                    <a:pt x="14694" y="8411"/>
                    <a:pt x="14876" y="8308"/>
                    <a:pt x="14928" y="8100"/>
                  </a:cubicBezTo>
                  <a:lnTo>
                    <a:pt x="14928" y="7892"/>
                  </a:ln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106"/>
            <p:cNvSpPr/>
            <p:nvPr/>
          </p:nvSpPr>
          <p:spPr>
            <a:xfrm>
              <a:off x="965025" y="1831700"/>
              <a:ext cx="824275" cy="1270150"/>
            </a:xfrm>
            <a:custGeom>
              <a:avLst/>
              <a:gdLst/>
              <a:ahLst/>
              <a:cxnLst/>
              <a:rect l="l" t="t" r="r" b="b"/>
              <a:pathLst>
                <a:path w="32971" h="50806" extrusionOk="0">
                  <a:moveTo>
                    <a:pt x="25571" y="44809"/>
                  </a:moveTo>
                  <a:cubicBezTo>
                    <a:pt x="24767" y="44861"/>
                    <a:pt x="25026" y="43874"/>
                    <a:pt x="24377" y="43796"/>
                  </a:cubicBezTo>
                  <a:cubicBezTo>
                    <a:pt x="23754" y="43822"/>
                    <a:pt x="23235" y="43329"/>
                    <a:pt x="22768" y="43796"/>
                  </a:cubicBezTo>
                  <a:cubicBezTo>
                    <a:pt x="22248" y="43900"/>
                    <a:pt x="22378" y="44393"/>
                    <a:pt x="22378" y="44809"/>
                  </a:cubicBezTo>
                  <a:cubicBezTo>
                    <a:pt x="22378" y="45120"/>
                    <a:pt x="22404" y="45276"/>
                    <a:pt x="22378" y="45614"/>
                  </a:cubicBezTo>
                  <a:cubicBezTo>
                    <a:pt x="22326" y="46315"/>
                    <a:pt x="22222" y="47067"/>
                    <a:pt x="22171" y="47794"/>
                  </a:cubicBezTo>
                  <a:cubicBezTo>
                    <a:pt x="22119" y="48469"/>
                    <a:pt x="22482" y="48988"/>
                    <a:pt x="22378" y="49612"/>
                  </a:cubicBezTo>
                  <a:cubicBezTo>
                    <a:pt x="22274" y="50105"/>
                    <a:pt x="21470" y="50183"/>
                    <a:pt x="21781" y="50806"/>
                  </a:cubicBezTo>
                  <a:cubicBezTo>
                    <a:pt x="17575" y="44939"/>
                    <a:pt x="12799" y="37670"/>
                    <a:pt x="8204" y="30998"/>
                  </a:cubicBezTo>
                  <a:cubicBezTo>
                    <a:pt x="7477" y="29959"/>
                    <a:pt x="6568" y="28817"/>
                    <a:pt x="5789" y="27597"/>
                  </a:cubicBezTo>
                  <a:cubicBezTo>
                    <a:pt x="5504" y="27130"/>
                    <a:pt x="5270" y="26662"/>
                    <a:pt x="4803" y="26013"/>
                  </a:cubicBezTo>
                  <a:cubicBezTo>
                    <a:pt x="4699" y="25883"/>
                    <a:pt x="4465" y="25728"/>
                    <a:pt x="4387" y="25598"/>
                  </a:cubicBezTo>
                  <a:cubicBezTo>
                    <a:pt x="4310" y="25442"/>
                    <a:pt x="4310" y="25182"/>
                    <a:pt x="4206" y="25001"/>
                  </a:cubicBezTo>
                  <a:cubicBezTo>
                    <a:pt x="3998" y="24715"/>
                    <a:pt x="3609" y="24508"/>
                    <a:pt x="3401" y="24196"/>
                  </a:cubicBezTo>
                  <a:cubicBezTo>
                    <a:pt x="3271" y="24014"/>
                    <a:pt x="3323" y="23781"/>
                    <a:pt x="3193" y="23599"/>
                  </a:cubicBezTo>
                  <a:cubicBezTo>
                    <a:pt x="2830" y="23002"/>
                    <a:pt x="1973" y="22067"/>
                    <a:pt x="1402" y="21210"/>
                  </a:cubicBezTo>
                  <a:cubicBezTo>
                    <a:pt x="441" y="19783"/>
                    <a:pt x="0" y="19549"/>
                    <a:pt x="389" y="17810"/>
                  </a:cubicBezTo>
                  <a:cubicBezTo>
                    <a:pt x="493" y="17446"/>
                    <a:pt x="727" y="17161"/>
                    <a:pt x="805" y="16797"/>
                  </a:cubicBezTo>
                  <a:cubicBezTo>
                    <a:pt x="1013" y="15940"/>
                    <a:pt x="1038" y="14928"/>
                    <a:pt x="1194" y="14201"/>
                  </a:cubicBezTo>
                  <a:cubicBezTo>
                    <a:pt x="2337" y="9502"/>
                    <a:pt x="3764" y="4699"/>
                    <a:pt x="4803" y="1"/>
                  </a:cubicBezTo>
                  <a:cubicBezTo>
                    <a:pt x="13941" y="2259"/>
                    <a:pt x="23391" y="4180"/>
                    <a:pt x="32970" y="5998"/>
                  </a:cubicBezTo>
                  <a:cubicBezTo>
                    <a:pt x="31490" y="13890"/>
                    <a:pt x="30192" y="22301"/>
                    <a:pt x="28557" y="30193"/>
                  </a:cubicBezTo>
                  <a:cubicBezTo>
                    <a:pt x="28064" y="32711"/>
                    <a:pt x="27830" y="35333"/>
                    <a:pt x="27363" y="37799"/>
                  </a:cubicBezTo>
                  <a:cubicBezTo>
                    <a:pt x="27155" y="39020"/>
                    <a:pt x="26792" y="40188"/>
                    <a:pt x="26558" y="41408"/>
                  </a:cubicBezTo>
                  <a:cubicBezTo>
                    <a:pt x="26350" y="42550"/>
                    <a:pt x="26402" y="43848"/>
                    <a:pt x="25571" y="44809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106"/>
            <p:cNvSpPr/>
            <p:nvPr/>
          </p:nvSpPr>
          <p:spPr>
            <a:xfrm>
              <a:off x="6526450" y="1956950"/>
              <a:ext cx="189550" cy="360250"/>
            </a:xfrm>
            <a:custGeom>
              <a:avLst/>
              <a:gdLst/>
              <a:ahLst/>
              <a:cxnLst/>
              <a:rect l="l" t="t" r="r" b="b"/>
              <a:pathLst>
                <a:path w="7582" h="14410" extrusionOk="0">
                  <a:moveTo>
                    <a:pt x="4855" y="14202"/>
                  </a:moveTo>
                  <a:lnTo>
                    <a:pt x="4855" y="13994"/>
                  </a:lnTo>
                  <a:cubicBezTo>
                    <a:pt x="4440" y="14124"/>
                    <a:pt x="3557" y="13734"/>
                    <a:pt x="3454" y="14202"/>
                  </a:cubicBezTo>
                  <a:cubicBezTo>
                    <a:pt x="2545" y="13371"/>
                    <a:pt x="1" y="12826"/>
                    <a:pt x="1455" y="10593"/>
                  </a:cubicBezTo>
                  <a:cubicBezTo>
                    <a:pt x="2026" y="10541"/>
                    <a:pt x="2026" y="10307"/>
                    <a:pt x="2675" y="9996"/>
                  </a:cubicBezTo>
                  <a:cubicBezTo>
                    <a:pt x="2493" y="9087"/>
                    <a:pt x="3142" y="8983"/>
                    <a:pt x="3272" y="8386"/>
                  </a:cubicBezTo>
                  <a:cubicBezTo>
                    <a:pt x="3583" y="8334"/>
                    <a:pt x="3609" y="8594"/>
                    <a:pt x="3869" y="8594"/>
                  </a:cubicBezTo>
                  <a:cubicBezTo>
                    <a:pt x="3428" y="8179"/>
                    <a:pt x="3895" y="7945"/>
                    <a:pt x="4051" y="7582"/>
                  </a:cubicBezTo>
                  <a:cubicBezTo>
                    <a:pt x="4103" y="7088"/>
                    <a:pt x="3531" y="7374"/>
                    <a:pt x="3272" y="6984"/>
                  </a:cubicBezTo>
                  <a:cubicBezTo>
                    <a:pt x="2805" y="6361"/>
                    <a:pt x="3505" y="6621"/>
                    <a:pt x="2856" y="6387"/>
                  </a:cubicBezTo>
                  <a:cubicBezTo>
                    <a:pt x="2779" y="6361"/>
                    <a:pt x="2363" y="6283"/>
                    <a:pt x="2259" y="6206"/>
                  </a:cubicBezTo>
                  <a:cubicBezTo>
                    <a:pt x="2078" y="6050"/>
                    <a:pt x="2207" y="5790"/>
                    <a:pt x="2052" y="5583"/>
                  </a:cubicBezTo>
                  <a:cubicBezTo>
                    <a:pt x="1792" y="5219"/>
                    <a:pt x="1195" y="5297"/>
                    <a:pt x="1065" y="4804"/>
                  </a:cubicBezTo>
                  <a:cubicBezTo>
                    <a:pt x="1091" y="3921"/>
                    <a:pt x="1844" y="3376"/>
                    <a:pt x="1065" y="2805"/>
                  </a:cubicBezTo>
                  <a:cubicBezTo>
                    <a:pt x="1117" y="2182"/>
                    <a:pt x="1662" y="1844"/>
                    <a:pt x="1870" y="1403"/>
                  </a:cubicBezTo>
                  <a:cubicBezTo>
                    <a:pt x="2078" y="884"/>
                    <a:pt x="1792" y="287"/>
                    <a:pt x="2259" y="1"/>
                  </a:cubicBezTo>
                  <a:cubicBezTo>
                    <a:pt x="2493" y="27"/>
                    <a:pt x="2363" y="209"/>
                    <a:pt x="2259" y="209"/>
                  </a:cubicBezTo>
                  <a:cubicBezTo>
                    <a:pt x="2908" y="313"/>
                    <a:pt x="2986" y="131"/>
                    <a:pt x="3869" y="390"/>
                  </a:cubicBezTo>
                  <a:cubicBezTo>
                    <a:pt x="3817" y="390"/>
                    <a:pt x="4414" y="572"/>
                    <a:pt x="4466" y="598"/>
                  </a:cubicBezTo>
                  <a:cubicBezTo>
                    <a:pt x="4492" y="624"/>
                    <a:pt x="4414" y="988"/>
                    <a:pt x="4466" y="988"/>
                  </a:cubicBezTo>
                  <a:cubicBezTo>
                    <a:pt x="4570" y="1039"/>
                    <a:pt x="4829" y="754"/>
                    <a:pt x="5063" y="806"/>
                  </a:cubicBezTo>
                  <a:cubicBezTo>
                    <a:pt x="5245" y="832"/>
                    <a:pt x="6024" y="1325"/>
                    <a:pt x="6465" y="1403"/>
                  </a:cubicBezTo>
                  <a:cubicBezTo>
                    <a:pt x="6647" y="3194"/>
                    <a:pt x="5219" y="3376"/>
                    <a:pt x="5660" y="5401"/>
                  </a:cubicBezTo>
                  <a:cubicBezTo>
                    <a:pt x="6283" y="5505"/>
                    <a:pt x="6361" y="5037"/>
                    <a:pt x="7062" y="5193"/>
                  </a:cubicBezTo>
                  <a:cubicBezTo>
                    <a:pt x="7581" y="5920"/>
                    <a:pt x="7088" y="6984"/>
                    <a:pt x="7062" y="7789"/>
                  </a:cubicBezTo>
                  <a:cubicBezTo>
                    <a:pt x="7010" y="8594"/>
                    <a:pt x="7426" y="9425"/>
                    <a:pt x="6854" y="9788"/>
                  </a:cubicBezTo>
                  <a:cubicBezTo>
                    <a:pt x="7114" y="9892"/>
                    <a:pt x="7348" y="9944"/>
                    <a:pt x="7062" y="10593"/>
                  </a:cubicBezTo>
                  <a:cubicBezTo>
                    <a:pt x="7010" y="10697"/>
                    <a:pt x="6595" y="10879"/>
                    <a:pt x="6465" y="11190"/>
                  </a:cubicBezTo>
                  <a:cubicBezTo>
                    <a:pt x="6179" y="11787"/>
                    <a:pt x="6439" y="12618"/>
                    <a:pt x="5660" y="12800"/>
                  </a:cubicBezTo>
                  <a:cubicBezTo>
                    <a:pt x="5816" y="13604"/>
                    <a:pt x="5686" y="13475"/>
                    <a:pt x="5660" y="14409"/>
                  </a:cubicBezTo>
                  <a:cubicBezTo>
                    <a:pt x="5504" y="14357"/>
                    <a:pt x="5453" y="14202"/>
                    <a:pt x="5245" y="14202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106"/>
            <p:cNvSpPr/>
            <p:nvPr/>
          </p:nvSpPr>
          <p:spPr>
            <a:xfrm>
              <a:off x="3910250" y="1894000"/>
              <a:ext cx="790550" cy="523800"/>
            </a:xfrm>
            <a:custGeom>
              <a:avLst/>
              <a:gdLst/>
              <a:ahLst/>
              <a:cxnLst/>
              <a:rect l="l" t="t" r="r" b="b"/>
              <a:pathLst>
                <a:path w="31622" h="20952" extrusionOk="0">
                  <a:moveTo>
                    <a:pt x="209" y="5193"/>
                  </a:moveTo>
                  <a:cubicBezTo>
                    <a:pt x="598" y="4933"/>
                    <a:pt x="754" y="3817"/>
                    <a:pt x="754" y="3064"/>
                  </a:cubicBezTo>
                  <a:cubicBezTo>
                    <a:pt x="754" y="2337"/>
                    <a:pt x="157" y="2623"/>
                    <a:pt x="338" y="2285"/>
                  </a:cubicBezTo>
                  <a:cubicBezTo>
                    <a:pt x="546" y="1948"/>
                    <a:pt x="1" y="1143"/>
                    <a:pt x="287" y="1013"/>
                  </a:cubicBezTo>
                  <a:lnTo>
                    <a:pt x="546" y="883"/>
                  </a:lnTo>
                  <a:cubicBezTo>
                    <a:pt x="546" y="883"/>
                    <a:pt x="23106" y="546"/>
                    <a:pt x="25391" y="1"/>
                  </a:cubicBezTo>
                  <a:cubicBezTo>
                    <a:pt x="25391" y="1"/>
                    <a:pt x="25313" y="806"/>
                    <a:pt x="25806" y="1013"/>
                  </a:cubicBezTo>
                  <a:cubicBezTo>
                    <a:pt x="26715" y="909"/>
                    <a:pt x="25832" y="1870"/>
                    <a:pt x="25806" y="2415"/>
                  </a:cubicBezTo>
                  <a:cubicBezTo>
                    <a:pt x="25780" y="3324"/>
                    <a:pt x="26455" y="4077"/>
                    <a:pt x="26611" y="5011"/>
                  </a:cubicBezTo>
                  <a:cubicBezTo>
                    <a:pt x="27286" y="5063"/>
                    <a:pt x="27571" y="5530"/>
                    <a:pt x="28402" y="5401"/>
                  </a:cubicBezTo>
                  <a:cubicBezTo>
                    <a:pt x="28662" y="5894"/>
                    <a:pt x="28376" y="5790"/>
                    <a:pt x="28610" y="6413"/>
                  </a:cubicBezTo>
                  <a:cubicBezTo>
                    <a:pt x="28739" y="6725"/>
                    <a:pt x="29622" y="6906"/>
                    <a:pt x="29804" y="7426"/>
                  </a:cubicBezTo>
                  <a:cubicBezTo>
                    <a:pt x="29830" y="7503"/>
                    <a:pt x="29518" y="7711"/>
                    <a:pt x="29596" y="7815"/>
                  </a:cubicBezTo>
                  <a:cubicBezTo>
                    <a:pt x="29726" y="7945"/>
                    <a:pt x="30089" y="7919"/>
                    <a:pt x="30219" y="8023"/>
                  </a:cubicBezTo>
                  <a:cubicBezTo>
                    <a:pt x="30349" y="8127"/>
                    <a:pt x="30453" y="8308"/>
                    <a:pt x="30609" y="8412"/>
                  </a:cubicBezTo>
                  <a:cubicBezTo>
                    <a:pt x="31491" y="9139"/>
                    <a:pt x="31621" y="9684"/>
                    <a:pt x="30816" y="11008"/>
                  </a:cubicBezTo>
                  <a:cubicBezTo>
                    <a:pt x="30401" y="11294"/>
                    <a:pt x="30868" y="12410"/>
                    <a:pt x="30219" y="12410"/>
                  </a:cubicBezTo>
                  <a:cubicBezTo>
                    <a:pt x="29856" y="13033"/>
                    <a:pt x="29596" y="11865"/>
                    <a:pt x="29414" y="12410"/>
                  </a:cubicBezTo>
                  <a:cubicBezTo>
                    <a:pt x="29908" y="13189"/>
                    <a:pt x="28013" y="13267"/>
                    <a:pt x="27208" y="13423"/>
                  </a:cubicBezTo>
                  <a:cubicBezTo>
                    <a:pt x="27338" y="13968"/>
                    <a:pt x="26637" y="14669"/>
                    <a:pt x="27208" y="15032"/>
                  </a:cubicBezTo>
                  <a:cubicBezTo>
                    <a:pt x="27390" y="15499"/>
                    <a:pt x="28013" y="15551"/>
                    <a:pt x="27805" y="16408"/>
                  </a:cubicBezTo>
                  <a:cubicBezTo>
                    <a:pt x="28013" y="17161"/>
                    <a:pt x="27052" y="16745"/>
                    <a:pt x="27208" y="17420"/>
                  </a:cubicBezTo>
                  <a:cubicBezTo>
                    <a:pt x="27364" y="18018"/>
                    <a:pt x="27000" y="18147"/>
                    <a:pt x="27026" y="18615"/>
                  </a:cubicBezTo>
                  <a:cubicBezTo>
                    <a:pt x="26663" y="18589"/>
                    <a:pt x="26585" y="18874"/>
                    <a:pt x="26351" y="18952"/>
                  </a:cubicBezTo>
                  <a:cubicBezTo>
                    <a:pt x="26351" y="18952"/>
                    <a:pt x="25650" y="19497"/>
                    <a:pt x="25728" y="20224"/>
                  </a:cubicBezTo>
                  <a:cubicBezTo>
                    <a:pt x="25780" y="20951"/>
                    <a:pt x="24482" y="18952"/>
                    <a:pt x="23807" y="18822"/>
                  </a:cubicBezTo>
                  <a:cubicBezTo>
                    <a:pt x="23677" y="18796"/>
                    <a:pt x="22094" y="19186"/>
                    <a:pt x="21626" y="19238"/>
                  </a:cubicBezTo>
                  <a:cubicBezTo>
                    <a:pt x="16538" y="19757"/>
                    <a:pt x="9736" y="19809"/>
                    <a:pt x="4440" y="19835"/>
                  </a:cubicBezTo>
                  <a:cubicBezTo>
                    <a:pt x="4622" y="19419"/>
                    <a:pt x="3947" y="19238"/>
                    <a:pt x="3843" y="18822"/>
                  </a:cubicBezTo>
                  <a:cubicBezTo>
                    <a:pt x="3791" y="18563"/>
                    <a:pt x="4077" y="17966"/>
                    <a:pt x="4051" y="17628"/>
                  </a:cubicBezTo>
                  <a:cubicBezTo>
                    <a:pt x="3999" y="17109"/>
                    <a:pt x="3739" y="16356"/>
                    <a:pt x="3635" y="15629"/>
                  </a:cubicBezTo>
                  <a:cubicBezTo>
                    <a:pt x="3635" y="15473"/>
                    <a:pt x="3869" y="15421"/>
                    <a:pt x="3843" y="15214"/>
                  </a:cubicBezTo>
                  <a:cubicBezTo>
                    <a:pt x="3843" y="15240"/>
                    <a:pt x="3661" y="14954"/>
                    <a:pt x="3635" y="14824"/>
                  </a:cubicBezTo>
                  <a:cubicBezTo>
                    <a:pt x="3532" y="14020"/>
                    <a:pt x="3661" y="14227"/>
                    <a:pt x="3246" y="13812"/>
                  </a:cubicBezTo>
                  <a:cubicBezTo>
                    <a:pt x="2935" y="13526"/>
                    <a:pt x="3324" y="13474"/>
                    <a:pt x="3038" y="13215"/>
                  </a:cubicBezTo>
                  <a:cubicBezTo>
                    <a:pt x="3142" y="13319"/>
                    <a:pt x="2571" y="13371"/>
                    <a:pt x="2649" y="13007"/>
                  </a:cubicBezTo>
                  <a:cubicBezTo>
                    <a:pt x="2831" y="10489"/>
                    <a:pt x="1143" y="9840"/>
                    <a:pt x="1247" y="7426"/>
                  </a:cubicBezTo>
                  <a:cubicBezTo>
                    <a:pt x="754" y="7062"/>
                    <a:pt x="131" y="6179"/>
                    <a:pt x="858" y="6205"/>
                  </a:cubicBezTo>
                  <a:cubicBezTo>
                    <a:pt x="494" y="6050"/>
                    <a:pt x="79" y="6257"/>
                    <a:pt x="53" y="5608"/>
                  </a:cubicBezTo>
                  <a:cubicBezTo>
                    <a:pt x="53" y="5271"/>
                    <a:pt x="209" y="5219"/>
                    <a:pt x="261" y="5427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106"/>
            <p:cNvSpPr/>
            <p:nvPr/>
          </p:nvSpPr>
          <p:spPr>
            <a:xfrm>
              <a:off x="1000050" y="839350"/>
              <a:ext cx="7175" cy="7175"/>
            </a:xfrm>
            <a:custGeom>
              <a:avLst/>
              <a:gdLst/>
              <a:ahLst/>
              <a:cxnLst/>
              <a:rect l="l" t="t" r="r" b="b"/>
              <a:pathLst>
                <a:path w="287" h="287" extrusionOk="0">
                  <a:moveTo>
                    <a:pt x="1" y="286"/>
                  </a:moveTo>
                  <a:cubicBezTo>
                    <a:pt x="131" y="234"/>
                    <a:pt x="235" y="130"/>
                    <a:pt x="286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106"/>
            <p:cNvSpPr/>
            <p:nvPr/>
          </p:nvSpPr>
          <p:spPr>
            <a:xfrm>
              <a:off x="6599150" y="3049250"/>
              <a:ext cx="11050" cy="3275"/>
            </a:xfrm>
            <a:custGeom>
              <a:avLst/>
              <a:gdLst/>
              <a:ahLst/>
              <a:cxnLst/>
              <a:rect l="l" t="t" r="r" b="b"/>
              <a:pathLst>
                <a:path w="442" h="131" extrusionOk="0">
                  <a:moveTo>
                    <a:pt x="0" y="131"/>
                  </a:moveTo>
                  <a:cubicBezTo>
                    <a:pt x="78" y="105"/>
                    <a:pt x="234" y="27"/>
                    <a:pt x="442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106"/>
            <p:cNvSpPr/>
            <p:nvPr/>
          </p:nvSpPr>
          <p:spPr>
            <a:xfrm>
              <a:off x="2498650" y="4573800"/>
              <a:ext cx="9750" cy="5225"/>
            </a:xfrm>
            <a:custGeom>
              <a:avLst/>
              <a:gdLst/>
              <a:ahLst/>
              <a:cxnLst/>
              <a:rect l="l" t="t" r="r" b="b"/>
              <a:pathLst>
                <a:path w="390" h="209" extrusionOk="0">
                  <a:moveTo>
                    <a:pt x="390" y="208"/>
                  </a:moveTo>
                  <a:cubicBezTo>
                    <a:pt x="208" y="208"/>
                    <a:pt x="130" y="104"/>
                    <a:pt x="0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106"/>
            <p:cNvSpPr/>
            <p:nvPr/>
          </p:nvSpPr>
          <p:spPr>
            <a:xfrm>
              <a:off x="2427250" y="4535500"/>
              <a:ext cx="17550" cy="5875"/>
            </a:xfrm>
            <a:custGeom>
              <a:avLst/>
              <a:gdLst/>
              <a:ahLst/>
              <a:cxnLst/>
              <a:rect l="l" t="t" r="r" b="b"/>
              <a:pathLst>
                <a:path w="702" h="235" extrusionOk="0">
                  <a:moveTo>
                    <a:pt x="1" y="1"/>
                  </a:moveTo>
                  <a:cubicBezTo>
                    <a:pt x="234" y="79"/>
                    <a:pt x="468" y="183"/>
                    <a:pt x="702" y="235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106"/>
            <p:cNvSpPr/>
            <p:nvPr/>
          </p:nvSpPr>
          <p:spPr>
            <a:xfrm>
              <a:off x="7342275" y="1149575"/>
              <a:ext cx="14300" cy="24700"/>
            </a:xfrm>
            <a:custGeom>
              <a:avLst/>
              <a:gdLst/>
              <a:ahLst/>
              <a:cxnLst/>
              <a:rect l="l" t="t" r="r" b="b"/>
              <a:pathLst>
                <a:path w="572" h="988" extrusionOk="0">
                  <a:moveTo>
                    <a:pt x="182" y="79"/>
                  </a:moveTo>
                  <a:cubicBezTo>
                    <a:pt x="572" y="1"/>
                    <a:pt x="494" y="987"/>
                    <a:pt x="0" y="676"/>
                  </a:cubicBezTo>
                  <a:lnTo>
                    <a:pt x="0" y="286"/>
                  </a:lnTo>
                  <a:cubicBezTo>
                    <a:pt x="156" y="312"/>
                    <a:pt x="182" y="209"/>
                    <a:pt x="182" y="79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106"/>
            <p:cNvSpPr/>
            <p:nvPr/>
          </p:nvSpPr>
          <p:spPr>
            <a:xfrm>
              <a:off x="7187150" y="1256675"/>
              <a:ext cx="28600" cy="22100"/>
            </a:xfrm>
            <a:custGeom>
              <a:avLst/>
              <a:gdLst/>
              <a:ahLst/>
              <a:cxnLst/>
              <a:rect l="l" t="t" r="r" b="b"/>
              <a:pathLst>
                <a:path w="1144" h="884" extrusionOk="0">
                  <a:moveTo>
                    <a:pt x="416" y="0"/>
                  </a:moveTo>
                  <a:cubicBezTo>
                    <a:pt x="1143" y="182"/>
                    <a:pt x="624" y="883"/>
                    <a:pt x="1" y="805"/>
                  </a:cubicBezTo>
                  <a:cubicBezTo>
                    <a:pt x="105" y="494"/>
                    <a:pt x="312" y="286"/>
                    <a:pt x="416" y="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106"/>
            <p:cNvSpPr/>
            <p:nvPr/>
          </p:nvSpPr>
          <p:spPr>
            <a:xfrm>
              <a:off x="6841225" y="799775"/>
              <a:ext cx="481600" cy="747025"/>
            </a:xfrm>
            <a:custGeom>
              <a:avLst/>
              <a:gdLst/>
              <a:ahLst/>
              <a:cxnLst/>
              <a:rect l="l" t="t" r="r" b="b"/>
              <a:pathLst>
                <a:path w="19264" h="29881" extrusionOk="0">
                  <a:moveTo>
                    <a:pt x="1" y="16433"/>
                  </a:moveTo>
                  <a:cubicBezTo>
                    <a:pt x="53" y="16096"/>
                    <a:pt x="546" y="16355"/>
                    <a:pt x="805" y="16225"/>
                  </a:cubicBezTo>
                  <a:cubicBezTo>
                    <a:pt x="1273" y="16018"/>
                    <a:pt x="1065" y="15265"/>
                    <a:pt x="1818" y="15421"/>
                  </a:cubicBezTo>
                  <a:cubicBezTo>
                    <a:pt x="1688" y="15005"/>
                    <a:pt x="1325" y="14850"/>
                    <a:pt x="1403" y="14227"/>
                  </a:cubicBezTo>
                  <a:cubicBezTo>
                    <a:pt x="1584" y="13603"/>
                    <a:pt x="1896" y="13110"/>
                    <a:pt x="2415" y="12825"/>
                  </a:cubicBezTo>
                  <a:cubicBezTo>
                    <a:pt x="1896" y="12279"/>
                    <a:pt x="2623" y="12072"/>
                    <a:pt x="2623" y="11630"/>
                  </a:cubicBezTo>
                  <a:cubicBezTo>
                    <a:pt x="2597" y="10826"/>
                    <a:pt x="1948" y="10229"/>
                    <a:pt x="2026" y="9424"/>
                  </a:cubicBezTo>
                  <a:cubicBezTo>
                    <a:pt x="2026" y="9476"/>
                    <a:pt x="2129" y="8619"/>
                    <a:pt x="2207" y="8437"/>
                  </a:cubicBezTo>
                  <a:cubicBezTo>
                    <a:pt x="2285" y="8256"/>
                    <a:pt x="2597" y="8307"/>
                    <a:pt x="2623" y="8022"/>
                  </a:cubicBezTo>
                  <a:cubicBezTo>
                    <a:pt x="2675" y="7399"/>
                    <a:pt x="2363" y="6672"/>
                    <a:pt x="2415" y="6023"/>
                  </a:cubicBezTo>
                  <a:cubicBezTo>
                    <a:pt x="2467" y="5452"/>
                    <a:pt x="2830" y="5166"/>
                    <a:pt x="3012" y="4621"/>
                  </a:cubicBezTo>
                  <a:cubicBezTo>
                    <a:pt x="3142" y="4232"/>
                    <a:pt x="3064" y="3686"/>
                    <a:pt x="3220" y="3219"/>
                  </a:cubicBezTo>
                  <a:cubicBezTo>
                    <a:pt x="3324" y="2856"/>
                    <a:pt x="3505" y="2518"/>
                    <a:pt x="3609" y="2233"/>
                  </a:cubicBezTo>
                  <a:cubicBezTo>
                    <a:pt x="3713" y="1947"/>
                    <a:pt x="3895" y="1506"/>
                    <a:pt x="4025" y="1220"/>
                  </a:cubicBezTo>
                  <a:cubicBezTo>
                    <a:pt x="4128" y="961"/>
                    <a:pt x="4154" y="312"/>
                    <a:pt x="4622" y="415"/>
                  </a:cubicBezTo>
                  <a:cubicBezTo>
                    <a:pt x="5141" y="260"/>
                    <a:pt x="4855" y="779"/>
                    <a:pt x="5011" y="1012"/>
                  </a:cubicBezTo>
                  <a:cubicBezTo>
                    <a:pt x="5245" y="1376"/>
                    <a:pt x="5660" y="1454"/>
                    <a:pt x="5816" y="1817"/>
                  </a:cubicBezTo>
                  <a:cubicBezTo>
                    <a:pt x="6880" y="1428"/>
                    <a:pt x="7607" y="701"/>
                    <a:pt x="8412" y="26"/>
                  </a:cubicBezTo>
                  <a:cubicBezTo>
                    <a:pt x="8775" y="78"/>
                    <a:pt x="9347" y="0"/>
                    <a:pt x="9814" y="234"/>
                  </a:cubicBezTo>
                  <a:cubicBezTo>
                    <a:pt x="9970" y="312"/>
                    <a:pt x="10048" y="727"/>
                    <a:pt x="10203" y="831"/>
                  </a:cubicBezTo>
                  <a:cubicBezTo>
                    <a:pt x="10385" y="935"/>
                    <a:pt x="10878" y="857"/>
                    <a:pt x="11008" y="1012"/>
                  </a:cubicBezTo>
                  <a:cubicBezTo>
                    <a:pt x="11164" y="1194"/>
                    <a:pt x="11372" y="2103"/>
                    <a:pt x="11605" y="2830"/>
                  </a:cubicBezTo>
                  <a:cubicBezTo>
                    <a:pt x="12046" y="4154"/>
                    <a:pt x="12384" y="5608"/>
                    <a:pt x="13007" y="7217"/>
                  </a:cubicBezTo>
                  <a:cubicBezTo>
                    <a:pt x="13189" y="7710"/>
                    <a:pt x="13578" y="8463"/>
                    <a:pt x="13604" y="9424"/>
                  </a:cubicBezTo>
                  <a:cubicBezTo>
                    <a:pt x="13968" y="9865"/>
                    <a:pt x="14772" y="9839"/>
                    <a:pt x="15603" y="9813"/>
                  </a:cubicBezTo>
                  <a:cubicBezTo>
                    <a:pt x="15603" y="11163"/>
                    <a:pt x="16200" y="11890"/>
                    <a:pt x="16797" y="12617"/>
                  </a:cubicBezTo>
                  <a:cubicBezTo>
                    <a:pt x="17005" y="12435"/>
                    <a:pt x="17213" y="12228"/>
                    <a:pt x="17394" y="12020"/>
                  </a:cubicBezTo>
                  <a:cubicBezTo>
                    <a:pt x="17862" y="12150"/>
                    <a:pt x="17940" y="12695"/>
                    <a:pt x="18407" y="12825"/>
                  </a:cubicBezTo>
                  <a:cubicBezTo>
                    <a:pt x="18407" y="13214"/>
                    <a:pt x="17862" y="13084"/>
                    <a:pt x="17992" y="13629"/>
                  </a:cubicBezTo>
                  <a:cubicBezTo>
                    <a:pt x="18147" y="14019"/>
                    <a:pt x="18666" y="14512"/>
                    <a:pt x="18796" y="13837"/>
                  </a:cubicBezTo>
                  <a:cubicBezTo>
                    <a:pt x="19264" y="14252"/>
                    <a:pt x="18251" y="15680"/>
                    <a:pt x="17602" y="15031"/>
                  </a:cubicBezTo>
                  <a:cubicBezTo>
                    <a:pt x="17342" y="15706"/>
                    <a:pt x="16953" y="16251"/>
                    <a:pt x="16408" y="16641"/>
                  </a:cubicBezTo>
                  <a:cubicBezTo>
                    <a:pt x="16174" y="16589"/>
                    <a:pt x="16278" y="16225"/>
                    <a:pt x="15993" y="16225"/>
                  </a:cubicBezTo>
                  <a:cubicBezTo>
                    <a:pt x="15447" y="16277"/>
                    <a:pt x="15785" y="17056"/>
                    <a:pt x="15785" y="17030"/>
                  </a:cubicBezTo>
                  <a:cubicBezTo>
                    <a:pt x="15629" y="17368"/>
                    <a:pt x="14902" y="17134"/>
                    <a:pt x="15188" y="17835"/>
                  </a:cubicBezTo>
                  <a:cubicBezTo>
                    <a:pt x="14850" y="17653"/>
                    <a:pt x="14201" y="17757"/>
                    <a:pt x="13994" y="17420"/>
                  </a:cubicBezTo>
                  <a:cubicBezTo>
                    <a:pt x="13682" y="17965"/>
                    <a:pt x="13578" y="18484"/>
                    <a:pt x="13007" y="17835"/>
                  </a:cubicBezTo>
                  <a:lnTo>
                    <a:pt x="13007" y="19419"/>
                  </a:lnTo>
                  <a:cubicBezTo>
                    <a:pt x="11761" y="19808"/>
                    <a:pt x="12384" y="18302"/>
                    <a:pt x="11813" y="18017"/>
                  </a:cubicBezTo>
                  <a:cubicBezTo>
                    <a:pt x="11216" y="17653"/>
                    <a:pt x="11527" y="18614"/>
                    <a:pt x="11397" y="18822"/>
                  </a:cubicBezTo>
                  <a:cubicBezTo>
                    <a:pt x="11372" y="18873"/>
                    <a:pt x="11008" y="18770"/>
                    <a:pt x="11008" y="18822"/>
                  </a:cubicBezTo>
                  <a:cubicBezTo>
                    <a:pt x="10904" y="19159"/>
                    <a:pt x="11190" y="19445"/>
                    <a:pt x="11190" y="19834"/>
                  </a:cubicBezTo>
                  <a:cubicBezTo>
                    <a:pt x="11190" y="20535"/>
                    <a:pt x="10800" y="21210"/>
                    <a:pt x="11008" y="22015"/>
                  </a:cubicBezTo>
                  <a:cubicBezTo>
                    <a:pt x="10593" y="22430"/>
                    <a:pt x="9295" y="21911"/>
                    <a:pt x="9606" y="23027"/>
                  </a:cubicBezTo>
                  <a:cubicBezTo>
                    <a:pt x="9373" y="23676"/>
                    <a:pt x="9373" y="22482"/>
                    <a:pt x="9399" y="22222"/>
                  </a:cubicBezTo>
                  <a:cubicBezTo>
                    <a:pt x="8801" y="22482"/>
                    <a:pt x="8256" y="23469"/>
                    <a:pt x="7997" y="22430"/>
                  </a:cubicBezTo>
                  <a:cubicBezTo>
                    <a:pt x="7477" y="23053"/>
                    <a:pt x="8204" y="23676"/>
                    <a:pt x="7815" y="24429"/>
                  </a:cubicBezTo>
                  <a:cubicBezTo>
                    <a:pt x="7529" y="24559"/>
                    <a:pt x="7685" y="23858"/>
                    <a:pt x="7607" y="23832"/>
                  </a:cubicBezTo>
                  <a:cubicBezTo>
                    <a:pt x="7425" y="23806"/>
                    <a:pt x="6751" y="24247"/>
                    <a:pt x="6595" y="24844"/>
                  </a:cubicBezTo>
                  <a:cubicBezTo>
                    <a:pt x="6517" y="25182"/>
                    <a:pt x="6673" y="25701"/>
                    <a:pt x="6595" y="26039"/>
                  </a:cubicBezTo>
                  <a:cubicBezTo>
                    <a:pt x="6543" y="26376"/>
                    <a:pt x="6231" y="26506"/>
                    <a:pt x="6205" y="26636"/>
                  </a:cubicBezTo>
                  <a:cubicBezTo>
                    <a:pt x="6127" y="26973"/>
                    <a:pt x="6491" y="27051"/>
                    <a:pt x="6413" y="27441"/>
                  </a:cubicBezTo>
                  <a:cubicBezTo>
                    <a:pt x="6335" y="27726"/>
                    <a:pt x="5894" y="27960"/>
                    <a:pt x="5816" y="28245"/>
                  </a:cubicBezTo>
                  <a:cubicBezTo>
                    <a:pt x="5582" y="28946"/>
                    <a:pt x="5894" y="29647"/>
                    <a:pt x="5608" y="29829"/>
                  </a:cubicBezTo>
                  <a:cubicBezTo>
                    <a:pt x="5089" y="29881"/>
                    <a:pt x="4959" y="29543"/>
                    <a:pt x="5011" y="29024"/>
                  </a:cubicBezTo>
                  <a:cubicBezTo>
                    <a:pt x="4336" y="29050"/>
                    <a:pt x="4154" y="28557"/>
                    <a:pt x="3817" y="28245"/>
                  </a:cubicBezTo>
                  <a:cubicBezTo>
                    <a:pt x="3973" y="27051"/>
                    <a:pt x="3142" y="26039"/>
                    <a:pt x="2804" y="25026"/>
                  </a:cubicBezTo>
                  <a:cubicBezTo>
                    <a:pt x="2571" y="24325"/>
                    <a:pt x="2597" y="23806"/>
                    <a:pt x="2415" y="23027"/>
                  </a:cubicBezTo>
                  <a:cubicBezTo>
                    <a:pt x="2389" y="22975"/>
                    <a:pt x="2207" y="23027"/>
                    <a:pt x="2207" y="22820"/>
                  </a:cubicBezTo>
                  <a:cubicBezTo>
                    <a:pt x="2207" y="22742"/>
                    <a:pt x="2389" y="22534"/>
                    <a:pt x="2415" y="22638"/>
                  </a:cubicBezTo>
                  <a:cubicBezTo>
                    <a:pt x="2311" y="22378"/>
                    <a:pt x="1896" y="22222"/>
                    <a:pt x="1818" y="22041"/>
                  </a:cubicBezTo>
                  <a:cubicBezTo>
                    <a:pt x="1740" y="21859"/>
                    <a:pt x="1610" y="21262"/>
                    <a:pt x="1610" y="21236"/>
                  </a:cubicBezTo>
                  <a:cubicBezTo>
                    <a:pt x="1195" y="19704"/>
                    <a:pt x="754" y="17965"/>
                    <a:pt x="1" y="16433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106"/>
            <p:cNvSpPr/>
            <p:nvPr/>
          </p:nvSpPr>
          <p:spPr>
            <a:xfrm>
              <a:off x="1040300" y="784175"/>
              <a:ext cx="19500" cy="24700"/>
            </a:xfrm>
            <a:custGeom>
              <a:avLst/>
              <a:gdLst/>
              <a:ahLst/>
              <a:cxnLst/>
              <a:rect l="l" t="t" r="r" b="b"/>
              <a:pathLst>
                <a:path w="780" h="988" extrusionOk="0">
                  <a:moveTo>
                    <a:pt x="182" y="105"/>
                  </a:moveTo>
                  <a:cubicBezTo>
                    <a:pt x="624" y="1"/>
                    <a:pt x="468" y="468"/>
                    <a:pt x="779" y="494"/>
                  </a:cubicBezTo>
                  <a:cubicBezTo>
                    <a:pt x="701" y="987"/>
                    <a:pt x="0" y="520"/>
                    <a:pt x="182" y="105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106"/>
            <p:cNvSpPr/>
            <p:nvPr/>
          </p:nvSpPr>
          <p:spPr>
            <a:xfrm>
              <a:off x="1020175" y="811450"/>
              <a:ext cx="22100" cy="19500"/>
            </a:xfrm>
            <a:custGeom>
              <a:avLst/>
              <a:gdLst/>
              <a:ahLst/>
              <a:cxnLst/>
              <a:rect l="l" t="t" r="r" b="b"/>
              <a:pathLst>
                <a:path w="884" h="780" extrusionOk="0">
                  <a:moveTo>
                    <a:pt x="390" y="0"/>
                  </a:moveTo>
                  <a:cubicBezTo>
                    <a:pt x="883" y="78"/>
                    <a:pt x="416" y="779"/>
                    <a:pt x="1" y="597"/>
                  </a:cubicBezTo>
                  <a:cubicBezTo>
                    <a:pt x="53" y="338"/>
                    <a:pt x="338" y="286"/>
                    <a:pt x="390" y="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106"/>
            <p:cNvSpPr/>
            <p:nvPr/>
          </p:nvSpPr>
          <p:spPr>
            <a:xfrm>
              <a:off x="818325" y="623875"/>
              <a:ext cx="850900" cy="634125"/>
            </a:xfrm>
            <a:custGeom>
              <a:avLst/>
              <a:gdLst/>
              <a:ahLst/>
              <a:cxnLst/>
              <a:rect l="l" t="t" r="r" b="b"/>
              <a:pathLst>
                <a:path w="34036" h="25365" extrusionOk="0">
                  <a:moveTo>
                    <a:pt x="676" y="15525"/>
                  </a:moveTo>
                  <a:cubicBezTo>
                    <a:pt x="806" y="14772"/>
                    <a:pt x="131" y="14331"/>
                    <a:pt x="1065" y="14305"/>
                  </a:cubicBezTo>
                  <a:cubicBezTo>
                    <a:pt x="936" y="14097"/>
                    <a:pt x="624" y="14097"/>
                    <a:pt x="676" y="13708"/>
                  </a:cubicBezTo>
                  <a:cubicBezTo>
                    <a:pt x="1221" y="13708"/>
                    <a:pt x="1065" y="14045"/>
                    <a:pt x="1481" y="13708"/>
                  </a:cubicBezTo>
                  <a:cubicBezTo>
                    <a:pt x="1870" y="13085"/>
                    <a:pt x="676" y="13085"/>
                    <a:pt x="1273" y="12903"/>
                  </a:cubicBezTo>
                  <a:cubicBezTo>
                    <a:pt x="1247" y="12540"/>
                    <a:pt x="520" y="13215"/>
                    <a:pt x="286" y="12721"/>
                  </a:cubicBezTo>
                  <a:cubicBezTo>
                    <a:pt x="235" y="11813"/>
                    <a:pt x="1377" y="12072"/>
                    <a:pt x="1870" y="11709"/>
                  </a:cubicBezTo>
                  <a:cubicBezTo>
                    <a:pt x="1273" y="11527"/>
                    <a:pt x="1065" y="10930"/>
                    <a:pt x="468" y="10722"/>
                  </a:cubicBezTo>
                  <a:cubicBezTo>
                    <a:pt x="806" y="9840"/>
                    <a:pt x="312" y="8879"/>
                    <a:pt x="468" y="7711"/>
                  </a:cubicBezTo>
                  <a:cubicBezTo>
                    <a:pt x="546" y="7244"/>
                    <a:pt x="780" y="6127"/>
                    <a:pt x="468" y="5323"/>
                  </a:cubicBezTo>
                  <a:cubicBezTo>
                    <a:pt x="390" y="5063"/>
                    <a:pt x="131" y="4985"/>
                    <a:pt x="79" y="4726"/>
                  </a:cubicBezTo>
                  <a:cubicBezTo>
                    <a:pt x="1" y="4232"/>
                    <a:pt x="27" y="3531"/>
                    <a:pt x="79" y="3116"/>
                  </a:cubicBezTo>
                  <a:cubicBezTo>
                    <a:pt x="79" y="3090"/>
                    <a:pt x="416" y="3376"/>
                    <a:pt x="468" y="3324"/>
                  </a:cubicBezTo>
                  <a:cubicBezTo>
                    <a:pt x="468" y="3324"/>
                    <a:pt x="261" y="2882"/>
                    <a:pt x="286" y="2727"/>
                  </a:cubicBezTo>
                  <a:cubicBezTo>
                    <a:pt x="338" y="2415"/>
                    <a:pt x="1247" y="2000"/>
                    <a:pt x="468" y="2129"/>
                  </a:cubicBezTo>
                  <a:cubicBezTo>
                    <a:pt x="520" y="1558"/>
                    <a:pt x="806" y="2285"/>
                    <a:pt x="1065" y="2519"/>
                  </a:cubicBezTo>
                  <a:cubicBezTo>
                    <a:pt x="1585" y="2986"/>
                    <a:pt x="2026" y="2960"/>
                    <a:pt x="1662" y="3713"/>
                  </a:cubicBezTo>
                  <a:cubicBezTo>
                    <a:pt x="1870" y="3583"/>
                    <a:pt x="1870" y="3246"/>
                    <a:pt x="2259" y="3324"/>
                  </a:cubicBezTo>
                  <a:cubicBezTo>
                    <a:pt x="2337" y="4154"/>
                    <a:pt x="3168" y="3973"/>
                    <a:pt x="4077" y="4310"/>
                  </a:cubicBezTo>
                  <a:cubicBezTo>
                    <a:pt x="4155" y="4362"/>
                    <a:pt x="4207" y="4674"/>
                    <a:pt x="4258" y="4726"/>
                  </a:cubicBezTo>
                  <a:cubicBezTo>
                    <a:pt x="4544" y="4855"/>
                    <a:pt x="5141" y="4751"/>
                    <a:pt x="5479" y="4933"/>
                  </a:cubicBezTo>
                  <a:cubicBezTo>
                    <a:pt x="5738" y="5063"/>
                    <a:pt x="5972" y="5582"/>
                    <a:pt x="6673" y="5115"/>
                  </a:cubicBezTo>
                  <a:cubicBezTo>
                    <a:pt x="6413" y="6024"/>
                    <a:pt x="7815" y="5764"/>
                    <a:pt x="7270" y="6335"/>
                  </a:cubicBezTo>
                  <a:lnTo>
                    <a:pt x="8075" y="6335"/>
                  </a:lnTo>
                  <a:lnTo>
                    <a:pt x="8075" y="7529"/>
                  </a:lnTo>
                  <a:cubicBezTo>
                    <a:pt x="7244" y="7088"/>
                    <a:pt x="7322" y="7945"/>
                    <a:pt x="6855" y="7529"/>
                  </a:cubicBezTo>
                  <a:cubicBezTo>
                    <a:pt x="6361" y="7581"/>
                    <a:pt x="7140" y="7867"/>
                    <a:pt x="6855" y="8334"/>
                  </a:cubicBezTo>
                  <a:cubicBezTo>
                    <a:pt x="6595" y="8516"/>
                    <a:pt x="5193" y="9295"/>
                    <a:pt x="5063" y="9736"/>
                  </a:cubicBezTo>
                  <a:cubicBezTo>
                    <a:pt x="4959" y="10073"/>
                    <a:pt x="5842" y="10229"/>
                    <a:pt x="5271" y="10515"/>
                  </a:cubicBezTo>
                  <a:cubicBezTo>
                    <a:pt x="5660" y="10255"/>
                    <a:pt x="6413" y="10333"/>
                    <a:pt x="6855" y="10125"/>
                  </a:cubicBezTo>
                  <a:cubicBezTo>
                    <a:pt x="6309" y="10541"/>
                    <a:pt x="6024" y="11268"/>
                    <a:pt x="5063" y="11320"/>
                  </a:cubicBezTo>
                  <a:cubicBezTo>
                    <a:pt x="5479" y="11579"/>
                    <a:pt x="5349" y="12384"/>
                    <a:pt x="5868" y="12514"/>
                  </a:cubicBezTo>
                  <a:cubicBezTo>
                    <a:pt x="6050" y="12384"/>
                    <a:pt x="6180" y="12150"/>
                    <a:pt x="6257" y="11917"/>
                  </a:cubicBezTo>
                  <a:cubicBezTo>
                    <a:pt x="6283" y="12228"/>
                    <a:pt x="6751" y="12280"/>
                    <a:pt x="6465" y="12721"/>
                  </a:cubicBezTo>
                  <a:cubicBezTo>
                    <a:pt x="7140" y="12436"/>
                    <a:pt x="7218" y="11839"/>
                    <a:pt x="7659" y="11527"/>
                  </a:cubicBezTo>
                  <a:cubicBezTo>
                    <a:pt x="7841" y="11397"/>
                    <a:pt x="7867" y="11735"/>
                    <a:pt x="7867" y="11735"/>
                  </a:cubicBezTo>
                  <a:cubicBezTo>
                    <a:pt x="8230" y="11683"/>
                    <a:pt x="8646" y="11060"/>
                    <a:pt x="9061" y="10930"/>
                  </a:cubicBezTo>
                  <a:cubicBezTo>
                    <a:pt x="8905" y="10541"/>
                    <a:pt x="9269" y="10099"/>
                    <a:pt x="9269" y="9736"/>
                  </a:cubicBezTo>
                  <a:cubicBezTo>
                    <a:pt x="9269" y="9554"/>
                    <a:pt x="9113" y="9009"/>
                    <a:pt x="9061" y="9113"/>
                  </a:cubicBezTo>
                  <a:cubicBezTo>
                    <a:pt x="9139" y="8853"/>
                    <a:pt x="9373" y="9087"/>
                    <a:pt x="9477" y="8931"/>
                  </a:cubicBezTo>
                  <a:cubicBezTo>
                    <a:pt x="9606" y="8749"/>
                    <a:pt x="9347" y="8308"/>
                    <a:pt x="9477" y="8126"/>
                  </a:cubicBezTo>
                  <a:cubicBezTo>
                    <a:pt x="9632" y="7841"/>
                    <a:pt x="10203" y="7763"/>
                    <a:pt x="10281" y="7322"/>
                  </a:cubicBezTo>
                  <a:cubicBezTo>
                    <a:pt x="10619" y="7503"/>
                    <a:pt x="11034" y="7763"/>
                    <a:pt x="10671" y="8126"/>
                  </a:cubicBezTo>
                  <a:cubicBezTo>
                    <a:pt x="11398" y="7737"/>
                    <a:pt x="10229" y="7166"/>
                    <a:pt x="10074" y="6335"/>
                  </a:cubicBezTo>
                  <a:cubicBezTo>
                    <a:pt x="9944" y="5738"/>
                    <a:pt x="10619" y="4985"/>
                    <a:pt x="9866" y="4518"/>
                  </a:cubicBezTo>
                  <a:cubicBezTo>
                    <a:pt x="10178" y="3999"/>
                    <a:pt x="10593" y="2986"/>
                    <a:pt x="10463" y="2129"/>
                  </a:cubicBezTo>
                  <a:cubicBezTo>
                    <a:pt x="10437" y="1844"/>
                    <a:pt x="10152" y="2078"/>
                    <a:pt x="10074" y="1922"/>
                  </a:cubicBezTo>
                  <a:cubicBezTo>
                    <a:pt x="10022" y="1844"/>
                    <a:pt x="10359" y="1299"/>
                    <a:pt x="10074" y="1714"/>
                  </a:cubicBezTo>
                  <a:cubicBezTo>
                    <a:pt x="9736" y="1584"/>
                    <a:pt x="9944" y="1273"/>
                    <a:pt x="10255" y="1325"/>
                  </a:cubicBezTo>
                  <a:cubicBezTo>
                    <a:pt x="10281" y="935"/>
                    <a:pt x="9788" y="1273"/>
                    <a:pt x="9866" y="1325"/>
                  </a:cubicBezTo>
                  <a:cubicBezTo>
                    <a:pt x="9373" y="1091"/>
                    <a:pt x="10100" y="494"/>
                    <a:pt x="9658" y="909"/>
                  </a:cubicBezTo>
                  <a:cubicBezTo>
                    <a:pt x="9347" y="1"/>
                    <a:pt x="10178" y="702"/>
                    <a:pt x="10463" y="728"/>
                  </a:cubicBezTo>
                  <a:cubicBezTo>
                    <a:pt x="11060" y="779"/>
                    <a:pt x="12151" y="935"/>
                    <a:pt x="12851" y="1117"/>
                  </a:cubicBezTo>
                  <a:cubicBezTo>
                    <a:pt x="13578" y="1325"/>
                    <a:pt x="14279" y="1766"/>
                    <a:pt x="14850" y="1922"/>
                  </a:cubicBezTo>
                  <a:cubicBezTo>
                    <a:pt x="15162" y="2000"/>
                    <a:pt x="15551" y="1844"/>
                    <a:pt x="15863" y="1922"/>
                  </a:cubicBezTo>
                  <a:cubicBezTo>
                    <a:pt x="16512" y="2052"/>
                    <a:pt x="17031" y="2623"/>
                    <a:pt x="17447" y="2727"/>
                  </a:cubicBezTo>
                  <a:cubicBezTo>
                    <a:pt x="17576" y="2753"/>
                    <a:pt x="17940" y="2467"/>
                    <a:pt x="18251" y="2519"/>
                  </a:cubicBezTo>
                  <a:cubicBezTo>
                    <a:pt x="18719" y="2571"/>
                    <a:pt x="19186" y="2986"/>
                    <a:pt x="19653" y="3116"/>
                  </a:cubicBezTo>
                  <a:cubicBezTo>
                    <a:pt x="19965" y="3194"/>
                    <a:pt x="20328" y="3038"/>
                    <a:pt x="20640" y="3116"/>
                  </a:cubicBezTo>
                  <a:cubicBezTo>
                    <a:pt x="21081" y="3220"/>
                    <a:pt x="21600" y="3635"/>
                    <a:pt x="22042" y="3713"/>
                  </a:cubicBezTo>
                  <a:cubicBezTo>
                    <a:pt x="23262" y="3921"/>
                    <a:pt x="24300" y="4258"/>
                    <a:pt x="25442" y="4518"/>
                  </a:cubicBezTo>
                  <a:cubicBezTo>
                    <a:pt x="26663" y="4803"/>
                    <a:pt x="27831" y="4855"/>
                    <a:pt x="29051" y="5115"/>
                  </a:cubicBezTo>
                  <a:cubicBezTo>
                    <a:pt x="29285" y="5167"/>
                    <a:pt x="29622" y="5478"/>
                    <a:pt x="29830" y="5504"/>
                  </a:cubicBezTo>
                  <a:cubicBezTo>
                    <a:pt x="31310" y="5842"/>
                    <a:pt x="32737" y="5816"/>
                    <a:pt x="34035" y="6309"/>
                  </a:cubicBezTo>
                  <a:cubicBezTo>
                    <a:pt x="33672" y="7010"/>
                    <a:pt x="33828" y="7477"/>
                    <a:pt x="33646" y="8516"/>
                  </a:cubicBezTo>
                  <a:cubicBezTo>
                    <a:pt x="33646" y="8490"/>
                    <a:pt x="33490" y="9217"/>
                    <a:pt x="33438" y="9321"/>
                  </a:cubicBezTo>
                  <a:cubicBezTo>
                    <a:pt x="33412" y="9372"/>
                    <a:pt x="33049" y="9476"/>
                    <a:pt x="33023" y="9528"/>
                  </a:cubicBezTo>
                  <a:cubicBezTo>
                    <a:pt x="32997" y="9632"/>
                    <a:pt x="33257" y="9996"/>
                    <a:pt x="33231" y="10307"/>
                  </a:cubicBezTo>
                  <a:cubicBezTo>
                    <a:pt x="33127" y="11397"/>
                    <a:pt x="32608" y="12254"/>
                    <a:pt x="32426" y="13708"/>
                  </a:cubicBezTo>
                  <a:cubicBezTo>
                    <a:pt x="32140" y="16096"/>
                    <a:pt x="31232" y="18640"/>
                    <a:pt x="30842" y="20717"/>
                  </a:cubicBezTo>
                  <a:cubicBezTo>
                    <a:pt x="30738" y="21288"/>
                    <a:pt x="30842" y="21730"/>
                    <a:pt x="30635" y="22327"/>
                  </a:cubicBezTo>
                  <a:cubicBezTo>
                    <a:pt x="30583" y="22483"/>
                    <a:pt x="30245" y="22950"/>
                    <a:pt x="30245" y="22924"/>
                  </a:cubicBezTo>
                  <a:cubicBezTo>
                    <a:pt x="30219" y="23132"/>
                    <a:pt x="30583" y="23287"/>
                    <a:pt x="30635" y="23521"/>
                  </a:cubicBezTo>
                  <a:cubicBezTo>
                    <a:pt x="30842" y="24274"/>
                    <a:pt x="30427" y="24637"/>
                    <a:pt x="30635" y="25105"/>
                  </a:cubicBezTo>
                  <a:cubicBezTo>
                    <a:pt x="29155" y="25364"/>
                    <a:pt x="27727" y="24637"/>
                    <a:pt x="26247" y="24326"/>
                  </a:cubicBezTo>
                  <a:cubicBezTo>
                    <a:pt x="25365" y="24118"/>
                    <a:pt x="24222" y="24196"/>
                    <a:pt x="23443" y="23910"/>
                  </a:cubicBezTo>
                  <a:cubicBezTo>
                    <a:pt x="23366" y="23885"/>
                    <a:pt x="23288" y="23521"/>
                    <a:pt x="23236" y="23521"/>
                  </a:cubicBezTo>
                  <a:cubicBezTo>
                    <a:pt x="23132" y="23495"/>
                    <a:pt x="22872" y="23729"/>
                    <a:pt x="22639" y="23703"/>
                  </a:cubicBezTo>
                  <a:cubicBezTo>
                    <a:pt x="22275" y="23703"/>
                    <a:pt x="21808" y="23339"/>
                    <a:pt x="21444" y="23313"/>
                  </a:cubicBezTo>
                  <a:cubicBezTo>
                    <a:pt x="20770" y="23236"/>
                    <a:pt x="20666" y="23417"/>
                    <a:pt x="20043" y="23313"/>
                  </a:cubicBezTo>
                  <a:cubicBezTo>
                    <a:pt x="19731" y="23261"/>
                    <a:pt x="18407" y="23132"/>
                    <a:pt x="18459" y="23106"/>
                  </a:cubicBezTo>
                  <a:cubicBezTo>
                    <a:pt x="18329" y="23132"/>
                    <a:pt x="18251" y="23521"/>
                    <a:pt x="18251" y="23521"/>
                  </a:cubicBezTo>
                  <a:cubicBezTo>
                    <a:pt x="17914" y="23521"/>
                    <a:pt x="17524" y="23287"/>
                    <a:pt x="17057" y="23313"/>
                  </a:cubicBezTo>
                  <a:cubicBezTo>
                    <a:pt x="16642" y="23339"/>
                    <a:pt x="14825" y="23807"/>
                    <a:pt x="14461" y="23703"/>
                  </a:cubicBezTo>
                  <a:cubicBezTo>
                    <a:pt x="14305" y="23677"/>
                    <a:pt x="14227" y="23132"/>
                    <a:pt x="13864" y="23313"/>
                  </a:cubicBezTo>
                  <a:cubicBezTo>
                    <a:pt x="14175" y="22924"/>
                    <a:pt x="13838" y="23054"/>
                    <a:pt x="13864" y="22509"/>
                  </a:cubicBezTo>
                  <a:cubicBezTo>
                    <a:pt x="13604" y="22561"/>
                    <a:pt x="13656" y="22924"/>
                    <a:pt x="13864" y="22924"/>
                  </a:cubicBezTo>
                  <a:cubicBezTo>
                    <a:pt x="13838" y="23313"/>
                    <a:pt x="13423" y="22924"/>
                    <a:pt x="13449" y="22924"/>
                  </a:cubicBezTo>
                  <a:cubicBezTo>
                    <a:pt x="13267" y="22950"/>
                    <a:pt x="13111" y="23313"/>
                    <a:pt x="13059" y="23313"/>
                  </a:cubicBezTo>
                  <a:cubicBezTo>
                    <a:pt x="12462" y="23417"/>
                    <a:pt x="11865" y="23261"/>
                    <a:pt x="11060" y="23313"/>
                  </a:cubicBezTo>
                  <a:cubicBezTo>
                    <a:pt x="11190" y="22768"/>
                    <a:pt x="10645" y="22924"/>
                    <a:pt x="10645" y="22509"/>
                  </a:cubicBezTo>
                  <a:cubicBezTo>
                    <a:pt x="9503" y="22561"/>
                    <a:pt x="9009" y="21886"/>
                    <a:pt x="8049" y="21912"/>
                  </a:cubicBezTo>
                  <a:cubicBezTo>
                    <a:pt x="7841" y="21937"/>
                    <a:pt x="7581" y="22275"/>
                    <a:pt x="7452" y="22327"/>
                  </a:cubicBezTo>
                  <a:cubicBezTo>
                    <a:pt x="7166" y="22405"/>
                    <a:pt x="7166" y="22119"/>
                    <a:pt x="7062" y="22119"/>
                  </a:cubicBezTo>
                  <a:cubicBezTo>
                    <a:pt x="6517" y="22093"/>
                    <a:pt x="6257" y="22561"/>
                    <a:pt x="6050" y="22509"/>
                  </a:cubicBezTo>
                  <a:cubicBezTo>
                    <a:pt x="5608" y="22457"/>
                    <a:pt x="4933" y="21652"/>
                    <a:pt x="4258" y="21522"/>
                  </a:cubicBezTo>
                  <a:cubicBezTo>
                    <a:pt x="4181" y="20276"/>
                    <a:pt x="4518" y="19523"/>
                    <a:pt x="4258" y="18511"/>
                  </a:cubicBezTo>
                  <a:cubicBezTo>
                    <a:pt x="4233" y="18407"/>
                    <a:pt x="4207" y="17991"/>
                    <a:pt x="4258" y="18121"/>
                  </a:cubicBezTo>
                  <a:cubicBezTo>
                    <a:pt x="4103" y="17810"/>
                    <a:pt x="4103" y="18147"/>
                    <a:pt x="4051" y="18121"/>
                  </a:cubicBezTo>
                  <a:cubicBezTo>
                    <a:pt x="3194" y="17680"/>
                    <a:pt x="3687" y="16797"/>
                    <a:pt x="2467" y="17316"/>
                  </a:cubicBezTo>
                  <a:cubicBezTo>
                    <a:pt x="2831" y="16901"/>
                    <a:pt x="2363" y="17057"/>
                    <a:pt x="2467" y="17109"/>
                  </a:cubicBezTo>
                  <a:cubicBezTo>
                    <a:pt x="2285" y="16979"/>
                    <a:pt x="2234" y="16434"/>
                    <a:pt x="1870" y="16330"/>
                  </a:cubicBezTo>
                  <a:cubicBezTo>
                    <a:pt x="1714" y="16278"/>
                    <a:pt x="1377" y="16408"/>
                    <a:pt x="1273" y="16330"/>
                  </a:cubicBezTo>
                  <a:cubicBezTo>
                    <a:pt x="1117" y="16200"/>
                    <a:pt x="1143" y="15707"/>
                    <a:pt x="650" y="15915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106"/>
            <p:cNvSpPr/>
            <p:nvPr/>
          </p:nvSpPr>
          <p:spPr>
            <a:xfrm>
              <a:off x="963725" y="840650"/>
              <a:ext cx="62325" cy="46100"/>
            </a:xfrm>
            <a:custGeom>
              <a:avLst/>
              <a:gdLst/>
              <a:ahLst/>
              <a:cxnLst/>
              <a:rect l="l" t="t" r="r" b="b"/>
              <a:pathLst>
                <a:path w="2493" h="1844" extrusionOk="0">
                  <a:moveTo>
                    <a:pt x="1662" y="234"/>
                  </a:moveTo>
                  <a:cubicBezTo>
                    <a:pt x="1532" y="753"/>
                    <a:pt x="1739" y="961"/>
                    <a:pt x="2259" y="831"/>
                  </a:cubicBezTo>
                  <a:cubicBezTo>
                    <a:pt x="2492" y="1688"/>
                    <a:pt x="1584" y="1376"/>
                    <a:pt x="1454" y="1844"/>
                  </a:cubicBezTo>
                  <a:cubicBezTo>
                    <a:pt x="1168" y="1454"/>
                    <a:pt x="909" y="1065"/>
                    <a:pt x="52" y="1247"/>
                  </a:cubicBezTo>
                  <a:cubicBezTo>
                    <a:pt x="0" y="468"/>
                    <a:pt x="1116" y="624"/>
                    <a:pt x="649" y="442"/>
                  </a:cubicBezTo>
                  <a:cubicBezTo>
                    <a:pt x="961" y="1"/>
                    <a:pt x="1220" y="650"/>
                    <a:pt x="1454" y="27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106"/>
            <p:cNvSpPr/>
            <p:nvPr/>
          </p:nvSpPr>
          <p:spPr>
            <a:xfrm>
              <a:off x="1649075" y="1981625"/>
              <a:ext cx="724325" cy="909950"/>
            </a:xfrm>
            <a:custGeom>
              <a:avLst/>
              <a:gdLst/>
              <a:ahLst/>
              <a:cxnLst/>
              <a:rect l="l" t="t" r="r" b="b"/>
              <a:pathLst>
                <a:path w="28973" h="36398" extrusionOk="0">
                  <a:moveTo>
                    <a:pt x="5790" y="1"/>
                  </a:moveTo>
                  <a:cubicBezTo>
                    <a:pt x="10515" y="753"/>
                    <a:pt x="15006" y="1714"/>
                    <a:pt x="19990" y="2207"/>
                  </a:cubicBezTo>
                  <a:cubicBezTo>
                    <a:pt x="19757" y="4570"/>
                    <a:pt x="19445" y="6854"/>
                    <a:pt x="18978" y="9009"/>
                  </a:cubicBezTo>
                  <a:cubicBezTo>
                    <a:pt x="22483" y="9243"/>
                    <a:pt x="25520" y="9943"/>
                    <a:pt x="28973" y="10203"/>
                  </a:cubicBezTo>
                  <a:cubicBezTo>
                    <a:pt x="27753" y="18848"/>
                    <a:pt x="26818" y="27778"/>
                    <a:pt x="25572" y="36397"/>
                  </a:cubicBezTo>
                  <a:cubicBezTo>
                    <a:pt x="16719" y="35463"/>
                    <a:pt x="8412" y="33983"/>
                    <a:pt x="1" y="32607"/>
                  </a:cubicBezTo>
                  <a:cubicBezTo>
                    <a:pt x="1974" y="21756"/>
                    <a:pt x="3947" y="10956"/>
                    <a:pt x="5790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106"/>
            <p:cNvSpPr/>
            <p:nvPr/>
          </p:nvSpPr>
          <p:spPr>
            <a:xfrm>
              <a:off x="6907425" y="1751875"/>
              <a:ext cx="57150" cy="114900"/>
            </a:xfrm>
            <a:custGeom>
              <a:avLst/>
              <a:gdLst/>
              <a:ahLst/>
              <a:cxnLst/>
              <a:rect l="l" t="t" r="r" b="b"/>
              <a:pathLst>
                <a:path w="2286" h="4596" extrusionOk="0">
                  <a:moveTo>
                    <a:pt x="1610" y="0"/>
                  </a:moveTo>
                  <a:cubicBezTo>
                    <a:pt x="2000" y="675"/>
                    <a:pt x="2078" y="1143"/>
                    <a:pt x="1818" y="1792"/>
                  </a:cubicBezTo>
                  <a:cubicBezTo>
                    <a:pt x="2155" y="2259"/>
                    <a:pt x="2285" y="2908"/>
                    <a:pt x="2207" y="3791"/>
                  </a:cubicBezTo>
                  <a:cubicBezTo>
                    <a:pt x="1766" y="4024"/>
                    <a:pt x="1325" y="4258"/>
                    <a:pt x="1013" y="4595"/>
                  </a:cubicBezTo>
                  <a:cubicBezTo>
                    <a:pt x="831" y="3635"/>
                    <a:pt x="338" y="1818"/>
                    <a:pt x="1" y="390"/>
                  </a:cubicBezTo>
                  <a:cubicBezTo>
                    <a:pt x="468" y="208"/>
                    <a:pt x="987" y="52"/>
                    <a:pt x="1610" y="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106"/>
            <p:cNvSpPr/>
            <p:nvPr/>
          </p:nvSpPr>
          <p:spPr>
            <a:xfrm>
              <a:off x="573000" y="1035350"/>
              <a:ext cx="1046900" cy="870375"/>
            </a:xfrm>
            <a:custGeom>
              <a:avLst/>
              <a:gdLst/>
              <a:ahLst/>
              <a:cxnLst/>
              <a:rect l="l" t="t" r="r" b="b"/>
              <a:pathLst>
                <a:path w="41876" h="34815" extrusionOk="0">
                  <a:moveTo>
                    <a:pt x="494" y="26065"/>
                  </a:moveTo>
                  <a:cubicBezTo>
                    <a:pt x="1" y="24741"/>
                    <a:pt x="416" y="23002"/>
                    <a:pt x="1091" y="22249"/>
                  </a:cubicBezTo>
                  <a:cubicBezTo>
                    <a:pt x="182" y="20354"/>
                    <a:pt x="1974" y="19549"/>
                    <a:pt x="2104" y="18043"/>
                  </a:cubicBezTo>
                  <a:cubicBezTo>
                    <a:pt x="2545" y="18822"/>
                    <a:pt x="2908" y="16875"/>
                    <a:pt x="3090" y="18043"/>
                  </a:cubicBezTo>
                  <a:cubicBezTo>
                    <a:pt x="3843" y="17394"/>
                    <a:pt x="2908" y="17187"/>
                    <a:pt x="3298" y="16460"/>
                  </a:cubicBezTo>
                  <a:cubicBezTo>
                    <a:pt x="3765" y="16330"/>
                    <a:pt x="3635" y="15577"/>
                    <a:pt x="4492" y="15863"/>
                  </a:cubicBezTo>
                  <a:cubicBezTo>
                    <a:pt x="4648" y="15240"/>
                    <a:pt x="4154" y="15266"/>
                    <a:pt x="4310" y="14643"/>
                  </a:cubicBezTo>
                  <a:cubicBezTo>
                    <a:pt x="5141" y="13708"/>
                    <a:pt x="5063" y="11839"/>
                    <a:pt x="6102" y="11060"/>
                  </a:cubicBezTo>
                  <a:cubicBezTo>
                    <a:pt x="5894" y="8879"/>
                    <a:pt x="7841" y="7244"/>
                    <a:pt x="8101" y="4855"/>
                  </a:cubicBezTo>
                  <a:cubicBezTo>
                    <a:pt x="8386" y="4622"/>
                    <a:pt x="8594" y="4622"/>
                    <a:pt x="8905" y="4855"/>
                  </a:cubicBezTo>
                  <a:cubicBezTo>
                    <a:pt x="8853" y="4596"/>
                    <a:pt x="8516" y="4544"/>
                    <a:pt x="8490" y="4258"/>
                  </a:cubicBezTo>
                  <a:cubicBezTo>
                    <a:pt x="8490" y="3895"/>
                    <a:pt x="8801" y="3869"/>
                    <a:pt x="8905" y="3454"/>
                  </a:cubicBezTo>
                  <a:cubicBezTo>
                    <a:pt x="8983" y="3116"/>
                    <a:pt x="8827" y="2701"/>
                    <a:pt x="8905" y="2441"/>
                  </a:cubicBezTo>
                  <a:cubicBezTo>
                    <a:pt x="9087" y="1714"/>
                    <a:pt x="9502" y="1065"/>
                    <a:pt x="9502" y="260"/>
                  </a:cubicBezTo>
                  <a:cubicBezTo>
                    <a:pt x="10151" y="1"/>
                    <a:pt x="9632" y="909"/>
                    <a:pt x="10281" y="650"/>
                  </a:cubicBezTo>
                  <a:cubicBezTo>
                    <a:pt x="10800" y="79"/>
                    <a:pt x="11943" y="598"/>
                    <a:pt x="11891" y="1247"/>
                  </a:cubicBezTo>
                  <a:cubicBezTo>
                    <a:pt x="12877" y="1065"/>
                    <a:pt x="13241" y="1506"/>
                    <a:pt x="13682" y="1844"/>
                  </a:cubicBezTo>
                  <a:cubicBezTo>
                    <a:pt x="13552" y="2104"/>
                    <a:pt x="13864" y="2181"/>
                    <a:pt x="13890" y="2259"/>
                  </a:cubicBezTo>
                  <a:cubicBezTo>
                    <a:pt x="14279" y="4077"/>
                    <a:pt x="13059" y="4700"/>
                    <a:pt x="14487" y="5660"/>
                  </a:cubicBezTo>
                  <a:cubicBezTo>
                    <a:pt x="14720" y="5816"/>
                    <a:pt x="15032" y="5686"/>
                    <a:pt x="15292" y="5868"/>
                  </a:cubicBezTo>
                  <a:cubicBezTo>
                    <a:pt x="15473" y="5972"/>
                    <a:pt x="15395" y="6205"/>
                    <a:pt x="15681" y="6257"/>
                  </a:cubicBezTo>
                  <a:cubicBezTo>
                    <a:pt x="16070" y="6335"/>
                    <a:pt x="16719" y="6335"/>
                    <a:pt x="17083" y="6257"/>
                  </a:cubicBezTo>
                  <a:cubicBezTo>
                    <a:pt x="17498" y="6179"/>
                    <a:pt x="17628" y="5842"/>
                    <a:pt x="18095" y="5868"/>
                  </a:cubicBezTo>
                  <a:cubicBezTo>
                    <a:pt x="19238" y="5868"/>
                    <a:pt x="20146" y="6309"/>
                    <a:pt x="20873" y="7062"/>
                  </a:cubicBezTo>
                  <a:cubicBezTo>
                    <a:pt x="21652" y="7426"/>
                    <a:pt x="22457" y="6958"/>
                    <a:pt x="23288" y="7062"/>
                  </a:cubicBezTo>
                  <a:cubicBezTo>
                    <a:pt x="23651" y="7088"/>
                    <a:pt x="24066" y="7451"/>
                    <a:pt x="24482" y="7451"/>
                  </a:cubicBezTo>
                  <a:cubicBezTo>
                    <a:pt x="25884" y="7503"/>
                    <a:pt x="27286" y="7036"/>
                    <a:pt x="28661" y="7062"/>
                  </a:cubicBezTo>
                  <a:cubicBezTo>
                    <a:pt x="29155" y="7062"/>
                    <a:pt x="29804" y="7218"/>
                    <a:pt x="30271" y="7270"/>
                  </a:cubicBezTo>
                  <a:cubicBezTo>
                    <a:pt x="30764" y="7296"/>
                    <a:pt x="31232" y="7192"/>
                    <a:pt x="31673" y="7270"/>
                  </a:cubicBezTo>
                  <a:cubicBezTo>
                    <a:pt x="33101" y="7426"/>
                    <a:pt x="34503" y="7971"/>
                    <a:pt x="35853" y="8256"/>
                  </a:cubicBezTo>
                  <a:cubicBezTo>
                    <a:pt x="37306" y="8568"/>
                    <a:pt x="38682" y="8853"/>
                    <a:pt x="40266" y="9061"/>
                  </a:cubicBezTo>
                  <a:cubicBezTo>
                    <a:pt x="40500" y="9658"/>
                    <a:pt x="40759" y="10048"/>
                    <a:pt x="41045" y="10463"/>
                  </a:cubicBezTo>
                  <a:cubicBezTo>
                    <a:pt x="41356" y="10878"/>
                    <a:pt x="41849" y="11138"/>
                    <a:pt x="41849" y="11657"/>
                  </a:cubicBezTo>
                  <a:cubicBezTo>
                    <a:pt x="41875" y="12384"/>
                    <a:pt x="41045" y="13033"/>
                    <a:pt x="40448" y="13864"/>
                  </a:cubicBezTo>
                  <a:cubicBezTo>
                    <a:pt x="40214" y="14227"/>
                    <a:pt x="40084" y="14695"/>
                    <a:pt x="39851" y="15058"/>
                  </a:cubicBezTo>
                  <a:cubicBezTo>
                    <a:pt x="39617" y="15473"/>
                    <a:pt x="38890" y="15629"/>
                    <a:pt x="39253" y="16252"/>
                  </a:cubicBezTo>
                  <a:cubicBezTo>
                    <a:pt x="38137" y="17135"/>
                    <a:pt x="36839" y="17836"/>
                    <a:pt x="36865" y="19861"/>
                  </a:cubicBezTo>
                  <a:cubicBezTo>
                    <a:pt x="36839" y="20484"/>
                    <a:pt x="37670" y="20250"/>
                    <a:pt x="37877" y="20666"/>
                  </a:cubicBezTo>
                  <a:cubicBezTo>
                    <a:pt x="37748" y="21159"/>
                    <a:pt x="37826" y="21704"/>
                    <a:pt x="37618" y="22223"/>
                  </a:cubicBezTo>
                  <a:cubicBezTo>
                    <a:pt x="37410" y="22716"/>
                    <a:pt x="36943" y="23210"/>
                    <a:pt x="36813" y="23807"/>
                  </a:cubicBezTo>
                  <a:cubicBezTo>
                    <a:pt x="36424" y="25598"/>
                    <a:pt x="36190" y="27519"/>
                    <a:pt x="35827" y="29414"/>
                  </a:cubicBezTo>
                  <a:cubicBezTo>
                    <a:pt x="35437" y="31232"/>
                    <a:pt x="34918" y="33049"/>
                    <a:pt x="34606" y="34814"/>
                  </a:cubicBezTo>
                  <a:cubicBezTo>
                    <a:pt x="25157" y="33049"/>
                    <a:pt x="15889" y="30479"/>
                    <a:pt x="7088" y="28064"/>
                  </a:cubicBezTo>
                  <a:cubicBezTo>
                    <a:pt x="6828" y="27986"/>
                    <a:pt x="6621" y="27909"/>
                    <a:pt x="6491" y="27857"/>
                  </a:cubicBezTo>
                  <a:cubicBezTo>
                    <a:pt x="4492" y="27208"/>
                    <a:pt x="2363" y="27078"/>
                    <a:pt x="520" y="26065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106"/>
            <p:cNvSpPr/>
            <p:nvPr/>
          </p:nvSpPr>
          <p:spPr>
            <a:xfrm>
              <a:off x="5559425" y="2774075"/>
              <a:ext cx="1104000" cy="497825"/>
            </a:xfrm>
            <a:custGeom>
              <a:avLst/>
              <a:gdLst/>
              <a:ahLst/>
              <a:cxnLst/>
              <a:rect l="l" t="t" r="r" b="b"/>
              <a:pathLst>
                <a:path w="44160" h="19913" extrusionOk="0">
                  <a:moveTo>
                    <a:pt x="41745" y="11319"/>
                  </a:moveTo>
                  <a:cubicBezTo>
                    <a:pt x="41771" y="11657"/>
                    <a:pt x="41511" y="11735"/>
                    <a:pt x="41537" y="12098"/>
                  </a:cubicBezTo>
                  <a:cubicBezTo>
                    <a:pt x="41070" y="12202"/>
                    <a:pt x="41096" y="11735"/>
                    <a:pt x="40551" y="11917"/>
                  </a:cubicBezTo>
                  <a:cubicBezTo>
                    <a:pt x="40084" y="12514"/>
                    <a:pt x="39383" y="12877"/>
                    <a:pt x="38344" y="12903"/>
                  </a:cubicBezTo>
                  <a:cubicBezTo>
                    <a:pt x="37981" y="13215"/>
                    <a:pt x="37877" y="13760"/>
                    <a:pt x="37539" y="14097"/>
                  </a:cubicBezTo>
                  <a:cubicBezTo>
                    <a:pt x="37436" y="13890"/>
                    <a:pt x="37410" y="13448"/>
                    <a:pt x="36761" y="13318"/>
                  </a:cubicBezTo>
                  <a:cubicBezTo>
                    <a:pt x="37617" y="15162"/>
                    <a:pt x="35073" y="15525"/>
                    <a:pt x="35151" y="17706"/>
                  </a:cubicBezTo>
                  <a:cubicBezTo>
                    <a:pt x="34891" y="17628"/>
                    <a:pt x="34840" y="17368"/>
                    <a:pt x="34554" y="17316"/>
                  </a:cubicBezTo>
                  <a:cubicBezTo>
                    <a:pt x="34554" y="17965"/>
                    <a:pt x="34891" y="18303"/>
                    <a:pt x="34762" y="19108"/>
                  </a:cubicBezTo>
                  <a:cubicBezTo>
                    <a:pt x="33775" y="19393"/>
                    <a:pt x="32607" y="19497"/>
                    <a:pt x="31750" y="19912"/>
                  </a:cubicBezTo>
                  <a:cubicBezTo>
                    <a:pt x="31413" y="19757"/>
                    <a:pt x="31309" y="19367"/>
                    <a:pt x="30971" y="19108"/>
                  </a:cubicBezTo>
                  <a:cubicBezTo>
                    <a:pt x="30712" y="18952"/>
                    <a:pt x="30219" y="18900"/>
                    <a:pt x="29959" y="18718"/>
                  </a:cubicBezTo>
                  <a:cubicBezTo>
                    <a:pt x="29699" y="18511"/>
                    <a:pt x="29440" y="18121"/>
                    <a:pt x="29154" y="17913"/>
                  </a:cubicBezTo>
                  <a:cubicBezTo>
                    <a:pt x="28998" y="17810"/>
                    <a:pt x="28739" y="17836"/>
                    <a:pt x="28557" y="17706"/>
                  </a:cubicBezTo>
                  <a:cubicBezTo>
                    <a:pt x="28453" y="17628"/>
                    <a:pt x="28453" y="17368"/>
                    <a:pt x="28375" y="17316"/>
                  </a:cubicBezTo>
                  <a:cubicBezTo>
                    <a:pt x="28168" y="17161"/>
                    <a:pt x="27934" y="17238"/>
                    <a:pt x="27752" y="17109"/>
                  </a:cubicBezTo>
                  <a:cubicBezTo>
                    <a:pt x="27467" y="16875"/>
                    <a:pt x="26999" y="16408"/>
                    <a:pt x="26558" y="16096"/>
                  </a:cubicBezTo>
                  <a:cubicBezTo>
                    <a:pt x="25935" y="15655"/>
                    <a:pt x="25156" y="14980"/>
                    <a:pt x="24767" y="14902"/>
                  </a:cubicBezTo>
                  <a:cubicBezTo>
                    <a:pt x="24377" y="14824"/>
                    <a:pt x="23001" y="15162"/>
                    <a:pt x="22171" y="15291"/>
                  </a:cubicBezTo>
                  <a:cubicBezTo>
                    <a:pt x="21184" y="15473"/>
                    <a:pt x="20146" y="15733"/>
                    <a:pt x="18978" y="15914"/>
                  </a:cubicBezTo>
                  <a:cubicBezTo>
                    <a:pt x="18926" y="15162"/>
                    <a:pt x="18510" y="14772"/>
                    <a:pt x="18173" y="14305"/>
                  </a:cubicBezTo>
                  <a:cubicBezTo>
                    <a:pt x="16122" y="13812"/>
                    <a:pt x="14486" y="14279"/>
                    <a:pt x="12591" y="14513"/>
                  </a:cubicBezTo>
                  <a:cubicBezTo>
                    <a:pt x="11734" y="14590"/>
                    <a:pt x="10878" y="14487"/>
                    <a:pt x="10177" y="14694"/>
                  </a:cubicBezTo>
                  <a:cubicBezTo>
                    <a:pt x="9865" y="14798"/>
                    <a:pt x="9450" y="15162"/>
                    <a:pt x="9190" y="15291"/>
                  </a:cubicBezTo>
                  <a:cubicBezTo>
                    <a:pt x="8983" y="15421"/>
                    <a:pt x="8749" y="15343"/>
                    <a:pt x="8593" y="15499"/>
                  </a:cubicBezTo>
                  <a:cubicBezTo>
                    <a:pt x="8334" y="15733"/>
                    <a:pt x="8152" y="15863"/>
                    <a:pt x="7581" y="16096"/>
                  </a:cubicBezTo>
                  <a:cubicBezTo>
                    <a:pt x="7295" y="16226"/>
                    <a:pt x="7373" y="16122"/>
                    <a:pt x="7191" y="16304"/>
                  </a:cubicBezTo>
                  <a:cubicBezTo>
                    <a:pt x="6387" y="17057"/>
                    <a:pt x="3713" y="17031"/>
                    <a:pt x="1999" y="17316"/>
                  </a:cubicBezTo>
                  <a:cubicBezTo>
                    <a:pt x="1376" y="17420"/>
                    <a:pt x="675" y="17550"/>
                    <a:pt x="0" y="17706"/>
                  </a:cubicBezTo>
                  <a:lnTo>
                    <a:pt x="0" y="16096"/>
                  </a:lnTo>
                  <a:cubicBezTo>
                    <a:pt x="623" y="16200"/>
                    <a:pt x="779" y="15811"/>
                    <a:pt x="1194" y="15707"/>
                  </a:cubicBezTo>
                  <a:cubicBezTo>
                    <a:pt x="1065" y="15084"/>
                    <a:pt x="1532" y="15110"/>
                    <a:pt x="1402" y="14513"/>
                  </a:cubicBezTo>
                  <a:cubicBezTo>
                    <a:pt x="1921" y="13682"/>
                    <a:pt x="3038" y="13864"/>
                    <a:pt x="3998" y="13292"/>
                  </a:cubicBezTo>
                  <a:cubicBezTo>
                    <a:pt x="4414" y="13059"/>
                    <a:pt x="4699" y="12488"/>
                    <a:pt x="5192" y="12098"/>
                  </a:cubicBezTo>
                  <a:cubicBezTo>
                    <a:pt x="5452" y="11891"/>
                    <a:pt x="5556" y="11657"/>
                    <a:pt x="6205" y="11709"/>
                  </a:cubicBezTo>
                  <a:cubicBezTo>
                    <a:pt x="6568" y="10956"/>
                    <a:pt x="7113" y="10359"/>
                    <a:pt x="7581" y="9710"/>
                  </a:cubicBezTo>
                  <a:cubicBezTo>
                    <a:pt x="7996" y="9710"/>
                    <a:pt x="7840" y="10255"/>
                    <a:pt x="8386" y="10099"/>
                  </a:cubicBezTo>
                  <a:cubicBezTo>
                    <a:pt x="9086" y="9736"/>
                    <a:pt x="9476" y="8204"/>
                    <a:pt x="10592" y="8905"/>
                  </a:cubicBezTo>
                  <a:cubicBezTo>
                    <a:pt x="11293" y="8412"/>
                    <a:pt x="11137" y="7062"/>
                    <a:pt x="12176" y="6906"/>
                  </a:cubicBezTo>
                  <a:cubicBezTo>
                    <a:pt x="12202" y="6231"/>
                    <a:pt x="12513" y="5894"/>
                    <a:pt x="12383" y="5089"/>
                  </a:cubicBezTo>
                  <a:cubicBezTo>
                    <a:pt x="14668" y="5089"/>
                    <a:pt x="16459" y="4881"/>
                    <a:pt x="18770" y="4492"/>
                  </a:cubicBezTo>
                  <a:cubicBezTo>
                    <a:pt x="21392" y="4076"/>
                    <a:pt x="24611" y="3505"/>
                    <a:pt x="27752" y="2908"/>
                  </a:cubicBezTo>
                  <a:cubicBezTo>
                    <a:pt x="29206" y="2623"/>
                    <a:pt x="31231" y="2077"/>
                    <a:pt x="33152" y="1688"/>
                  </a:cubicBezTo>
                  <a:cubicBezTo>
                    <a:pt x="34398" y="1454"/>
                    <a:pt x="35644" y="1351"/>
                    <a:pt x="36761" y="1091"/>
                  </a:cubicBezTo>
                  <a:cubicBezTo>
                    <a:pt x="37825" y="857"/>
                    <a:pt x="38474" y="546"/>
                    <a:pt x="39746" y="286"/>
                  </a:cubicBezTo>
                  <a:cubicBezTo>
                    <a:pt x="41330" y="1"/>
                    <a:pt x="41849" y="234"/>
                    <a:pt x="42550" y="1688"/>
                  </a:cubicBezTo>
                  <a:cubicBezTo>
                    <a:pt x="42290" y="1636"/>
                    <a:pt x="42238" y="1351"/>
                    <a:pt x="41953" y="1299"/>
                  </a:cubicBezTo>
                  <a:cubicBezTo>
                    <a:pt x="41953" y="1636"/>
                    <a:pt x="42109" y="1818"/>
                    <a:pt x="42342" y="1896"/>
                  </a:cubicBezTo>
                  <a:cubicBezTo>
                    <a:pt x="41875" y="2441"/>
                    <a:pt x="41460" y="1091"/>
                    <a:pt x="40759" y="1688"/>
                  </a:cubicBezTo>
                  <a:cubicBezTo>
                    <a:pt x="40811" y="2155"/>
                    <a:pt x="41693" y="1818"/>
                    <a:pt x="41563" y="2493"/>
                  </a:cubicBezTo>
                  <a:cubicBezTo>
                    <a:pt x="41044" y="2623"/>
                    <a:pt x="40940" y="2545"/>
                    <a:pt x="40343" y="2882"/>
                  </a:cubicBezTo>
                  <a:cubicBezTo>
                    <a:pt x="40265" y="3142"/>
                    <a:pt x="40136" y="3479"/>
                    <a:pt x="39746" y="3895"/>
                  </a:cubicBezTo>
                  <a:cubicBezTo>
                    <a:pt x="39512" y="3713"/>
                    <a:pt x="39227" y="3635"/>
                    <a:pt x="38760" y="3687"/>
                  </a:cubicBezTo>
                  <a:cubicBezTo>
                    <a:pt x="38552" y="3246"/>
                    <a:pt x="38630" y="2493"/>
                    <a:pt x="38344" y="2103"/>
                  </a:cubicBezTo>
                  <a:cubicBezTo>
                    <a:pt x="37591" y="3064"/>
                    <a:pt x="38812" y="3765"/>
                    <a:pt x="38760" y="4699"/>
                  </a:cubicBezTo>
                  <a:cubicBezTo>
                    <a:pt x="39357" y="4777"/>
                    <a:pt x="39616" y="4622"/>
                    <a:pt x="39954" y="4284"/>
                  </a:cubicBezTo>
                  <a:cubicBezTo>
                    <a:pt x="40369" y="3895"/>
                    <a:pt x="40136" y="4492"/>
                    <a:pt x="40759" y="4284"/>
                  </a:cubicBezTo>
                  <a:cubicBezTo>
                    <a:pt x="41200" y="4154"/>
                    <a:pt x="41511" y="3817"/>
                    <a:pt x="42160" y="3687"/>
                  </a:cubicBezTo>
                  <a:cubicBezTo>
                    <a:pt x="42290" y="4206"/>
                    <a:pt x="42446" y="4622"/>
                    <a:pt x="41953" y="4907"/>
                  </a:cubicBezTo>
                  <a:cubicBezTo>
                    <a:pt x="42550" y="5193"/>
                    <a:pt x="41953" y="5400"/>
                    <a:pt x="42342" y="5894"/>
                  </a:cubicBezTo>
                  <a:cubicBezTo>
                    <a:pt x="43303" y="5790"/>
                    <a:pt x="42706" y="4440"/>
                    <a:pt x="42939" y="4102"/>
                  </a:cubicBezTo>
                  <a:cubicBezTo>
                    <a:pt x="43225" y="4102"/>
                    <a:pt x="43510" y="4128"/>
                    <a:pt x="43536" y="3895"/>
                  </a:cubicBezTo>
                  <a:cubicBezTo>
                    <a:pt x="44082" y="4154"/>
                    <a:pt x="44159" y="4881"/>
                    <a:pt x="44134" y="5686"/>
                  </a:cubicBezTo>
                  <a:lnTo>
                    <a:pt x="43536" y="5686"/>
                  </a:lnTo>
                  <a:cubicBezTo>
                    <a:pt x="43407" y="5972"/>
                    <a:pt x="43121" y="7088"/>
                    <a:pt x="42758" y="7685"/>
                  </a:cubicBezTo>
                  <a:cubicBezTo>
                    <a:pt x="42083" y="7633"/>
                    <a:pt x="41018" y="7970"/>
                    <a:pt x="41148" y="7088"/>
                  </a:cubicBezTo>
                  <a:cubicBezTo>
                    <a:pt x="40914" y="7140"/>
                    <a:pt x="40992" y="7451"/>
                    <a:pt x="40940" y="7685"/>
                  </a:cubicBezTo>
                  <a:cubicBezTo>
                    <a:pt x="40213" y="7659"/>
                    <a:pt x="40551" y="7036"/>
                    <a:pt x="40343" y="6906"/>
                  </a:cubicBezTo>
                  <a:cubicBezTo>
                    <a:pt x="39668" y="6802"/>
                    <a:pt x="40136" y="7867"/>
                    <a:pt x="39564" y="7893"/>
                  </a:cubicBezTo>
                  <a:cubicBezTo>
                    <a:pt x="38708" y="8022"/>
                    <a:pt x="38033" y="7321"/>
                    <a:pt x="37565" y="7685"/>
                  </a:cubicBezTo>
                  <a:cubicBezTo>
                    <a:pt x="38188" y="8464"/>
                    <a:pt x="39694" y="8360"/>
                    <a:pt x="40759" y="8697"/>
                  </a:cubicBezTo>
                  <a:cubicBezTo>
                    <a:pt x="40888" y="9243"/>
                    <a:pt x="40343" y="9087"/>
                    <a:pt x="40162" y="9294"/>
                  </a:cubicBezTo>
                  <a:cubicBezTo>
                    <a:pt x="39902" y="9944"/>
                    <a:pt x="40811" y="9450"/>
                    <a:pt x="40551" y="10099"/>
                  </a:cubicBezTo>
                  <a:cubicBezTo>
                    <a:pt x="40187" y="10281"/>
                    <a:pt x="39928" y="10541"/>
                    <a:pt x="39746" y="10904"/>
                  </a:cubicBezTo>
                  <a:cubicBezTo>
                    <a:pt x="39227" y="10644"/>
                    <a:pt x="38682" y="10359"/>
                    <a:pt x="38163" y="10099"/>
                  </a:cubicBezTo>
                  <a:cubicBezTo>
                    <a:pt x="37825" y="10437"/>
                    <a:pt x="38552" y="11138"/>
                    <a:pt x="39149" y="11293"/>
                  </a:cubicBezTo>
                  <a:cubicBezTo>
                    <a:pt x="39902" y="11501"/>
                    <a:pt x="40811" y="10670"/>
                    <a:pt x="41356" y="11086"/>
                  </a:cubicBezTo>
                  <a:cubicBezTo>
                    <a:pt x="41044" y="10489"/>
                    <a:pt x="41537" y="10463"/>
                    <a:pt x="41537" y="10904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106"/>
            <p:cNvSpPr/>
            <p:nvPr/>
          </p:nvSpPr>
          <p:spPr>
            <a:xfrm>
              <a:off x="5947525" y="1326125"/>
              <a:ext cx="782750" cy="704200"/>
            </a:xfrm>
            <a:custGeom>
              <a:avLst/>
              <a:gdLst/>
              <a:ahLst/>
              <a:cxnLst/>
              <a:rect l="l" t="t" r="r" b="b"/>
              <a:pathLst>
                <a:path w="31310" h="28168" extrusionOk="0">
                  <a:moveTo>
                    <a:pt x="31206" y="26376"/>
                  </a:moveTo>
                  <a:cubicBezTo>
                    <a:pt x="31309" y="26818"/>
                    <a:pt x="31024" y="27415"/>
                    <a:pt x="30557" y="27415"/>
                  </a:cubicBezTo>
                  <a:cubicBezTo>
                    <a:pt x="29726" y="28168"/>
                    <a:pt x="29648" y="25520"/>
                    <a:pt x="29622" y="26221"/>
                  </a:cubicBezTo>
                  <a:cubicBezTo>
                    <a:pt x="27519" y="25727"/>
                    <a:pt x="25754" y="24897"/>
                    <a:pt x="23833" y="24222"/>
                  </a:cubicBezTo>
                  <a:cubicBezTo>
                    <a:pt x="23314" y="23936"/>
                    <a:pt x="23391" y="22872"/>
                    <a:pt x="23028" y="22430"/>
                  </a:cubicBezTo>
                  <a:cubicBezTo>
                    <a:pt x="22768" y="22145"/>
                    <a:pt x="22483" y="22274"/>
                    <a:pt x="22015" y="22015"/>
                  </a:cubicBezTo>
                  <a:cubicBezTo>
                    <a:pt x="21730" y="21859"/>
                    <a:pt x="21548" y="21444"/>
                    <a:pt x="21418" y="21418"/>
                  </a:cubicBezTo>
                  <a:cubicBezTo>
                    <a:pt x="20977" y="21340"/>
                    <a:pt x="19783" y="21807"/>
                    <a:pt x="18822" y="22015"/>
                  </a:cubicBezTo>
                  <a:cubicBezTo>
                    <a:pt x="18018" y="22223"/>
                    <a:pt x="16979" y="22456"/>
                    <a:pt x="16226" y="22612"/>
                  </a:cubicBezTo>
                  <a:cubicBezTo>
                    <a:pt x="11423" y="23676"/>
                    <a:pt x="5141" y="25052"/>
                    <a:pt x="260" y="25623"/>
                  </a:cubicBezTo>
                  <a:cubicBezTo>
                    <a:pt x="494" y="25312"/>
                    <a:pt x="1" y="24974"/>
                    <a:pt x="53" y="24611"/>
                  </a:cubicBezTo>
                  <a:cubicBezTo>
                    <a:pt x="131" y="24040"/>
                    <a:pt x="572" y="23988"/>
                    <a:pt x="1039" y="23417"/>
                  </a:cubicBezTo>
                  <a:cubicBezTo>
                    <a:pt x="1377" y="23027"/>
                    <a:pt x="1584" y="22534"/>
                    <a:pt x="1844" y="22223"/>
                  </a:cubicBezTo>
                  <a:cubicBezTo>
                    <a:pt x="2155" y="21833"/>
                    <a:pt x="2571" y="21574"/>
                    <a:pt x="2856" y="21210"/>
                  </a:cubicBezTo>
                  <a:cubicBezTo>
                    <a:pt x="2986" y="21028"/>
                    <a:pt x="2908" y="20950"/>
                    <a:pt x="3038" y="20821"/>
                  </a:cubicBezTo>
                  <a:cubicBezTo>
                    <a:pt x="3142" y="20717"/>
                    <a:pt x="3454" y="20301"/>
                    <a:pt x="3635" y="20016"/>
                  </a:cubicBezTo>
                  <a:cubicBezTo>
                    <a:pt x="3739" y="19185"/>
                    <a:pt x="3064" y="19133"/>
                    <a:pt x="3246" y="18225"/>
                  </a:cubicBezTo>
                  <a:cubicBezTo>
                    <a:pt x="2882" y="17991"/>
                    <a:pt x="2337" y="17913"/>
                    <a:pt x="2233" y="17420"/>
                  </a:cubicBezTo>
                  <a:cubicBezTo>
                    <a:pt x="2078" y="16589"/>
                    <a:pt x="3350" y="16563"/>
                    <a:pt x="4051" y="16200"/>
                  </a:cubicBezTo>
                  <a:cubicBezTo>
                    <a:pt x="4648" y="15914"/>
                    <a:pt x="6335" y="15187"/>
                    <a:pt x="7841" y="15421"/>
                  </a:cubicBezTo>
                  <a:cubicBezTo>
                    <a:pt x="8308" y="15473"/>
                    <a:pt x="8594" y="15784"/>
                    <a:pt x="9035" y="15810"/>
                  </a:cubicBezTo>
                  <a:cubicBezTo>
                    <a:pt x="9944" y="15499"/>
                    <a:pt x="10619" y="15005"/>
                    <a:pt x="12021" y="15213"/>
                  </a:cubicBezTo>
                  <a:cubicBezTo>
                    <a:pt x="12747" y="14668"/>
                    <a:pt x="13319" y="13967"/>
                    <a:pt x="13838" y="13214"/>
                  </a:cubicBezTo>
                  <a:cubicBezTo>
                    <a:pt x="14149" y="12929"/>
                    <a:pt x="14617" y="12799"/>
                    <a:pt x="15032" y="12617"/>
                  </a:cubicBezTo>
                  <a:cubicBezTo>
                    <a:pt x="15110" y="11734"/>
                    <a:pt x="14902" y="11163"/>
                    <a:pt x="14643" y="10618"/>
                  </a:cubicBezTo>
                  <a:cubicBezTo>
                    <a:pt x="14591" y="9891"/>
                    <a:pt x="15240" y="9891"/>
                    <a:pt x="15240" y="9216"/>
                  </a:cubicBezTo>
                  <a:cubicBezTo>
                    <a:pt x="14409" y="9761"/>
                    <a:pt x="14695" y="8256"/>
                    <a:pt x="14020" y="9216"/>
                  </a:cubicBezTo>
                  <a:cubicBezTo>
                    <a:pt x="13604" y="8308"/>
                    <a:pt x="15318" y="7399"/>
                    <a:pt x="15837" y="6620"/>
                  </a:cubicBezTo>
                  <a:cubicBezTo>
                    <a:pt x="15655" y="5945"/>
                    <a:pt x="15993" y="5608"/>
                    <a:pt x="16226" y="5218"/>
                  </a:cubicBezTo>
                  <a:cubicBezTo>
                    <a:pt x="16408" y="4907"/>
                    <a:pt x="16590" y="4621"/>
                    <a:pt x="16823" y="4206"/>
                  </a:cubicBezTo>
                  <a:cubicBezTo>
                    <a:pt x="17550" y="2960"/>
                    <a:pt x="18744" y="1740"/>
                    <a:pt x="20224" y="1402"/>
                  </a:cubicBezTo>
                  <a:cubicBezTo>
                    <a:pt x="21938" y="1039"/>
                    <a:pt x="24274" y="753"/>
                    <a:pt x="25806" y="0"/>
                  </a:cubicBezTo>
                  <a:cubicBezTo>
                    <a:pt x="26273" y="286"/>
                    <a:pt x="25884" y="623"/>
                    <a:pt x="26013" y="1013"/>
                  </a:cubicBezTo>
                  <a:cubicBezTo>
                    <a:pt x="26091" y="1272"/>
                    <a:pt x="26351" y="1324"/>
                    <a:pt x="26403" y="1610"/>
                  </a:cubicBezTo>
                  <a:cubicBezTo>
                    <a:pt x="26481" y="1843"/>
                    <a:pt x="26325" y="2181"/>
                    <a:pt x="26403" y="2415"/>
                  </a:cubicBezTo>
                  <a:cubicBezTo>
                    <a:pt x="26662" y="3089"/>
                    <a:pt x="27208" y="3505"/>
                    <a:pt x="27208" y="4621"/>
                  </a:cubicBezTo>
                  <a:cubicBezTo>
                    <a:pt x="27208" y="5088"/>
                    <a:pt x="26948" y="5348"/>
                    <a:pt x="27026" y="5815"/>
                  </a:cubicBezTo>
                  <a:cubicBezTo>
                    <a:pt x="27182" y="6880"/>
                    <a:pt x="28064" y="7918"/>
                    <a:pt x="27805" y="9216"/>
                  </a:cubicBezTo>
                  <a:cubicBezTo>
                    <a:pt x="28324" y="9735"/>
                    <a:pt x="28090" y="8671"/>
                    <a:pt x="28610" y="9216"/>
                  </a:cubicBezTo>
                  <a:cubicBezTo>
                    <a:pt x="29155" y="10436"/>
                    <a:pt x="29362" y="11994"/>
                    <a:pt x="29622" y="13811"/>
                  </a:cubicBezTo>
                  <a:cubicBezTo>
                    <a:pt x="29648" y="14045"/>
                    <a:pt x="30063" y="14175"/>
                    <a:pt x="30011" y="14408"/>
                  </a:cubicBezTo>
                  <a:cubicBezTo>
                    <a:pt x="29804" y="15395"/>
                    <a:pt x="29648" y="17108"/>
                    <a:pt x="29804" y="18614"/>
                  </a:cubicBezTo>
                  <a:cubicBezTo>
                    <a:pt x="29856" y="18977"/>
                    <a:pt x="30115" y="19211"/>
                    <a:pt x="30219" y="19601"/>
                  </a:cubicBezTo>
                  <a:cubicBezTo>
                    <a:pt x="30453" y="20691"/>
                    <a:pt x="30479" y="22171"/>
                    <a:pt x="30816" y="23417"/>
                  </a:cubicBezTo>
                  <a:cubicBezTo>
                    <a:pt x="31180" y="24767"/>
                    <a:pt x="31283" y="24663"/>
                    <a:pt x="30401" y="25597"/>
                  </a:cubicBezTo>
                  <a:lnTo>
                    <a:pt x="31206" y="26350"/>
                  </a:ln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106"/>
            <p:cNvSpPr/>
            <p:nvPr/>
          </p:nvSpPr>
          <p:spPr>
            <a:xfrm>
              <a:off x="6860700" y="1922575"/>
              <a:ext cx="57150" cy="33125"/>
            </a:xfrm>
            <a:custGeom>
              <a:avLst/>
              <a:gdLst/>
              <a:ahLst/>
              <a:cxnLst/>
              <a:rect l="l" t="t" r="r" b="b"/>
              <a:pathLst>
                <a:path w="2286" h="1325" extrusionOk="0">
                  <a:moveTo>
                    <a:pt x="26" y="961"/>
                  </a:moveTo>
                  <a:cubicBezTo>
                    <a:pt x="1" y="779"/>
                    <a:pt x="676" y="519"/>
                    <a:pt x="676" y="519"/>
                  </a:cubicBezTo>
                  <a:cubicBezTo>
                    <a:pt x="1325" y="623"/>
                    <a:pt x="1299" y="0"/>
                    <a:pt x="2285" y="156"/>
                  </a:cubicBezTo>
                  <a:cubicBezTo>
                    <a:pt x="1740" y="441"/>
                    <a:pt x="1584" y="1220"/>
                    <a:pt x="883" y="1324"/>
                  </a:cubicBezTo>
                  <a:cubicBezTo>
                    <a:pt x="883" y="1324"/>
                    <a:pt x="52" y="1194"/>
                    <a:pt x="26" y="96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106"/>
            <p:cNvSpPr/>
            <p:nvPr/>
          </p:nvSpPr>
          <p:spPr>
            <a:xfrm>
              <a:off x="6696500" y="1936850"/>
              <a:ext cx="168775" cy="118800"/>
            </a:xfrm>
            <a:custGeom>
              <a:avLst/>
              <a:gdLst/>
              <a:ahLst/>
              <a:cxnLst/>
              <a:rect l="l" t="t" r="r" b="b"/>
              <a:pathLst>
                <a:path w="6751" h="4752" extrusionOk="0">
                  <a:moveTo>
                    <a:pt x="6750" y="987"/>
                  </a:moveTo>
                  <a:lnTo>
                    <a:pt x="6594" y="1194"/>
                  </a:lnTo>
                  <a:cubicBezTo>
                    <a:pt x="6646" y="1843"/>
                    <a:pt x="5997" y="1532"/>
                    <a:pt x="5452" y="1792"/>
                  </a:cubicBezTo>
                  <a:cubicBezTo>
                    <a:pt x="5348" y="1843"/>
                    <a:pt x="5322" y="2155"/>
                    <a:pt x="5245" y="2207"/>
                  </a:cubicBezTo>
                  <a:cubicBezTo>
                    <a:pt x="4959" y="2363"/>
                    <a:pt x="4544" y="2259"/>
                    <a:pt x="4258" y="2389"/>
                  </a:cubicBezTo>
                  <a:cubicBezTo>
                    <a:pt x="3998" y="2518"/>
                    <a:pt x="3843" y="2882"/>
                    <a:pt x="3661" y="2986"/>
                  </a:cubicBezTo>
                  <a:cubicBezTo>
                    <a:pt x="3090" y="3297"/>
                    <a:pt x="2493" y="3505"/>
                    <a:pt x="1844" y="3790"/>
                  </a:cubicBezTo>
                  <a:cubicBezTo>
                    <a:pt x="1298" y="4050"/>
                    <a:pt x="831" y="4751"/>
                    <a:pt x="52" y="4388"/>
                  </a:cubicBezTo>
                  <a:cubicBezTo>
                    <a:pt x="0" y="3090"/>
                    <a:pt x="1558" y="3349"/>
                    <a:pt x="1662" y="2207"/>
                  </a:cubicBezTo>
                  <a:cubicBezTo>
                    <a:pt x="2648" y="2129"/>
                    <a:pt x="3453" y="1869"/>
                    <a:pt x="3843" y="1194"/>
                  </a:cubicBezTo>
                  <a:cubicBezTo>
                    <a:pt x="4829" y="1246"/>
                    <a:pt x="5608" y="364"/>
                    <a:pt x="6205" y="0"/>
                  </a:cubicBezTo>
                  <a:cubicBezTo>
                    <a:pt x="6153" y="338"/>
                    <a:pt x="5167" y="1065"/>
                    <a:pt x="6101" y="883"/>
                  </a:cubicBezTo>
                  <a:lnTo>
                    <a:pt x="6750" y="987"/>
                  </a:ln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106"/>
            <p:cNvSpPr/>
            <p:nvPr/>
          </p:nvSpPr>
          <p:spPr>
            <a:xfrm>
              <a:off x="6697800" y="1591575"/>
              <a:ext cx="379700" cy="214850"/>
            </a:xfrm>
            <a:custGeom>
              <a:avLst/>
              <a:gdLst/>
              <a:ahLst/>
              <a:cxnLst/>
              <a:rect l="l" t="t" r="r" b="b"/>
              <a:pathLst>
                <a:path w="15188" h="8594" extrusionOk="0">
                  <a:moveTo>
                    <a:pt x="15187" y="7217"/>
                  </a:moveTo>
                  <a:cubicBezTo>
                    <a:pt x="15161" y="7710"/>
                    <a:pt x="14902" y="7970"/>
                    <a:pt x="14383" y="7996"/>
                  </a:cubicBezTo>
                  <a:cubicBezTo>
                    <a:pt x="14538" y="7399"/>
                    <a:pt x="14045" y="7425"/>
                    <a:pt x="14175" y="6802"/>
                  </a:cubicBezTo>
                  <a:cubicBezTo>
                    <a:pt x="13448" y="7191"/>
                    <a:pt x="13059" y="7944"/>
                    <a:pt x="12591" y="8593"/>
                  </a:cubicBezTo>
                  <a:cubicBezTo>
                    <a:pt x="11864" y="8593"/>
                    <a:pt x="11787" y="7944"/>
                    <a:pt x="11787" y="7217"/>
                  </a:cubicBezTo>
                  <a:cubicBezTo>
                    <a:pt x="11605" y="7347"/>
                    <a:pt x="11475" y="7581"/>
                    <a:pt x="11397" y="7814"/>
                  </a:cubicBezTo>
                  <a:cubicBezTo>
                    <a:pt x="10774" y="7477"/>
                    <a:pt x="10540" y="6802"/>
                    <a:pt x="10177" y="6205"/>
                  </a:cubicBezTo>
                  <a:cubicBezTo>
                    <a:pt x="6439" y="6542"/>
                    <a:pt x="3817" y="7970"/>
                    <a:pt x="0" y="8204"/>
                  </a:cubicBezTo>
                  <a:cubicBezTo>
                    <a:pt x="104" y="6438"/>
                    <a:pt x="234" y="5815"/>
                    <a:pt x="208" y="3816"/>
                  </a:cubicBezTo>
                  <a:cubicBezTo>
                    <a:pt x="2674" y="3297"/>
                    <a:pt x="6231" y="2570"/>
                    <a:pt x="8593" y="1999"/>
                  </a:cubicBezTo>
                  <a:cubicBezTo>
                    <a:pt x="9294" y="1843"/>
                    <a:pt x="10151" y="1090"/>
                    <a:pt x="10385" y="208"/>
                  </a:cubicBezTo>
                  <a:cubicBezTo>
                    <a:pt x="10618" y="234"/>
                    <a:pt x="10748" y="156"/>
                    <a:pt x="10800" y="0"/>
                  </a:cubicBezTo>
                  <a:cubicBezTo>
                    <a:pt x="11397" y="441"/>
                    <a:pt x="11501" y="1817"/>
                    <a:pt x="12591" y="1194"/>
                  </a:cubicBezTo>
                  <a:cubicBezTo>
                    <a:pt x="11838" y="1739"/>
                    <a:pt x="11397" y="2544"/>
                    <a:pt x="10982" y="3401"/>
                  </a:cubicBezTo>
                  <a:cubicBezTo>
                    <a:pt x="11034" y="3557"/>
                    <a:pt x="11189" y="3609"/>
                    <a:pt x="11189" y="3816"/>
                  </a:cubicBezTo>
                  <a:cubicBezTo>
                    <a:pt x="11527" y="4413"/>
                    <a:pt x="11916" y="4024"/>
                    <a:pt x="12591" y="3998"/>
                  </a:cubicBezTo>
                  <a:cubicBezTo>
                    <a:pt x="12851" y="4465"/>
                    <a:pt x="13578" y="4491"/>
                    <a:pt x="13396" y="5400"/>
                  </a:cubicBezTo>
                  <a:cubicBezTo>
                    <a:pt x="14305" y="5556"/>
                    <a:pt x="14253" y="6672"/>
                    <a:pt x="15187" y="6802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106"/>
            <p:cNvSpPr/>
            <p:nvPr/>
          </p:nvSpPr>
          <p:spPr>
            <a:xfrm>
              <a:off x="7074875" y="1734350"/>
              <a:ext cx="59725" cy="35725"/>
            </a:xfrm>
            <a:custGeom>
              <a:avLst/>
              <a:gdLst/>
              <a:ahLst/>
              <a:cxnLst/>
              <a:rect l="l" t="t" r="r" b="b"/>
              <a:pathLst>
                <a:path w="2389" h="1429" extrusionOk="0">
                  <a:moveTo>
                    <a:pt x="1" y="1299"/>
                  </a:moveTo>
                  <a:cubicBezTo>
                    <a:pt x="676" y="1428"/>
                    <a:pt x="1870" y="935"/>
                    <a:pt x="2389" y="260"/>
                  </a:cubicBezTo>
                  <a:lnTo>
                    <a:pt x="2051" y="0"/>
                  </a:lnTo>
                  <a:lnTo>
                    <a:pt x="1532" y="390"/>
                  </a:lnTo>
                  <a:lnTo>
                    <a:pt x="1454" y="675"/>
                  </a:lnTo>
                  <a:cubicBezTo>
                    <a:pt x="1454" y="675"/>
                    <a:pt x="676" y="987"/>
                    <a:pt x="390" y="857"/>
                  </a:cubicBezTo>
                  <a:cubicBezTo>
                    <a:pt x="130" y="727"/>
                    <a:pt x="104" y="1091"/>
                    <a:pt x="104" y="1091"/>
                  </a:cubicBezTo>
                  <a:lnTo>
                    <a:pt x="1" y="1299"/>
                  </a:ln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106"/>
            <p:cNvSpPr/>
            <p:nvPr/>
          </p:nvSpPr>
          <p:spPr>
            <a:xfrm>
              <a:off x="7057350" y="1808325"/>
              <a:ext cx="16250" cy="19500"/>
            </a:xfrm>
            <a:custGeom>
              <a:avLst/>
              <a:gdLst/>
              <a:ahLst/>
              <a:cxnLst/>
              <a:rect l="l" t="t" r="r" b="b"/>
              <a:pathLst>
                <a:path w="650" h="780" extrusionOk="0">
                  <a:moveTo>
                    <a:pt x="598" y="131"/>
                  </a:moveTo>
                  <a:cubicBezTo>
                    <a:pt x="650" y="572"/>
                    <a:pt x="442" y="780"/>
                    <a:pt x="1" y="728"/>
                  </a:cubicBezTo>
                  <a:cubicBezTo>
                    <a:pt x="208" y="546"/>
                    <a:pt x="79" y="1"/>
                    <a:pt x="598" y="13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106"/>
            <p:cNvSpPr/>
            <p:nvPr/>
          </p:nvSpPr>
          <p:spPr>
            <a:xfrm>
              <a:off x="6383025" y="2395700"/>
              <a:ext cx="20150" cy="33775"/>
            </a:xfrm>
            <a:custGeom>
              <a:avLst/>
              <a:gdLst/>
              <a:ahLst/>
              <a:cxnLst/>
              <a:rect l="l" t="t" r="r" b="b"/>
              <a:pathLst>
                <a:path w="806" h="1351" extrusionOk="0">
                  <a:moveTo>
                    <a:pt x="0" y="649"/>
                  </a:moveTo>
                  <a:cubicBezTo>
                    <a:pt x="805" y="1350"/>
                    <a:pt x="494" y="0"/>
                    <a:pt x="0" y="649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106"/>
            <p:cNvSpPr/>
            <p:nvPr/>
          </p:nvSpPr>
          <p:spPr>
            <a:xfrm>
              <a:off x="6059150" y="2251625"/>
              <a:ext cx="588700" cy="280400"/>
            </a:xfrm>
            <a:custGeom>
              <a:avLst/>
              <a:gdLst/>
              <a:ahLst/>
              <a:cxnLst/>
              <a:rect l="l" t="t" r="r" b="b"/>
              <a:pathLst>
                <a:path w="23548" h="11216" extrusionOk="0">
                  <a:moveTo>
                    <a:pt x="15551" y="7996"/>
                  </a:moveTo>
                  <a:cubicBezTo>
                    <a:pt x="15370" y="7996"/>
                    <a:pt x="15396" y="7762"/>
                    <a:pt x="15370" y="7607"/>
                  </a:cubicBezTo>
                  <a:cubicBezTo>
                    <a:pt x="14643" y="9268"/>
                    <a:pt x="16953" y="9606"/>
                    <a:pt x="17550" y="10618"/>
                  </a:cubicBezTo>
                  <a:cubicBezTo>
                    <a:pt x="17005" y="10748"/>
                    <a:pt x="15084" y="10540"/>
                    <a:pt x="14954" y="9606"/>
                  </a:cubicBezTo>
                  <a:cubicBezTo>
                    <a:pt x="14721" y="9632"/>
                    <a:pt x="14799" y="9969"/>
                    <a:pt x="14773" y="10203"/>
                  </a:cubicBezTo>
                  <a:cubicBezTo>
                    <a:pt x="14253" y="10047"/>
                    <a:pt x="14124" y="9502"/>
                    <a:pt x="13760" y="9190"/>
                  </a:cubicBezTo>
                  <a:cubicBezTo>
                    <a:pt x="13241" y="9138"/>
                    <a:pt x="13111" y="9476"/>
                    <a:pt x="13163" y="9995"/>
                  </a:cubicBezTo>
                  <a:cubicBezTo>
                    <a:pt x="12099" y="9009"/>
                    <a:pt x="13890" y="7762"/>
                    <a:pt x="13760" y="6412"/>
                  </a:cubicBezTo>
                  <a:cubicBezTo>
                    <a:pt x="13553" y="5686"/>
                    <a:pt x="12955" y="6283"/>
                    <a:pt x="12566" y="6205"/>
                  </a:cubicBezTo>
                  <a:cubicBezTo>
                    <a:pt x="12125" y="6127"/>
                    <a:pt x="11995" y="5737"/>
                    <a:pt x="11554" y="5608"/>
                  </a:cubicBezTo>
                  <a:cubicBezTo>
                    <a:pt x="11242" y="5504"/>
                    <a:pt x="10827" y="5893"/>
                    <a:pt x="10567" y="5608"/>
                  </a:cubicBezTo>
                  <a:cubicBezTo>
                    <a:pt x="10697" y="4595"/>
                    <a:pt x="10152" y="4284"/>
                    <a:pt x="9165" y="4388"/>
                  </a:cubicBezTo>
                  <a:cubicBezTo>
                    <a:pt x="8880" y="3816"/>
                    <a:pt x="8360" y="3713"/>
                    <a:pt x="8308" y="2908"/>
                  </a:cubicBezTo>
                  <a:cubicBezTo>
                    <a:pt x="8075" y="2726"/>
                    <a:pt x="7426" y="2622"/>
                    <a:pt x="7088" y="2596"/>
                  </a:cubicBezTo>
                  <a:cubicBezTo>
                    <a:pt x="6777" y="2570"/>
                    <a:pt x="6309" y="2389"/>
                    <a:pt x="6180" y="2674"/>
                  </a:cubicBezTo>
                  <a:cubicBezTo>
                    <a:pt x="6024" y="2934"/>
                    <a:pt x="5531" y="2856"/>
                    <a:pt x="5375" y="3064"/>
                  </a:cubicBezTo>
                  <a:cubicBezTo>
                    <a:pt x="5193" y="3271"/>
                    <a:pt x="4856" y="3972"/>
                    <a:pt x="4570" y="3894"/>
                  </a:cubicBezTo>
                  <a:cubicBezTo>
                    <a:pt x="4259" y="3842"/>
                    <a:pt x="3739" y="3479"/>
                    <a:pt x="3610" y="3505"/>
                  </a:cubicBezTo>
                  <a:cubicBezTo>
                    <a:pt x="3480" y="3531"/>
                    <a:pt x="3402" y="3609"/>
                    <a:pt x="3272" y="3894"/>
                  </a:cubicBezTo>
                  <a:cubicBezTo>
                    <a:pt x="3142" y="4206"/>
                    <a:pt x="2831" y="4699"/>
                    <a:pt x="2467" y="4725"/>
                  </a:cubicBezTo>
                  <a:cubicBezTo>
                    <a:pt x="2104" y="4777"/>
                    <a:pt x="1896" y="4881"/>
                    <a:pt x="1818" y="5088"/>
                  </a:cubicBezTo>
                  <a:cubicBezTo>
                    <a:pt x="1714" y="5322"/>
                    <a:pt x="1533" y="5763"/>
                    <a:pt x="1299" y="5971"/>
                  </a:cubicBezTo>
                  <a:cubicBezTo>
                    <a:pt x="1065" y="6179"/>
                    <a:pt x="702" y="6257"/>
                    <a:pt x="546" y="6724"/>
                  </a:cubicBezTo>
                  <a:lnTo>
                    <a:pt x="1" y="3661"/>
                  </a:lnTo>
                  <a:lnTo>
                    <a:pt x="8957" y="1999"/>
                  </a:lnTo>
                  <a:cubicBezTo>
                    <a:pt x="10204" y="1765"/>
                    <a:pt x="12229" y="1324"/>
                    <a:pt x="13760" y="1013"/>
                  </a:cubicBezTo>
                  <a:cubicBezTo>
                    <a:pt x="14799" y="779"/>
                    <a:pt x="16642" y="182"/>
                    <a:pt x="18148" y="0"/>
                  </a:cubicBezTo>
                  <a:cubicBezTo>
                    <a:pt x="17992" y="571"/>
                    <a:pt x="18433" y="519"/>
                    <a:pt x="18355" y="1013"/>
                  </a:cubicBezTo>
                  <a:lnTo>
                    <a:pt x="18381" y="1142"/>
                  </a:lnTo>
                  <a:cubicBezTo>
                    <a:pt x="19082" y="3401"/>
                    <a:pt x="19575" y="6049"/>
                    <a:pt x="20354" y="8204"/>
                  </a:cubicBezTo>
                  <a:cubicBezTo>
                    <a:pt x="21263" y="7996"/>
                    <a:pt x="22821" y="7217"/>
                    <a:pt x="23547" y="7996"/>
                  </a:cubicBezTo>
                  <a:cubicBezTo>
                    <a:pt x="23158" y="8749"/>
                    <a:pt x="22717" y="9424"/>
                    <a:pt x="22535" y="10410"/>
                  </a:cubicBezTo>
                  <a:cubicBezTo>
                    <a:pt x="21652" y="10514"/>
                    <a:pt x="21315" y="11163"/>
                    <a:pt x="20354" y="11215"/>
                  </a:cubicBezTo>
                  <a:cubicBezTo>
                    <a:pt x="20458" y="10904"/>
                    <a:pt x="20640" y="10696"/>
                    <a:pt x="20744" y="10410"/>
                  </a:cubicBezTo>
                  <a:cubicBezTo>
                    <a:pt x="20692" y="10229"/>
                    <a:pt x="19861" y="9865"/>
                    <a:pt x="19939" y="10203"/>
                  </a:cubicBezTo>
                  <a:cubicBezTo>
                    <a:pt x="19368" y="10281"/>
                    <a:pt x="20147" y="9709"/>
                    <a:pt x="20147" y="9606"/>
                  </a:cubicBezTo>
                  <a:cubicBezTo>
                    <a:pt x="20147" y="9372"/>
                    <a:pt x="19420" y="9164"/>
                    <a:pt x="19757" y="8593"/>
                  </a:cubicBezTo>
                  <a:cubicBezTo>
                    <a:pt x="19394" y="8489"/>
                    <a:pt x="19498" y="9112"/>
                    <a:pt x="19342" y="9190"/>
                  </a:cubicBezTo>
                  <a:cubicBezTo>
                    <a:pt x="19264" y="9242"/>
                    <a:pt x="18823" y="8411"/>
                    <a:pt x="18745" y="9398"/>
                  </a:cubicBezTo>
                  <a:cubicBezTo>
                    <a:pt x="18407" y="9216"/>
                    <a:pt x="18174" y="8931"/>
                    <a:pt x="17758" y="8801"/>
                  </a:cubicBezTo>
                  <a:cubicBezTo>
                    <a:pt x="17602" y="8204"/>
                    <a:pt x="18096" y="8204"/>
                    <a:pt x="17940" y="7607"/>
                  </a:cubicBezTo>
                  <a:cubicBezTo>
                    <a:pt x="18589" y="7814"/>
                    <a:pt x="18485" y="7711"/>
                    <a:pt x="18952" y="7399"/>
                  </a:cubicBezTo>
                  <a:cubicBezTo>
                    <a:pt x="18978" y="6958"/>
                    <a:pt x="18251" y="7321"/>
                    <a:pt x="17940" y="7191"/>
                  </a:cubicBezTo>
                  <a:cubicBezTo>
                    <a:pt x="17992" y="6594"/>
                    <a:pt x="17187" y="5971"/>
                    <a:pt x="17940" y="5815"/>
                  </a:cubicBezTo>
                  <a:cubicBezTo>
                    <a:pt x="17914" y="5426"/>
                    <a:pt x="17265" y="5686"/>
                    <a:pt x="17161" y="5400"/>
                  </a:cubicBezTo>
                  <a:cubicBezTo>
                    <a:pt x="17031" y="5114"/>
                    <a:pt x="17602" y="4725"/>
                    <a:pt x="17343" y="4206"/>
                  </a:cubicBezTo>
                  <a:cubicBezTo>
                    <a:pt x="17265" y="3998"/>
                    <a:pt x="16927" y="3946"/>
                    <a:pt x="16953" y="4206"/>
                  </a:cubicBezTo>
                  <a:cubicBezTo>
                    <a:pt x="16824" y="2960"/>
                    <a:pt x="16772" y="2596"/>
                    <a:pt x="18355" y="2207"/>
                  </a:cubicBezTo>
                  <a:cubicBezTo>
                    <a:pt x="17732" y="1921"/>
                    <a:pt x="17602" y="1791"/>
                    <a:pt x="17992" y="1194"/>
                  </a:cubicBezTo>
                  <a:lnTo>
                    <a:pt x="17940" y="987"/>
                  </a:lnTo>
                  <a:cubicBezTo>
                    <a:pt x="17654" y="675"/>
                    <a:pt x="17187" y="1065"/>
                    <a:pt x="16746" y="1194"/>
                  </a:cubicBezTo>
                  <a:cubicBezTo>
                    <a:pt x="16668" y="1688"/>
                    <a:pt x="17109" y="1636"/>
                    <a:pt x="16953" y="2207"/>
                  </a:cubicBezTo>
                  <a:cubicBezTo>
                    <a:pt x="16616" y="2259"/>
                    <a:pt x="16564" y="2051"/>
                    <a:pt x="16564" y="1791"/>
                  </a:cubicBezTo>
                  <a:cubicBezTo>
                    <a:pt x="15967" y="2181"/>
                    <a:pt x="16226" y="2648"/>
                    <a:pt x="15551" y="2596"/>
                  </a:cubicBezTo>
                  <a:cubicBezTo>
                    <a:pt x="15526" y="3141"/>
                    <a:pt x="15889" y="2986"/>
                    <a:pt x="15551" y="3401"/>
                  </a:cubicBezTo>
                  <a:cubicBezTo>
                    <a:pt x="15396" y="3297"/>
                    <a:pt x="15240" y="3193"/>
                    <a:pt x="14954" y="3193"/>
                  </a:cubicBezTo>
                  <a:cubicBezTo>
                    <a:pt x="15188" y="3453"/>
                    <a:pt x="15136" y="3609"/>
                    <a:pt x="14747" y="3609"/>
                  </a:cubicBezTo>
                  <a:cubicBezTo>
                    <a:pt x="14669" y="4232"/>
                    <a:pt x="15266" y="4154"/>
                    <a:pt x="15551" y="4388"/>
                  </a:cubicBezTo>
                  <a:cubicBezTo>
                    <a:pt x="15188" y="5582"/>
                    <a:pt x="15863" y="6698"/>
                    <a:pt x="15941" y="7996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106"/>
            <p:cNvSpPr/>
            <p:nvPr/>
          </p:nvSpPr>
          <p:spPr>
            <a:xfrm>
              <a:off x="4269825" y="3639875"/>
              <a:ext cx="736000" cy="632150"/>
            </a:xfrm>
            <a:custGeom>
              <a:avLst/>
              <a:gdLst/>
              <a:ahLst/>
              <a:cxnLst/>
              <a:rect l="l" t="t" r="r" b="b"/>
              <a:pathLst>
                <a:path w="29440" h="25286" extrusionOk="0">
                  <a:moveTo>
                    <a:pt x="15836" y="286"/>
                  </a:moveTo>
                  <a:cubicBezTo>
                    <a:pt x="16304" y="312"/>
                    <a:pt x="15784" y="727"/>
                    <a:pt x="15836" y="1091"/>
                  </a:cubicBezTo>
                  <a:cubicBezTo>
                    <a:pt x="15862" y="1350"/>
                    <a:pt x="16226" y="1662"/>
                    <a:pt x="16226" y="1688"/>
                  </a:cubicBezTo>
                  <a:cubicBezTo>
                    <a:pt x="16226" y="1921"/>
                    <a:pt x="15758" y="2025"/>
                    <a:pt x="15836" y="2285"/>
                  </a:cubicBezTo>
                  <a:cubicBezTo>
                    <a:pt x="15888" y="2518"/>
                    <a:pt x="16174" y="2544"/>
                    <a:pt x="16226" y="2674"/>
                  </a:cubicBezTo>
                  <a:cubicBezTo>
                    <a:pt x="16304" y="2856"/>
                    <a:pt x="16148" y="3115"/>
                    <a:pt x="16226" y="3271"/>
                  </a:cubicBezTo>
                  <a:cubicBezTo>
                    <a:pt x="16407" y="3661"/>
                    <a:pt x="16745" y="3920"/>
                    <a:pt x="17030" y="4284"/>
                  </a:cubicBezTo>
                  <a:cubicBezTo>
                    <a:pt x="16875" y="4803"/>
                    <a:pt x="16122" y="4699"/>
                    <a:pt x="16018" y="5270"/>
                  </a:cubicBezTo>
                  <a:cubicBezTo>
                    <a:pt x="16174" y="5478"/>
                    <a:pt x="16381" y="5582"/>
                    <a:pt x="16615" y="5686"/>
                  </a:cubicBezTo>
                  <a:cubicBezTo>
                    <a:pt x="16563" y="5919"/>
                    <a:pt x="15499" y="6257"/>
                    <a:pt x="16433" y="6283"/>
                  </a:cubicBezTo>
                  <a:cubicBezTo>
                    <a:pt x="16044" y="6828"/>
                    <a:pt x="15577" y="7295"/>
                    <a:pt x="15031" y="7685"/>
                  </a:cubicBezTo>
                  <a:cubicBezTo>
                    <a:pt x="15395" y="8463"/>
                    <a:pt x="14175" y="9320"/>
                    <a:pt x="14227" y="9684"/>
                  </a:cubicBezTo>
                  <a:cubicBezTo>
                    <a:pt x="14253" y="10021"/>
                    <a:pt x="14460" y="10125"/>
                    <a:pt x="14434" y="10488"/>
                  </a:cubicBezTo>
                  <a:cubicBezTo>
                    <a:pt x="14434" y="10514"/>
                    <a:pt x="14045" y="10462"/>
                    <a:pt x="14019" y="10488"/>
                  </a:cubicBezTo>
                  <a:cubicBezTo>
                    <a:pt x="13837" y="10670"/>
                    <a:pt x="14382" y="11033"/>
                    <a:pt x="14227" y="11293"/>
                  </a:cubicBezTo>
                  <a:cubicBezTo>
                    <a:pt x="14071" y="11397"/>
                    <a:pt x="13889" y="11501"/>
                    <a:pt x="13630" y="11475"/>
                  </a:cubicBezTo>
                  <a:cubicBezTo>
                    <a:pt x="13837" y="12150"/>
                    <a:pt x="14227" y="13084"/>
                    <a:pt x="13630" y="13474"/>
                  </a:cubicBezTo>
                  <a:cubicBezTo>
                    <a:pt x="17238" y="13136"/>
                    <a:pt x="21054" y="13058"/>
                    <a:pt x="24611" y="12669"/>
                  </a:cubicBezTo>
                  <a:cubicBezTo>
                    <a:pt x="24325" y="13188"/>
                    <a:pt x="24325" y="13993"/>
                    <a:pt x="24014" y="14486"/>
                  </a:cubicBezTo>
                  <a:cubicBezTo>
                    <a:pt x="24403" y="15784"/>
                    <a:pt x="25208" y="16381"/>
                    <a:pt x="25805" y="17679"/>
                  </a:cubicBezTo>
                  <a:cubicBezTo>
                    <a:pt x="25572" y="18354"/>
                    <a:pt x="25208" y="17576"/>
                    <a:pt x="24819" y="17472"/>
                  </a:cubicBezTo>
                  <a:cubicBezTo>
                    <a:pt x="24507" y="17420"/>
                    <a:pt x="24092" y="17602"/>
                    <a:pt x="23806" y="17472"/>
                  </a:cubicBezTo>
                  <a:cubicBezTo>
                    <a:pt x="23573" y="17394"/>
                    <a:pt x="23105" y="16511"/>
                    <a:pt x="22430" y="16667"/>
                  </a:cubicBezTo>
                  <a:cubicBezTo>
                    <a:pt x="21677" y="17082"/>
                    <a:pt x="21184" y="17705"/>
                    <a:pt x="21028" y="18692"/>
                  </a:cubicBezTo>
                  <a:cubicBezTo>
                    <a:pt x="21963" y="19730"/>
                    <a:pt x="24351" y="18562"/>
                    <a:pt x="24819" y="18484"/>
                  </a:cubicBezTo>
                  <a:cubicBezTo>
                    <a:pt x="25520" y="18822"/>
                    <a:pt x="24325" y="18874"/>
                    <a:pt x="24403" y="19289"/>
                  </a:cubicBezTo>
                  <a:cubicBezTo>
                    <a:pt x="24689" y="19756"/>
                    <a:pt x="25312" y="19860"/>
                    <a:pt x="25805" y="20068"/>
                  </a:cubicBezTo>
                  <a:cubicBezTo>
                    <a:pt x="26376" y="19912"/>
                    <a:pt x="25935" y="18744"/>
                    <a:pt x="26818" y="18874"/>
                  </a:cubicBezTo>
                  <a:cubicBezTo>
                    <a:pt x="26584" y="19704"/>
                    <a:pt x="27233" y="19652"/>
                    <a:pt x="27207" y="20275"/>
                  </a:cubicBezTo>
                  <a:cubicBezTo>
                    <a:pt x="26298" y="20198"/>
                    <a:pt x="25857" y="20613"/>
                    <a:pt x="26221" y="21288"/>
                  </a:cubicBezTo>
                  <a:cubicBezTo>
                    <a:pt x="25260" y="21210"/>
                    <a:pt x="26039" y="21625"/>
                    <a:pt x="25416" y="21885"/>
                  </a:cubicBezTo>
                  <a:cubicBezTo>
                    <a:pt x="25182" y="22612"/>
                    <a:pt x="26247" y="22378"/>
                    <a:pt x="26610" y="22664"/>
                  </a:cubicBezTo>
                  <a:cubicBezTo>
                    <a:pt x="26740" y="22768"/>
                    <a:pt x="26662" y="23209"/>
                    <a:pt x="26818" y="23287"/>
                  </a:cubicBezTo>
                  <a:cubicBezTo>
                    <a:pt x="26896" y="23313"/>
                    <a:pt x="27181" y="22975"/>
                    <a:pt x="27415" y="23079"/>
                  </a:cubicBezTo>
                  <a:cubicBezTo>
                    <a:pt x="27519" y="23131"/>
                    <a:pt x="27856" y="23780"/>
                    <a:pt x="28609" y="23469"/>
                  </a:cubicBezTo>
                  <a:cubicBezTo>
                    <a:pt x="28998" y="23936"/>
                    <a:pt x="29440" y="24325"/>
                    <a:pt x="28998" y="25078"/>
                  </a:cubicBezTo>
                  <a:cubicBezTo>
                    <a:pt x="28531" y="24974"/>
                    <a:pt x="28271" y="24611"/>
                    <a:pt x="28012" y="24273"/>
                  </a:cubicBezTo>
                  <a:cubicBezTo>
                    <a:pt x="27804" y="24403"/>
                    <a:pt x="27804" y="24741"/>
                    <a:pt x="27415" y="24689"/>
                  </a:cubicBezTo>
                  <a:cubicBezTo>
                    <a:pt x="27441" y="24325"/>
                    <a:pt x="27155" y="24247"/>
                    <a:pt x="27207" y="23884"/>
                  </a:cubicBezTo>
                  <a:cubicBezTo>
                    <a:pt x="26584" y="24170"/>
                    <a:pt x="26298" y="23624"/>
                    <a:pt x="26013" y="23469"/>
                  </a:cubicBezTo>
                  <a:cubicBezTo>
                    <a:pt x="25857" y="23417"/>
                    <a:pt x="25546" y="23572"/>
                    <a:pt x="25416" y="23469"/>
                  </a:cubicBezTo>
                  <a:cubicBezTo>
                    <a:pt x="25312" y="23391"/>
                    <a:pt x="25338" y="22975"/>
                    <a:pt x="25208" y="22872"/>
                  </a:cubicBezTo>
                  <a:cubicBezTo>
                    <a:pt x="24897" y="22586"/>
                    <a:pt x="24611" y="22923"/>
                    <a:pt x="24014" y="22664"/>
                  </a:cubicBezTo>
                  <a:cubicBezTo>
                    <a:pt x="23624" y="22508"/>
                    <a:pt x="23261" y="21937"/>
                    <a:pt x="22612" y="22067"/>
                  </a:cubicBezTo>
                  <a:cubicBezTo>
                    <a:pt x="22378" y="23027"/>
                    <a:pt x="23365" y="22794"/>
                    <a:pt x="23624" y="23287"/>
                  </a:cubicBezTo>
                  <a:cubicBezTo>
                    <a:pt x="23936" y="23728"/>
                    <a:pt x="23235" y="23806"/>
                    <a:pt x="23209" y="23884"/>
                  </a:cubicBezTo>
                  <a:cubicBezTo>
                    <a:pt x="23131" y="24170"/>
                    <a:pt x="23884" y="24922"/>
                    <a:pt x="23001" y="25078"/>
                  </a:cubicBezTo>
                  <a:cubicBezTo>
                    <a:pt x="22352" y="25286"/>
                    <a:pt x="22716" y="24455"/>
                    <a:pt x="22612" y="24066"/>
                  </a:cubicBezTo>
                  <a:cubicBezTo>
                    <a:pt x="22404" y="23936"/>
                    <a:pt x="21781" y="24247"/>
                    <a:pt x="21600" y="24066"/>
                  </a:cubicBezTo>
                  <a:cubicBezTo>
                    <a:pt x="21418" y="23884"/>
                    <a:pt x="21755" y="23598"/>
                    <a:pt x="21002" y="23884"/>
                  </a:cubicBezTo>
                  <a:cubicBezTo>
                    <a:pt x="20483" y="24092"/>
                    <a:pt x="20172" y="24377"/>
                    <a:pt x="20016" y="25286"/>
                  </a:cubicBezTo>
                  <a:cubicBezTo>
                    <a:pt x="19445" y="25286"/>
                    <a:pt x="18251" y="24533"/>
                    <a:pt x="17809" y="24871"/>
                  </a:cubicBezTo>
                  <a:cubicBezTo>
                    <a:pt x="17654" y="23858"/>
                    <a:pt x="16563" y="23728"/>
                    <a:pt x="16823" y="22274"/>
                  </a:cubicBezTo>
                  <a:cubicBezTo>
                    <a:pt x="16381" y="22171"/>
                    <a:pt x="16433" y="22560"/>
                    <a:pt x="16407" y="22872"/>
                  </a:cubicBezTo>
                  <a:cubicBezTo>
                    <a:pt x="15784" y="22975"/>
                    <a:pt x="15706" y="22508"/>
                    <a:pt x="15031" y="22664"/>
                  </a:cubicBezTo>
                  <a:cubicBezTo>
                    <a:pt x="14876" y="21807"/>
                    <a:pt x="14356" y="21340"/>
                    <a:pt x="13214" y="21470"/>
                  </a:cubicBezTo>
                  <a:lnTo>
                    <a:pt x="13214" y="20873"/>
                  </a:lnTo>
                  <a:cubicBezTo>
                    <a:pt x="12487" y="21080"/>
                    <a:pt x="11994" y="21496"/>
                    <a:pt x="11215" y="21677"/>
                  </a:cubicBezTo>
                  <a:cubicBezTo>
                    <a:pt x="10670" y="21937"/>
                    <a:pt x="11864" y="22093"/>
                    <a:pt x="11631" y="22664"/>
                  </a:cubicBezTo>
                  <a:cubicBezTo>
                    <a:pt x="11215" y="22378"/>
                    <a:pt x="10982" y="23027"/>
                    <a:pt x="10618" y="23079"/>
                  </a:cubicBezTo>
                  <a:cubicBezTo>
                    <a:pt x="10307" y="23105"/>
                    <a:pt x="9528" y="22742"/>
                    <a:pt x="9035" y="22664"/>
                  </a:cubicBezTo>
                  <a:cubicBezTo>
                    <a:pt x="8074" y="22560"/>
                    <a:pt x="7607" y="22404"/>
                    <a:pt x="6620" y="22067"/>
                  </a:cubicBezTo>
                  <a:cubicBezTo>
                    <a:pt x="6075" y="21885"/>
                    <a:pt x="5738" y="21470"/>
                    <a:pt x="5037" y="21677"/>
                  </a:cubicBezTo>
                  <a:cubicBezTo>
                    <a:pt x="5452" y="20899"/>
                    <a:pt x="5063" y="20146"/>
                    <a:pt x="4621" y="19678"/>
                  </a:cubicBezTo>
                  <a:cubicBezTo>
                    <a:pt x="4543" y="20198"/>
                    <a:pt x="3946" y="21262"/>
                    <a:pt x="4232" y="21470"/>
                  </a:cubicBezTo>
                  <a:cubicBezTo>
                    <a:pt x="3816" y="22119"/>
                    <a:pt x="2389" y="21755"/>
                    <a:pt x="1636" y="22067"/>
                  </a:cubicBezTo>
                  <a:cubicBezTo>
                    <a:pt x="1350" y="21625"/>
                    <a:pt x="2077" y="21625"/>
                    <a:pt x="2233" y="21262"/>
                  </a:cubicBezTo>
                  <a:cubicBezTo>
                    <a:pt x="2363" y="21002"/>
                    <a:pt x="2155" y="20561"/>
                    <a:pt x="2233" y="20275"/>
                  </a:cubicBezTo>
                  <a:cubicBezTo>
                    <a:pt x="2285" y="20068"/>
                    <a:pt x="2596" y="19938"/>
                    <a:pt x="2622" y="19678"/>
                  </a:cubicBezTo>
                  <a:cubicBezTo>
                    <a:pt x="2700" y="19107"/>
                    <a:pt x="2259" y="18796"/>
                    <a:pt x="2233" y="18277"/>
                  </a:cubicBezTo>
                  <a:cubicBezTo>
                    <a:pt x="2207" y="17913"/>
                    <a:pt x="2337" y="17030"/>
                    <a:pt x="2441" y="16667"/>
                  </a:cubicBezTo>
                  <a:cubicBezTo>
                    <a:pt x="2544" y="16226"/>
                    <a:pt x="3115" y="15784"/>
                    <a:pt x="3219" y="15265"/>
                  </a:cubicBezTo>
                  <a:cubicBezTo>
                    <a:pt x="3427" y="14330"/>
                    <a:pt x="3349" y="12903"/>
                    <a:pt x="3219" y="12487"/>
                  </a:cubicBezTo>
                  <a:cubicBezTo>
                    <a:pt x="3141" y="12150"/>
                    <a:pt x="2570" y="11916"/>
                    <a:pt x="2441" y="11682"/>
                  </a:cubicBezTo>
                  <a:cubicBezTo>
                    <a:pt x="2207" y="11293"/>
                    <a:pt x="2337" y="10177"/>
                    <a:pt x="1636" y="10073"/>
                  </a:cubicBezTo>
                  <a:cubicBezTo>
                    <a:pt x="1843" y="8411"/>
                    <a:pt x="831" y="7944"/>
                    <a:pt x="234" y="7087"/>
                  </a:cubicBezTo>
                  <a:cubicBezTo>
                    <a:pt x="390" y="4725"/>
                    <a:pt x="0" y="2908"/>
                    <a:pt x="26" y="675"/>
                  </a:cubicBezTo>
                  <a:cubicBezTo>
                    <a:pt x="3739" y="623"/>
                    <a:pt x="7840" y="286"/>
                    <a:pt x="11631" y="78"/>
                  </a:cubicBezTo>
                  <a:cubicBezTo>
                    <a:pt x="12903" y="0"/>
                    <a:pt x="14227" y="0"/>
                    <a:pt x="15421" y="78"/>
                  </a:cubicBezTo>
                  <a:cubicBezTo>
                    <a:pt x="15083" y="831"/>
                    <a:pt x="15447" y="701"/>
                    <a:pt x="15810" y="286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106"/>
            <p:cNvSpPr/>
            <p:nvPr/>
          </p:nvSpPr>
          <p:spPr>
            <a:xfrm>
              <a:off x="4580700" y="4198675"/>
              <a:ext cx="30525" cy="29225"/>
            </a:xfrm>
            <a:custGeom>
              <a:avLst/>
              <a:gdLst/>
              <a:ahLst/>
              <a:cxnLst/>
              <a:rect l="l" t="t" r="r" b="b"/>
              <a:pathLst>
                <a:path w="1221" h="1169" extrusionOk="0">
                  <a:moveTo>
                    <a:pt x="1195" y="727"/>
                  </a:moveTo>
                  <a:cubicBezTo>
                    <a:pt x="779" y="1169"/>
                    <a:pt x="597" y="468"/>
                    <a:pt x="0" y="520"/>
                  </a:cubicBezTo>
                  <a:cubicBezTo>
                    <a:pt x="182" y="26"/>
                    <a:pt x="1221" y="0"/>
                    <a:pt x="1195" y="727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106"/>
            <p:cNvSpPr/>
            <p:nvPr/>
          </p:nvSpPr>
          <p:spPr>
            <a:xfrm>
              <a:off x="4678050" y="4242150"/>
              <a:ext cx="22100" cy="23400"/>
            </a:xfrm>
            <a:custGeom>
              <a:avLst/>
              <a:gdLst/>
              <a:ahLst/>
              <a:cxnLst/>
              <a:rect l="l" t="t" r="r" b="b"/>
              <a:pathLst>
                <a:path w="884" h="936" extrusionOk="0">
                  <a:moveTo>
                    <a:pt x="494" y="1"/>
                  </a:moveTo>
                  <a:cubicBezTo>
                    <a:pt x="701" y="53"/>
                    <a:pt x="624" y="390"/>
                    <a:pt x="883" y="390"/>
                  </a:cubicBezTo>
                  <a:cubicBezTo>
                    <a:pt x="727" y="935"/>
                    <a:pt x="1" y="234"/>
                    <a:pt x="494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106"/>
            <p:cNvSpPr/>
            <p:nvPr/>
          </p:nvSpPr>
          <p:spPr>
            <a:xfrm>
              <a:off x="2054725" y="4368075"/>
              <a:ext cx="61025" cy="55825"/>
            </a:xfrm>
            <a:custGeom>
              <a:avLst/>
              <a:gdLst/>
              <a:ahLst/>
              <a:cxnLst/>
              <a:rect l="l" t="t" r="r" b="b"/>
              <a:pathLst>
                <a:path w="2441" h="2233" extrusionOk="0">
                  <a:moveTo>
                    <a:pt x="2311" y="571"/>
                  </a:moveTo>
                  <a:cubicBezTo>
                    <a:pt x="2440" y="1402"/>
                    <a:pt x="2051" y="1688"/>
                    <a:pt x="1843" y="2181"/>
                  </a:cubicBezTo>
                  <a:cubicBezTo>
                    <a:pt x="961" y="2233"/>
                    <a:pt x="649" y="1688"/>
                    <a:pt x="0" y="1480"/>
                  </a:cubicBezTo>
                  <a:cubicBezTo>
                    <a:pt x="234" y="675"/>
                    <a:pt x="1454" y="0"/>
                    <a:pt x="2311" y="57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106"/>
            <p:cNvSpPr/>
            <p:nvPr/>
          </p:nvSpPr>
          <p:spPr>
            <a:xfrm>
              <a:off x="2268900" y="4457625"/>
              <a:ext cx="68825" cy="68175"/>
            </a:xfrm>
            <a:custGeom>
              <a:avLst/>
              <a:gdLst/>
              <a:ahLst/>
              <a:cxnLst/>
              <a:rect l="l" t="t" r="r" b="b"/>
              <a:pathLst>
                <a:path w="2753" h="2727" extrusionOk="0">
                  <a:moveTo>
                    <a:pt x="1610" y="208"/>
                  </a:moveTo>
                  <a:cubicBezTo>
                    <a:pt x="1662" y="1247"/>
                    <a:pt x="2752" y="1247"/>
                    <a:pt x="2752" y="2311"/>
                  </a:cubicBezTo>
                  <a:cubicBezTo>
                    <a:pt x="2285" y="2727"/>
                    <a:pt x="1714" y="1636"/>
                    <a:pt x="1376" y="1610"/>
                  </a:cubicBezTo>
                  <a:cubicBezTo>
                    <a:pt x="1272" y="1610"/>
                    <a:pt x="1039" y="2026"/>
                    <a:pt x="1142" y="2078"/>
                  </a:cubicBezTo>
                  <a:cubicBezTo>
                    <a:pt x="623" y="1818"/>
                    <a:pt x="260" y="1558"/>
                    <a:pt x="0" y="676"/>
                  </a:cubicBezTo>
                  <a:cubicBezTo>
                    <a:pt x="909" y="909"/>
                    <a:pt x="675" y="1"/>
                    <a:pt x="1610" y="208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106"/>
            <p:cNvSpPr/>
            <p:nvPr/>
          </p:nvSpPr>
          <p:spPr>
            <a:xfrm>
              <a:off x="2505775" y="4570550"/>
              <a:ext cx="63650" cy="42875"/>
            </a:xfrm>
            <a:custGeom>
              <a:avLst/>
              <a:gdLst/>
              <a:ahLst/>
              <a:cxnLst/>
              <a:rect l="l" t="t" r="r" b="b"/>
              <a:pathLst>
                <a:path w="2546" h="1715" extrusionOk="0">
                  <a:moveTo>
                    <a:pt x="1" y="105"/>
                  </a:moveTo>
                  <a:cubicBezTo>
                    <a:pt x="1325" y="1"/>
                    <a:pt x="2311" y="234"/>
                    <a:pt x="2545" y="1247"/>
                  </a:cubicBezTo>
                  <a:cubicBezTo>
                    <a:pt x="2000" y="1481"/>
                    <a:pt x="1403" y="1662"/>
                    <a:pt x="676" y="1714"/>
                  </a:cubicBezTo>
                  <a:cubicBezTo>
                    <a:pt x="494" y="1299"/>
                    <a:pt x="390" y="780"/>
                    <a:pt x="1" y="572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106"/>
            <p:cNvSpPr/>
            <p:nvPr/>
          </p:nvSpPr>
          <p:spPr>
            <a:xfrm>
              <a:off x="2436350" y="4564075"/>
              <a:ext cx="22075" cy="25975"/>
            </a:xfrm>
            <a:custGeom>
              <a:avLst/>
              <a:gdLst/>
              <a:ahLst/>
              <a:cxnLst/>
              <a:rect l="l" t="t" r="r" b="b"/>
              <a:pathLst>
                <a:path w="883" h="1039" extrusionOk="0">
                  <a:moveTo>
                    <a:pt x="0" y="597"/>
                  </a:moveTo>
                  <a:cubicBezTo>
                    <a:pt x="78" y="0"/>
                    <a:pt x="883" y="571"/>
                    <a:pt x="675" y="1039"/>
                  </a:cubicBezTo>
                  <a:cubicBezTo>
                    <a:pt x="389" y="961"/>
                    <a:pt x="312" y="649"/>
                    <a:pt x="0" y="597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106"/>
            <p:cNvSpPr/>
            <p:nvPr/>
          </p:nvSpPr>
          <p:spPr>
            <a:xfrm>
              <a:off x="2586275" y="4671150"/>
              <a:ext cx="156425" cy="186950"/>
            </a:xfrm>
            <a:custGeom>
              <a:avLst/>
              <a:gdLst/>
              <a:ahLst/>
              <a:cxnLst/>
              <a:rect l="l" t="t" r="r" b="b"/>
              <a:pathLst>
                <a:path w="6257" h="7478" extrusionOk="0">
                  <a:moveTo>
                    <a:pt x="701" y="1"/>
                  </a:moveTo>
                  <a:cubicBezTo>
                    <a:pt x="1376" y="338"/>
                    <a:pt x="2129" y="624"/>
                    <a:pt x="2778" y="935"/>
                  </a:cubicBezTo>
                  <a:cubicBezTo>
                    <a:pt x="3738" y="1403"/>
                    <a:pt x="4569" y="1662"/>
                    <a:pt x="5088" y="2545"/>
                  </a:cubicBezTo>
                  <a:cubicBezTo>
                    <a:pt x="5244" y="2830"/>
                    <a:pt x="5140" y="2830"/>
                    <a:pt x="5322" y="3012"/>
                  </a:cubicBezTo>
                  <a:cubicBezTo>
                    <a:pt x="5504" y="3220"/>
                    <a:pt x="5608" y="3531"/>
                    <a:pt x="5789" y="3713"/>
                  </a:cubicBezTo>
                  <a:cubicBezTo>
                    <a:pt x="5867" y="3791"/>
                    <a:pt x="6231" y="4154"/>
                    <a:pt x="6257" y="4648"/>
                  </a:cubicBezTo>
                  <a:cubicBezTo>
                    <a:pt x="5582" y="4492"/>
                    <a:pt x="5530" y="5375"/>
                    <a:pt x="4855" y="5556"/>
                  </a:cubicBezTo>
                  <a:cubicBezTo>
                    <a:pt x="4543" y="5660"/>
                    <a:pt x="3998" y="5401"/>
                    <a:pt x="3712" y="5556"/>
                  </a:cubicBezTo>
                  <a:cubicBezTo>
                    <a:pt x="2882" y="6024"/>
                    <a:pt x="2311" y="6543"/>
                    <a:pt x="2077" y="7426"/>
                  </a:cubicBezTo>
                  <a:cubicBezTo>
                    <a:pt x="1402" y="7477"/>
                    <a:pt x="1376" y="6906"/>
                    <a:pt x="701" y="6958"/>
                  </a:cubicBezTo>
                  <a:cubicBezTo>
                    <a:pt x="753" y="5427"/>
                    <a:pt x="597" y="4129"/>
                    <a:pt x="0" y="3246"/>
                  </a:cubicBezTo>
                  <a:cubicBezTo>
                    <a:pt x="208" y="2441"/>
                    <a:pt x="727" y="1974"/>
                    <a:pt x="1168" y="1403"/>
                  </a:cubicBezTo>
                  <a:cubicBezTo>
                    <a:pt x="1038" y="935"/>
                    <a:pt x="597" y="754"/>
                    <a:pt x="701" y="27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106"/>
            <p:cNvSpPr/>
            <p:nvPr/>
          </p:nvSpPr>
          <p:spPr>
            <a:xfrm>
              <a:off x="5189475" y="3855350"/>
              <a:ext cx="1188375" cy="906050"/>
            </a:xfrm>
            <a:custGeom>
              <a:avLst/>
              <a:gdLst/>
              <a:ahLst/>
              <a:cxnLst/>
              <a:rect l="l" t="t" r="r" b="b"/>
              <a:pathLst>
                <a:path w="47535" h="36242" extrusionOk="0">
                  <a:moveTo>
                    <a:pt x="29881" y="19055"/>
                  </a:moveTo>
                  <a:cubicBezTo>
                    <a:pt x="29700" y="17368"/>
                    <a:pt x="30556" y="15213"/>
                    <a:pt x="29778" y="13266"/>
                  </a:cubicBezTo>
                  <a:cubicBezTo>
                    <a:pt x="29051" y="12903"/>
                    <a:pt x="28921" y="11994"/>
                    <a:pt x="28376" y="11449"/>
                  </a:cubicBezTo>
                  <a:cubicBezTo>
                    <a:pt x="27882" y="11189"/>
                    <a:pt x="27415" y="11916"/>
                    <a:pt x="27389" y="11449"/>
                  </a:cubicBezTo>
                  <a:cubicBezTo>
                    <a:pt x="26325" y="11059"/>
                    <a:pt x="25987" y="9943"/>
                    <a:pt x="24793" y="9658"/>
                  </a:cubicBezTo>
                  <a:cubicBezTo>
                    <a:pt x="25131" y="8645"/>
                    <a:pt x="24144" y="8723"/>
                    <a:pt x="23573" y="8256"/>
                  </a:cubicBezTo>
                  <a:cubicBezTo>
                    <a:pt x="23261" y="7996"/>
                    <a:pt x="23287" y="7503"/>
                    <a:pt x="22976" y="7269"/>
                  </a:cubicBezTo>
                  <a:cubicBezTo>
                    <a:pt x="22846" y="7139"/>
                    <a:pt x="21366" y="6516"/>
                    <a:pt x="20977" y="6464"/>
                  </a:cubicBezTo>
                  <a:cubicBezTo>
                    <a:pt x="20562" y="6386"/>
                    <a:pt x="19757" y="6335"/>
                    <a:pt x="19393" y="6464"/>
                  </a:cubicBezTo>
                  <a:cubicBezTo>
                    <a:pt x="19134" y="6542"/>
                    <a:pt x="19082" y="6750"/>
                    <a:pt x="18796" y="7061"/>
                  </a:cubicBezTo>
                  <a:cubicBezTo>
                    <a:pt x="18822" y="7035"/>
                    <a:pt x="18173" y="7607"/>
                    <a:pt x="18199" y="7451"/>
                  </a:cubicBezTo>
                  <a:cubicBezTo>
                    <a:pt x="18173" y="7581"/>
                    <a:pt x="18666" y="7788"/>
                    <a:pt x="18796" y="7659"/>
                  </a:cubicBezTo>
                  <a:cubicBezTo>
                    <a:pt x="18485" y="7970"/>
                    <a:pt x="18173" y="7866"/>
                    <a:pt x="17784" y="8074"/>
                  </a:cubicBezTo>
                  <a:cubicBezTo>
                    <a:pt x="17187" y="8385"/>
                    <a:pt x="16875" y="8879"/>
                    <a:pt x="16590" y="9268"/>
                  </a:cubicBezTo>
                  <a:cubicBezTo>
                    <a:pt x="16304" y="9528"/>
                    <a:pt x="16148" y="8879"/>
                    <a:pt x="16200" y="8853"/>
                  </a:cubicBezTo>
                  <a:cubicBezTo>
                    <a:pt x="15811" y="8957"/>
                    <a:pt x="15785" y="9450"/>
                    <a:pt x="15395" y="9658"/>
                  </a:cubicBezTo>
                  <a:cubicBezTo>
                    <a:pt x="14850" y="9943"/>
                    <a:pt x="14279" y="9528"/>
                    <a:pt x="13993" y="10073"/>
                  </a:cubicBezTo>
                  <a:cubicBezTo>
                    <a:pt x="13682" y="9242"/>
                    <a:pt x="13422" y="8385"/>
                    <a:pt x="12410" y="8256"/>
                  </a:cubicBezTo>
                  <a:cubicBezTo>
                    <a:pt x="12592" y="7996"/>
                    <a:pt x="12721" y="8359"/>
                    <a:pt x="13007" y="7866"/>
                  </a:cubicBezTo>
                  <a:cubicBezTo>
                    <a:pt x="12514" y="7477"/>
                    <a:pt x="11968" y="7165"/>
                    <a:pt x="11190" y="7061"/>
                  </a:cubicBezTo>
                  <a:cubicBezTo>
                    <a:pt x="11449" y="6698"/>
                    <a:pt x="11813" y="6490"/>
                    <a:pt x="11994" y="6075"/>
                  </a:cubicBezTo>
                  <a:cubicBezTo>
                    <a:pt x="11968" y="5426"/>
                    <a:pt x="11371" y="6412"/>
                    <a:pt x="11190" y="6464"/>
                  </a:cubicBezTo>
                  <a:cubicBezTo>
                    <a:pt x="10852" y="6542"/>
                    <a:pt x="10177" y="5893"/>
                    <a:pt x="10203" y="6854"/>
                  </a:cubicBezTo>
                  <a:cubicBezTo>
                    <a:pt x="9528" y="6828"/>
                    <a:pt x="9243" y="6360"/>
                    <a:pt x="8412" y="6464"/>
                  </a:cubicBezTo>
                  <a:cubicBezTo>
                    <a:pt x="9450" y="5504"/>
                    <a:pt x="7399" y="5426"/>
                    <a:pt x="6802" y="5270"/>
                  </a:cubicBezTo>
                  <a:cubicBezTo>
                    <a:pt x="6283" y="6075"/>
                    <a:pt x="5011" y="6127"/>
                    <a:pt x="3999" y="6464"/>
                  </a:cubicBezTo>
                  <a:cubicBezTo>
                    <a:pt x="4025" y="6127"/>
                    <a:pt x="3687" y="5789"/>
                    <a:pt x="3609" y="5062"/>
                  </a:cubicBezTo>
                  <a:cubicBezTo>
                    <a:pt x="3012" y="4933"/>
                    <a:pt x="3427" y="5737"/>
                    <a:pt x="3220" y="5867"/>
                  </a:cubicBezTo>
                  <a:cubicBezTo>
                    <a:pt x="3142" y="5919"/>
                    <a:pt x="2960" y="5478"/>
                    <a:pt x="2804" y="5452"/>
                  </a:cubicBezTo>
                  <a:cubicBezTo>
                    <a:pt x="2389" y="5426"/>
                    <a:pt x="2649" y="6075"/>
                    <a:pt x="2207" y="6672"/>
                  </a:cubicBezTo>
                  <a:lnTo>
                    <a:pt x="1818" y="6672"/>
                  </a:lnTo>
                  <a:cubicBezTo>
                    <a:pt x="1662" y="6335"/>
                    <a:pt x="753" y="5737"/>
                    <a:pt x="1402" y="5270"/>
                  </a:cubicBezTo>
                  <a:cubicBezTo>
                    <a:pt x="1143" y="4517"/>
                    <a:pt x="53" y="4621"/>
                    <a:pt x="1" y="3661"/>
                  </a:cubicBezTo>
                  <a:cubicBezTo>
                    <a:pt x="286" y="2440"/>
                    <a:pt x="1584" y="2986"/>
                    <a:pt x="2415" y="2856"/>
                  </a:cubicBezTo>
                  <a:cubicBezTo>
                    <a:pt x="6075" y="2311"/>
                    <a:pt x="10593" y="1895"/>
                    <a:pt x="14383" y="1454"/>
                  </a:cubicBezTo>
                  <a:cubicBezTo>
                    <a:pt x="14668" y="1999"/>
                    <a:pt x="14928" y="2518"/>
                    <a:pt x="15188" y="3063"/>
                  </a:cubicBezTo>
                  <a:cubicBezTo>
                    <a:pt x="20406" y="3063"/>
                    <a:pt x="25676" y="2103"/>
                    <a:pt x="30375" y="2259"/>
                  </a:cubicBezTo>
                  <a:cubicBezTo>
                    <a:pt x="30349" y="2752"/>
                    <a:pt x="30479" y="3089"/>
                    <a:pt x="30764" y="3271"/>
                  </a:cubicBezTo>
                  <a:cubicBezTo>
                    <a:pt x="32503" y="3375"/>
                    <a:pt x="30920" y="883"/>
                    <a:pt x="31569" y="260"/>
                  </a:cubicBezTo>
                  <a:cubicBezTo>
                    <a:pt x="32140" y="0"/>
                    <a:pt x="33152" y="727"/>
                    <a:pt x="34373" y="467"/>
                  </a:cubicBezTo>
                  <a:cubicBezTo>
                    <a:pt x="34606" y="1065"/>
                    <a:pt x="34269" y="1973"/>
                    <a:pt x="35177" y="2259"/>
                  </a:cubicBezTo>
                  <a:cubicBezTo>
                    <a:pt x="35177" y="3531"/>
                    <a:pt x="35878" y="4569"/>
                    <a:pt x="36372" y="5660"/>
                  </a:cubicBezTo>
                  <a:cubicBezTo>
                    <a:pt x="37436" y="8048"/>
                    <a:pt x="38864" y="10514"/>
                    <a:pt x="40759" y="12280"/>
                  </a:cubicBezTo>
                  <a:cubicBezTo>
                    <a:pt x="40681" y="12565"/>
                    <a:pt x="40499" y="12202"/>
                    <a:pt x="40162" y="12280"/>
                  </a:cubicBezTo>
                  <a:cubicBezTo>
                    <a:pt x="40006" y="13214"/>
                    <a:pt x="40551" y="14045"/>
                    <a:pt x="40967" y="14876"/>
                  </a:cubicBezTo>
                  <a:cubicBezTo>
                    <a:pt x="41356" y="15603"/>
                    <a:pt x="41927" y="16381"/>
                    <a:pt x="42369" y="17082"/>
                  </a:cubicBezTo>
                  <a:cubicBezTo>
                    <a:pt x="42706" y="17601"/>
                    <a:pt x="42888" y="17991"/>
                    <a:pt x="43355" y="18458"/>
                  </a:cubicBezTo>
                  <a:cubicBezTo>
                    <a:pt x="44004" y="19133"/>
                    <a:pt x="44316" y="20743"/>
                    <a:pt x="45172" y="21470"/>
                  </a:cubicBezTo>
                  <a:cubicBezTo>
                    <a:pt x="45172" y="21755"/>
                    <a:pt x="45198" y="22041"/>
                    <a:pt x="44965" y="22067"/>
                  </a:cubicBezTo>
                  <a:cubicBezTo>
                    <a:pt x="45977" y="22508"/>
                    <a:pt x="46237" y="22846"/>
                    <a:pt x="46756" y="24455"/>
                  </a:cubicBezTo>
                  <a:cubicBezTo>
                    <a:pt x="47119" y="25597"/>
                    <a:pt x="47535" y="29284"/>
                    <a:pt x="47171" y="30867"/>
                  </a:cubicBezTo>
                  <a:cubicBezTo>
                    <a:pt x="47041" y="31361"/>
                    <a:pt x="46626" y="31802"/>
                    <a:pt x="46574" y="32269"/>
                  </a:cubicBezTo>
                  <a:cubicBezTo>
                    <a:pt x="46496" y="32737"/>
                    <a:pt x="46808" y="33230"/>
                    <a:pt x="46756" y="33671"/>
                  </a:cubicBezTo>
                  <a:cubicBezTo>
                    <a:pt x="46704" y="34164"/>
                    <a:pt x="46211" y="34372"/>
                    <a:pt x="46366" y="34865"/>
                  </a:cubicBezTo>
                  <a:cubicBezTo>
                    <a:pt x="45172" y="34658"/>
                    <a:pt x="44913" y="36241"/>
                    <a:pt x="43770" y="35462"/>
                  </a:cubicBezTo>
                  <a:lnTo>
                    <a:pt x="43667" y="35359"/>
                  </a:lnTo>
                  <a:lnTo>
                    <a:pt x="43563" y="35462"/>
                  </a:lnTo>
                  <a:cubicBezTo>
                    <a:pt x="43537" y="34813"/>
                    <a:pt x="43121" y="34580"/>
                    <a:pt x="42369" y="34658"/>
                  </a:cubicBezTo>
                  <a:cubicBezTo>
                    <a:pt x="41875" y="34009"/>
                    <a:pt x="41330" y="33360"/>
                    <a:pt x="40785" y="32659"/>
                  </a:cubicBezTo>
                  <a:cubicBezTo>
                    <a:pt x="40344" y="32114"/>
                    <a:pt x="40344" y="31698"/>
                    <a:pt x="39565" y="31465"/>
                  </a:cubicBezTo>
                  <a:cubicBezTo>
                    <a:pt x="38994" y="31283"/>
                    <a:pt x="38474" y="31594"/>
                    <a:pt x="37981" y="31257"/>
                  </a:cubicBezTo>
                  <a:cubicBezTo>
                    <a:pt x="37566" y="30530"/>
                    <a:pt x="37099" y="29881"/>
                    <a:pt x="36969" y="28868"/>
                  </a:cubicBezTo>
                  <a:cubicBezTo>
                    <a:pt x="36917" y="28453"/>
                    <a:pt x="36449" y="28453"/>
                    <a:pt x="36190" y="28271"/>
                  </a:cubicBezTo>
                  <a:cubicBezTo>
                    <a:pt x="36242" y="27518"/>
                    <a:pt x="36631" y="27129"/>
                    <a:pt x="36969" y="26662"/>
                  </a:cubicBezTo>
                  <a:cubicBezTo>
                    <a:pt x="36008" y="26506"/>
                    <a:pt x="36138" y="27441"/>
                    <a:pt x="35775" y="27856"/>
                  </a:cubicBezTo>
                  <a:cubicBezTo>
                    <a:pt x="35100" y="27596"/>
                    <a:pt x="34996" y="25961"/>
                    <a:pt x="35385" y="25260"/>
                  </a:cubicBezTo>
                  <a:cubicBezTo>
                    <a:pt x="35125" y="24922"/>
                    <a:pt x="34554" y="25779"/>
                    <a:pt x="33983" y="25260"/>
                  </a:cubicBezTo>
                  <a:cubicBezTo>
                    <a:pt x="33412" y="25520"/>
                    <a:pt x="34606" y="25675"/>
                    <a:pt x="34373" y="26272"/>
                  </a:cubicBezTo>
                  <a:cubicBezTo>
                    <a:pt x="32945" y="25961"/>
                    <a:pt x="32477" y="24715"/>
                    <a:pt x="31984" y="23469"/>
                  </a:cubicBezTo>
                  <a:cubicBezTo>
                    <a:pt x="31880" y="22846"/>
                    <a:pt x="31050" y="22949"/>
                    <a:pt x="30972" y="22248"/>
                  </a:cubicBezTo>
                  <a:cubicBezTo>
                    <a:pt x="31673" y="22326"/>
                    <a:pt x="31439" y="21392"/>
                    <a:pt x="31595" y="21054"/>
                  </a:cubicBezTo>
                  <a:cubicBezTo>
                    <a:pt x="31751" y="20717"/>
                    <a:pt x="32374" y="20509"/>
                    <a:pt x="32192" y="20068"/>
                  </a:cubicBezTo>
                  <a:cubicBezTo>
                    <a:pt x="31932" y="18977"/>
                    <a:pt x="31205" y="19626"/>
                    <a:pt x="30297" y="19055"/>
                  </a:cubicBezTo>
                  <a:lnTo>
                    <a:pt x="30193" y="19263"/>
                  </a:lnTo>
                  <a:cubicBezTo>
                    <a:pt x="30582" y="19341"/>
                    <a:pt x="30193" y="20172"/>
                    <a:pt x="30972" y="19860"/>
                  </a:cubicBezTo>
                  <a:cubicBezTo>
                    <a:pt x="30842" y="20042"/>
                    <a:pt x="30764" y="20301"/>
                    <a:pt x="30790" y="20665"/>
                  </a:cubicBezTo>
                  <a:cubicBezTo>
                    <a:pt x="30037" y="20873"/>
                    <a:pt x="30219" y="20172"/>
                    <a:pt x="29596" y="20249"/>
                  </a:cubicBezTo>
                  <a:cubicBezTo>
                    <a:pt x="29414" y="19704"/>
                    <a:pt x="29855" y="19730"/>
                    <a:pt x="29778" y="19263"/>
                  </a:cubicBezTo>
                  <a:lnTo>
                    <a:pt x="29881" y="19055"/>
                  </a:ln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106"/>
            <p:cNvSpPr/>
            <p:nvPr/>
          </p:nvSpPr>
          <p:spPr>
            <a:xfrm>
              <a:off x="6514775" y="2219825"/>
              <a:ext cx="136975" cy="227175"/>
            </a:xfrm>
            <a:custGeom>
              <a:avLst/>
              <a:gdLst/>
              <a:ahLst/>
              <a:cxnLst/>
              <a:rect l="l" t="t" r="r" b="b"/>
              <a:pathLst>
                <a:path w="5479" h="9087" extrusionOk="0">
                  <a:moveTo>
                    <a:pt x="2129" y="9086"/>
                  </a:moveTo>
                  <a:cubicBezTo>
                    <a:pt x="1973" y="6153"/>
                    <a:pt x="0" y="3219"/>
                    <a:pt x="338" y="286"/>
                  </a:cubicBezTo>
                  <a:cubicBezTo>
                    <a:pt x="883" y="441"/>
                    <a:pt x="857" y="0"/>
                    <a:pt x="1324" y="78"/>
                  </a:cubicBezTo>
                  <a:cubicBezTo>
                    <a:pt x="1454" y="649"/>
                    <a:pt x="935" y="961"/>
                    <a:pt x="935" y="1480"/>
                  </a:cubicBezTo>
                  <a:cubicBezTo>
                    <a:pt x="909" y="2414"/>
                    <a:pt x="1662" y="3245"/>
                    <a:pt x="2337" y="3687"/>
                  </a:cubicBezTo>
                  <a:cubicBezTo>
                    <a:pt x="2441" y="4439"/>
                    <a:pt x="2597" y="4829"/>
                    <a:pt x="3116" y="5478"/>
                  </a:cubicBezTo>
                  <a:cubicBezTo>
                    <a:pt x="3609" y="6101"/>
                    <a:pt x="3661" y="6542"/>
                    <a:pt x="4725" y="6490"/>
                  </a:cubicBezTo>
                  <a:cubicBezTo>
                    <a:pt x="4673" y="6958"/>
                    <a:pt x="4414" y="7217"/>
                    <a:pt x="4518" y="7866"/>
                  </a:cubicBezTo>
                  <a:cubicBezTo>
                    <a:pt x="4570" y="8204"/>
                    <a:pt x="5478" y="7555"/>
                    <a:pt x="5322" y="8489"/>
                  </a:cubicBezTo>
                  <a:cubicBezTo>
                    <a:pt x="4154" y="8567"/>
                    <a:pt x="3323" y="9008"/>
                    <a:pt x="2129" y="9086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106"/>
            <p:cNvSpPr/>
            <p:nvPr/>
          </p:nvSpPr>
          <p:spPr>
            <a:xfrm>
              <a:off x="2297450" y="2241875"/>
              <a:ext cx="939800" cy="734725"/>
            </a:xfrm>
            <a:custGeom>
              <a:avLst/>
              <a:gdLst/>
              <a:ahLst/>
              <a:cxnLst/>
              <a:rect l="l" t="t" r="r" b="b"/>
              <a:pathLst>
                <a:path w="37592" h="29389" extrusionOk="0">
                  <a:moveTo>
                    <a:pt x="3427" y="1"/>
                  </a:moveTo>
                  <a:cubicBezTo>
                    <a:pt x="14590" y="1247"/>
                    <a:pt x="25909" y="2285"/>
                    <a:pt x="37592" y="2986"/>
                  </a:cubicBezTo>
                  <a:cubicBezTo>
                    <a:pt x="37021" y="11709"/>
                    <a:pt x="36787" y="20717"/>
                    <a:pt x="36190" y="29388"/>
                  </a:cubicBezTo>
                  <a:cubicBezTo>
                    <a:pt x="23962" y="28609"/>
                    <a:pt x="11916" y="27545"/>
                    <a:pt x="26" y="26195"/>
                  </a:cubicBezTo>
                  <a:cubicBezTo>
                    <a:pt x="0" y="25183"/>
                    <a:pt x="104" y="24040"/>
                    <a:pt x="234" y="23002"/>
                  </a:cubicBezTo>
                  <a:cubicBezTo>
                    <a:pt x="1143" y="15863"/>
                    <a:pt x="2233" y="7763"/>
                    <a:pt x="3246" y="598"/>
                  </a:cubicBezTo>
                  <a:cubicBezTo>
                    <a:pt x="3220" y="312"/>
                    <a:pt x="3194" y="27"/>
                    <a:pt x="3427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106"/>
            <p:cNvSpPr/>
            <p:nvPr/>
          </p:nvSpPr>
          <p:spPr>
            <a:xfrm>
              <a:off x="493175" y="1701900"/>
              <a:ext cx="1056625" cy="1780275"/>
            </a:xfrm>
            <a:custGeom>
              <a:avLst/>
              <a:gdLst/>
              <a:ahLst/>
              <a:cxnLst/>
              <a:rect l="l" t="t" r="r" b="b"/>
              <a:pathLst>
                <a:path w="42265" h="71211" extrusionOk="0">
                  <a:moveTo>
                    <a:pt x="4699" y="30608"/>
                  </a:moveTo>
                  <a:cubicBezTo>
                    <a:pt x="5478" y="30790"/>
                    <a:pt x="5452" y="31828"/>
                    <a:pt x="6283" y="31984"/>
                  </a:cubicBezTo>
                  <a:cubicBezTo>
                    <a:pt x="6309" y="31750"/>
                    <a:pt x="6335" y="31179"/>
                    <a:pt x="6101" y="30193"/>
                  </a:cubicBezTo>
                  <a:cubicBezTo>
                    <a:pt x="5946" y="29622"/>
                    <a:pt x="5530" y="28843"/>
                    <a:pt x="5504" y="27986"/>
                  </a:cubicBezTo>
                  <a:cubicBezTo>
                    <a:pt x="5894" y="27882"/>
                    <a:pt x="6101" y="27960"/>
                    <a:pt x="6491" y="27986"/>
                  </a:cubicBezTo>
                  <a:cubicBezTo>
                    <a:pt x="6672" y="28012"/>
                    <a:pt x="6802" y="28246"/>
                    <a:pt x="7088" y="28194"/>
                  </a:cubicBezTo>
                  <a:cubicBezTo>
                    <a:pt x="7244" y="28168"/>
                    <a:pt x="7971" y="28012"/>
                    <a:pt x="8282" y="28609"/>
                  </a:cubicBezTo>
                  <a:cubicBezTo>
                    <a:pt x="8905" y="28739"/>
                    <a:pt x="9009" y="28401"/>
                    <a:pt x="9502" y="28401"/>
                  </a:cubicBezTo>
                  <a:cubicBezTo>
                    <a:pt x="9788" y="28687"/>
                    <a:pt x="9840" y="29232"/>
                    <a:pt x="10281" y="29388"/>
                  </a:cubicBezTo>
                  <a:cubicBezTo>
                    <a:pt x="10619" y="28246"/>
                    <a:pt x="8827" y="28453"/>
                    <a:pt x="9295" y="27804"/>
                  </a:cubicBezTo>
                  <a:cubicBezTo>
                    <a:pt x="8386" y="28531"/>
                    <a:pt x="7555" y="27207"/>
                    <a:pt x="6906" y="27804"/>
                  </a:cubicBezTo>
                  <a:cubicBezTo>
                    <a:pt x="6231" y="27597"/>
                    <a:pt x="6257" y="26688"/>
                    <a:pt x="5297" y="26792"/>
                  </a:cubicBezTo>
                  <a:cubicBezTo>
                    <a:pt x="4699" y="27000"/>
                    <a:pt x="4907" y="28012"/>
                    <a:pt x="4699" y="28609"/>
                  </a:cubicBezTo>
                  <a:cubicBezTo>
                    <a:pt x="4310" y="28324"/>
                    <a:pt x="3869" y="27830"/>
                    <a:pt x="3505" y="27389"/>
                  </a:cubicBezTo>
                  <a:cubicBezTo>
                    <a:pt x="3194" y="27026"/>
                    <a:pt x="2597" y="26740"/>
                    <a:pt x="2908" y="26195"/>
                  </a:cubicBezTo>
                  <a:cubicBezTo>
                    <a:pt x="3116" y="26247"/>
                    <a:pt x="3038" y="26584"/>
                    <a:pt x="3298" y="26584"/>
                  </a:cubicBezTo>
                  <a:cubicBezTo>
                    <a:pt x="3220" y="25702"/>
                    <a:pt x="3064" y="24845"/>
                    <a:pt x="2700" y="23988"/>
                  </a:cubicBezTo>
                  <a:cubicBezTo>
                    <a:pt x="2597" y="23754"/>
                    <a:pt x="2441" y="23754"/>
                    <a:pt x="2311" y="23599"/>
                  </a:cubicBezTo>
                  <a:cubicBezTo>
                    <a:pt x="2207" y="23469"/>
                    <a:pt x="1766" y="22846"/>
                    <a:pt x="1714" y="22586"/>
                  </a:cubicBezTo>
                  <a:cubicBezTo>
                    <a:pt x="1662" y="22431"/>
                    <a:pt x="1792" y="22145"/>
                    <a:pt x="1714" y="21989"/>
                  </a:cubicBezTo>
                  <a:cubicBezTo>
                    <a:pt x="1402" y="21392"/>
                    <a:pt x="779" y="20795"/>
                    <a:pt x="702" y="20198"/>
                  </a:cubicBezTo>
                  <a:cubicBezTo>
                    <a:pt x="676" y="19912"/>
                    <a:pt x="1065" y="19419"/>
                    <a:pt x="1117" y="18796"/>
                  </a:cubicBezTo>
                  <a:cubicBezTo>
                    <a:pt x="1143" y="18199"/>
                    <a:pt x="857" y="17706"/>
                    <a:pt x="909" y="17394"/>
                  </a:cubicBezTo>
                  <a:cubicBezTo>
                    <a:pt x="1117" y="16304"/>
                    <a:pt x="1922" y="16018"/>
                    <a:pt x="1714" y="14409"/>
                  </a:cubicBezTo>
                  <a:cubicBezTo>
                    <a:pt x="1610" y="13656"/>
                    <a:pt x="1273" y="12721"/>
                    <a:pt x="909" y="11994"/>
                  </a:cubicBezTo>
                  <a:cubicBezTo>
                    <a:pt x="702" y="11579"/>
                    <a:pt x="156" y="11112"/>
                    <a:pt x="104" y="10592"/>
                  </a:cubicBezTo>
                  <a:cubicBezTo>
                    <a:pt x="1" y="9242"/>
                    <a:pt x="805" y="7996"/>
                    <a:pt x="2103" y="7607"/>
                  </a:cubicBezTo>
                  <a:cubicBezTo>
                    <a:pt x="1532" y="7243"/>
                    <a:pt x="2415" y="6932"/>
                    <a:pt x="2493" y="6594"/>
                  </a:cubicBezTo>
                  <a:cubicBezTo>
                    <a:pt x="2571" y="6335"/>
                    <a:pt x="2363" y="5764"/>
                    <a:pt x="2493" y="5400"/>
                  </a:cubicBezTo>
                  <a:cubicBezTo>
                    <a:pt x="2700" y="4855"/>
                    <a:pt x="3298" y="4570"/>
                    <a:pt x="3505" y="3998"/>
                  </a:cubicBezTo>
                  <a:cubicBezTo>
                    <a:pt x="3921" y="2856"/>
                    <a:pt x="3272" y="1247"/>
                    <a:pt x="3895" y="0"/>
                  </a:cubicBezTo>
                  <a:cubicBezTo>
                    <a:pt x="10437" y="1584"/>
                    <a:pt x="16512" y="3635"/>
                    <a:pt x="23287" y="5011"/>
                  </a:cubicBezTo>
                  <a:cubicBezTo>
                    <a:pt x="22768" y="8386"/>
                    <a:pt x="21834" y="11605"/>
                    <a:pt x="21081" y="14798"/>
                  </a:cubicBezTo>
                  <a:cubicBezTo>
                    <a:pt x="20328" y="18017"/>
                    <a:pt x="19523" y="21210"/>
                    <a:pt x="18692" y="24404"/>
                  </a:cubicBezTo>
                  <a:cubicBezTo>
                    <a:pt x="22690" y="30478"/>
                    <a:pt x="27026" y="36345"/>
                    <a:pt x="31076" y="42394"/>
                  </a:cubicBezTo>
                  <a:cubicBezTo>
                    <a:pt x="31309" y="42758"/>
                    <a:pt x="31439" y="43225"/>
                    <a:pt x="31673" y="43614"/>
                  </a:cubicBezTo>
                  <a:cubicBezTo>
                    <a:pt x="31880" y="43900"/>
                    <a:pt x="32270" y="44108"/>
                    <a:pt x="32477" y="44393"/>
                  </a:cubicBezTo>
                  <a:cubicBezTo>
                    <a:pt x="32711" y="44757"/>
                    <a:pt x="32815" y="45250"/>
                    <a:pt x="33075" y="45613"/>
                  </a:cubicBezTo>
                  <a:cubicBezTo>
                    <a:pt x="33282" y="45899"/>
                    <a:pt x="33672" y="46107"/>
                    <a:pt x="33879" y="46392"/>
                  </a:cubicBezTo>
                  <a:cubicBezTo>
                    <a:pt x="34113" y="46756"/>
                    <a:pt x="34243" y="47275"/>
                    <a:pt x="34476" y="47612"/>
                  </a:cubicBezTo>
                  <a:cubicBezTo>
                    <a:pt x="34684" y="47898"/>
                    <a:pt x="35074" y="48106"/>
                    <a:pt x="35255" y="48417"/>
                  </a:cubicBezTo>
                  <a:cubicBezTo>
                    <a:pt x="35515" y="48755"/>
                    <a:pt x="35645" y="49274"/>
                    <a:pt x="35852" y="49611"/>
                  </a:cubicBezTo>
                  <a:cubicBezTo>
                    <a:pt x="35956" y="49741"/>
                    <a:pt x="36190" y="49897"/>
                    <a:pt x="36268" y="50001"/>
                  </a:cubicBezTo>
                  <a:cubicBezTo>
                    <a:pt x="37514" y="52026"/>
                    <a:pt x="39046" y="54414"/>
                    <a:pt x="40655" y="56413"/>
                  </a:cubicBezTo>
                  <a:cubicBezTo>
                    <a:pt x="40032" y="57633"/>
                    <a:pt x="41797" y="58905"/>
                    <a:pt x="41252" y="60022"/>
                  </a:cubicBezTo>
                  <a:cubicBezTo>
                    <a:pt x="41460" y="60619"/>
                    <a:pt x="42239" y="60645"/>
                    <a:pt x="42265" y="61398"/>
                  </a:cubicBezTo>
                  <a:cubicBezTo>
                    <a:pt x="42083" y="62150"/>
                    <a:pt x="41226" y="62098"/>
                    <a:pt x="40863" y="62410"/>
                  </a:cubicBezTo>
                  <a:cubicBezTo>
                    <a:pt x="40551" y="62670"/>
                    <a:pt x="40084" y="63163"/>
                    <a:pt x="39850" y="63604"/>
                  </a:cubicBezTo>
                  <a:cubicBezTo>
                    <a:pt x="39617" y="64123"/>
                    <a:pt x="39772" y="65214"/>
                    <a:pt x="39461" y="65811"/>
                  </a:cubicBezTo>
                  <a:cubicBezTo>
                    <a:pt x="39409" y="65915"/>
                    <a:pt x="39149" y="66070"/>
                    <a:pt x="39072" y="66200"/>
                  </a:cubicBezTo>
                  <a:cubicBezTo>
                    <a:pt x="38890" y="66486"/>
                    <a:pt x="38656" y="66823"/>
                    <a:pt x="38059" y="67005"/>
                  </a:cubicBezTo>
                  <a:cubicBezTo>
                    <a:pt x="38111" y="67940"/>
                    <a:pt x="38267" y="68121"/>
                    <a:pt x="37851" y="68822"/>
                  </a:cubicBezTo>
                  <a:cubicBezTo>
                    <a:pt x="37825" y="69497"/>
                    <a:pt x="38734" y="69264"/>
                    <a:pt x="38864" y="69809"/>
                  </a:cubicBezTo>
                  <a:cubicBezTo>
                    <a:pt x="39097" y="70640"/>
                    <a:pt x="38448" y="70588"/>
                    <a:pt x="38448" y="71211"/>
                  </a:cubicBezTo>
                  <a:cubicBezTo>
                    <a:pt x="34347" y="70847"/>
                    <a:pt x="28973" y="70224"/>
                    <a:pt x="24274" y="69809"/>
                  </a:cubicBezTo>
                  <a:cubicBezTo>
                    <a:pt x="24066" y="69523"/>
                    <a:pt x="24482" y="69004"/>
                    <a:pt x="24482" y="69004"/>
                  </a:cubicBezTo>
                  <a:cubicBezTo>
                    <a:pt x="24378" y="68355"/>
                    <a:pt x="23936" y="68822"/>
                    <a:pt x="23884" y="68407"/>
                  </a:cubicBezTo>
                  <a:cubicBezTo>
                    <a:pt x="23807" y="67836"/>
                    <a:pt x="24196" y="66927"/>
                    <a:pt x="24066" y="66019"/>
                  </a:cubicBezTo>
                  <a:cubicBezTo>
                    <a:pt x="23781" y="63526"/>
                    <a:pt x="21730" y="62644"/>
                    <a:pt x="20691" y="60619"/>
                  </a:cubicBezTo>
                  <a:cubicBezTo>
                    <a:pt x="20120" y="60411"/>
                    <a:pt x="19861" y="60411"/>
                    <a:pt x="19289" y="60619"/>
                  </a:cubicBezTo>
                  <a:cubicBezTo>
                    <a:pt x="19393" y="59710"/>
                    <a:pt x="19186" y="59113"/>
                    <a:pt x="19082" y="58412"/>
                  </a:cubicBezTo>
                  <a:cubicBezTo>
                    <a:pt x="17524" y="57971"/>
                    <a:pt x="16615" y="57971"/>
                    <a:pt x="15681" y="57010"/>
                  </a:cubicBezTo>
                  <a:cubicBezTo>
                    <a:pt x="15421" y="56751"/>
                    <a:pt x="15473" y="56335"/>
                    <a:pt x="15291" y="56024"/>
                  </a:cubicBezTo>
                  <a:cubicBezTo>
                    <a:pt x="14746" y="55063"/>
                    <a:pt x="13993" y="54362"/>
                    <a:pt x="12695" y="54414"/>
                  </a:cubicBezTo>
                  <a:cubicBezTo>
                    <a:pt x="12150" y="53583"/>
                    <a:pt x="10982" y="53531"/>
                    <a:pt x="9892" y="53402"/>
                  </a:cubicBezTo>
                  <a:cubicBezTo>
                    <a:pt x="9476" y="53376"/>
                    <a:pt x="9346" y="52389"/>
                    <a:pt x="8697" y="52415"/>
                  </a:cubicBezTo>
                  <a:cubicBezTo>
                    <a:pt x="9295" y="51558"/>
                    <a:pt x="9113" y="49897"/>
                    <a:pt x="9684" y="49014"/>
                  </a:cubicBezTo>
                  <a:cubicBezTo>
                    <a:pt x="9684" y="48235"/>
                    <a:pt x="8879" y="48209"/>
                    <a:pt x="8490" y="47820"/>
                  </a:cubicBezTo>
                  <a:cubicBezTo>
                    <a:pt x="8568" y="47431"/>
                    <a:pt x="8931" y="47301"/>
                    <a:pt x="8905" y="46808"/>
                  </a:cubicBezTo>
                  <a:cubicBezTo>
                    <a:pt x="8827" y="46185"/>
                    <a:pt x="8204" y="45899"/>
                    <a:pt x="7893" y="45406"/>
                  </a:cubicBezTo>
                  <a:cubicBezTo>
                    <a:pt x="7815" y="45276"/>
                    <a:pt x="7971" y="44964"/>
                    <a:pt x="7893" y="44809"/>
                  </a:cubicBezTo>
                  <a:cubicBezTo>
                    <a:pt x="7841" y="44679"/>
                    <a:pt x="7244" y="44341"/>
                    <a:pt x="7088" y="44004"/>
                  </a:cubicBezTo>
                  <a:cubicBezTo>
                    <a:pt x="6828" y="43355"/>
                    <a:pt x="6958" y="42680"/>
                    <a:pt x="6698" y="42005"/>
                  </a:cubicBezTo>
                  <a:cubicBezTo>
                    <a:pt x="6595" y="41771"/>
                    <a:pt x="6231" y="41693"/>
                    <a:pt x="6101" y="41408"/>
                  </a:cubicBezTo>
                  <a:cubicBezTo>
                    <a:pt x="5946" y="41096"/>
                    <a:pt x="5998" y="40811"/>
                    <a:pt x="5894" y="40603"/>
                  </a:cubicBezTo>
                  <a:cubicBezTo>
                    <a:pt x="5374" y="39720"/>
                    <a:pt x="4985" y="39227"/>
                    <a:pt x="5297" y="37618"/>
                  </a:cubicBezTo>
                  <a:cubicBezTo>
                    <a:pt x="6023" y="37721"/>
                    <a:pt x="5894" y="36994"/>
                    <a:pt x="6491" y="37020"/>
                  </a:cubicBezTo>
                  <a:cubicBezTo>
                    <a:pt x="6569" y="36294"/>
                    <a:pt x="6465" y="35722"/>
                    <a:pt x="6283" y="35203"/>
                  </a:cubicBezTo>
                  <a:cubicBezTo>
                    <a:pt x="6205" y="34762"/>
                    <a:pt x="5245" y="35203"/>
                    <a:pt x="5089" y="34814"/>
                  </a:cubicBezTo>
                  <a:cubicBezTo>
                    <a:pt x="4803" y="34165"/>
                    <a:pt x="4232" y="33775"/>
                    <a:pt x="4102" y="33022"/>
                  </a:cubicBezTo>
                  <a:cubicBezTo>
                    <a:pt x="4024" y="32607"/>
                    <a:pt x="4466" y="32425"/>
                    <a:pt x="4492" y="32010"/>
                  </a:cubicBezTo>
                  <a:cubicBezTo>
                    <a:pt x="4544" y="31595"/>
                    <a:pt x="3999" y="30764"/>
                    <a:pt x="4284" y="30608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35" name="Google Shape;1235;p106"/>
          <p:cNvSpPr txBox="1"/>
          <p:nvPr/>
        </p:nvSpPr>
        <p:spPr>
          <a:xfrm>
            <a:off x="7533612" y="2427454"/>
            <a:ext cx="2215200" cy="25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300">
                <a:latin typeface="Work Sans ExtraBold"/>
                <a:ea typeface="Work Sans ExtraBold"/>
                <a:cs typeface="Work Sans ExtraBold"/>
                <a:sym typeface="Work Sans ExtraBold"/>
              </a:rPr>
              <a:t>5</a:t>
            </a:r>
            <a:endParaRPr sz="16300">
              <a:latin typeface="Work Sans ExtraBold"/>
              <a:ea typeface="Work Sans ExtraBold"/>
              <a:cs typeface="Work Sans ExtraBold"/>
              <a:sym typeface="Work Sans ExtraBold"/>
            </a:endParaRPr>
          </a:p>
        </p:txBody>
      </p:sp>
      <p:sp>
        <p:nvSpPr>
          <p:cNvPr id="1236" name="Google Shape;1236;p106"/>
          <p:cNvSpPr txBox="1"/>
          <p:nvPr/>
        </p:nvSpPr>
        <p:spPr>
          <a:xfrm>
            <a:off x="7510852" y="2389628"/>
            <a:ext cx="1361100" cy="25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300">
                <a:solidFill>
                  <a:srgbClr val="FFDC2E"/>
                </a:solidFill>
                <a:latin typeface="Work Sans ExtraBold"/>
                <a:ea typeface="Work Sans ExtraBold"/>
                <a:cs typeface="Work Sans ExtraBold"/>
                <a:sym typeface="Work Sans ExtraBold"/>
              </a:rPr>
              <a:t>5</a:t>
            </a:r>
            <a:endParaRPr sz="16300">
              <a:solidFill>
                <a:srgbClr val="FFDC2E"/>
              </a:solidFill>
              <a:latin typeface="Work Sans ExtraBold"/>
              <a:ea typeface="Work Sans ExtraBold"/>
              <a:cs typeface="Work Sans ExtraBold"/>
              <a:sym typeface="Work Sans ExtraBold"/>
            </a:endParaRPr>
          </a:p>
        </p:txBody>
      </p:sp>
      <p:sp>
        <p:nvSpPr>
          <p:cNvPr id="1237" name="Google Shape;1237;p106"/>
          <p:cNvSpPr txBox="1"/>
          <p:nvPr/>
        </p:nvSpPr>
        <p:spPr>
          <a:xfrm rot="-5399221">
            <a:off x="6823114" y="2735637"/>
            <a:ext cx="13236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i="1">
                <a:latin typeface="Work Sans"/>
                <a:ea typeface="Work Sans"/>
                <a:cs typeface="Work Sans"/>
                <a:sym typeface="Work Sans"/>
              </a:rPr>
              <a:t>top</a:t>
            </a:r>
            <a:endParaRPr i="1"/>
          </a:p>
        </p:txBody>
      </p:sp>
      <p:sp>
        <p:nvSpPr>
          <p:cNvPr id="1238" name="Google Shape;1238;p106"/>
          <p:cNvSpPr/>
          <p:nvPr/>
        </p:nvSpPr>
        <p:spPr>
          <a:xfrm>
            <a:off x="3181873" y="2031325"/>
            <a:ext cx="904933" cy="707393"/>
          </a:xfrm>
          <a:custGeom>
            <a:avLst/>
            <a:gdLst/>
            <a:ahLst/>
            <a:cxnLst/>
            <a:rect l="l" t="t" r="r" b="b"/>
            <a:pathLst>
              <a:path w="37592" h="29389" extrusionOk="0">
                <a:moveTo>
                  <a:pt x="3427" y="1"/>
                </a:moveTo>
                <a:cubicBezTo>
                  <a:pt x="14590" y="1247"/>
                  <a:pt x="25909" y="2285"/>
                  <a:pt x="37592" y="2986"/>
                </a:cubicBezTo>
                <a:cubicBezTo>
                  <a:pt x="37021" y="11709"/>
                  <a:pt x="36787" y="20717"/>
                  <a:pt x="36190" y="29388"/>
                </a:cubicBezTo>
                <a:cubicBezTo>
                  <a:pt x="23962" y="28609"/>
                  <a:pt x="11916" y="27545"/>
                  <a:pt x="26" y="26195"/>
                </a:cubicBezTo>
                <a:cubicBezTo>
                  <a:pt x="0" y="25183"/>
                  <a:pt x="104" y="24040"/>
                  <a:pt x="234" y="23002"/>
                </a:cubicBezTo>
                <a:cubicBezTo>
                  <a:pt x="1143" y="15863"/>
                  <a:pt x="2233" y="7763"/>
                  <a:pt x="3246" y="598"/>
                </a:cubicBezTo>
                <a:cubicBezTo>
                  <a:pt x="3220" y="312"/>
                  <a:pt x="3194" y="27"/>
                  <a:pt x="3427" y="1"/>
                </a:cubicBezTo>
                <a:close/>
              </a:path>
            </a:pathLst>
          </a:custGeom>
          <a:solidFill>
            <a:srgbClr val="FFDC2E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9" name="Google Shape;1239;p106"/>
          <p:cNvSpPr/>
          <p:nvPr/>
        </p:nvSpPr>
        <p:spPr>
          <a:xfrm>
            <a:off x="209775" y="1061825"/>
            <a:ext cx="2937000" cy="492900"/>
          </a:xfrm>
          <a:prstGeom prst="roundRect">
            <a:avLst>
              <a:gd name="adj" fmla="val 16667"/>
            </a:avLst>
          </a:prstGeom>
          <a:solidFill>
            <a:srgbClr val="170E6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FFDC2E"/>
                </a:solidFill>
                <a:latin typeface="Bangers"/>
                <a:ea typeface="Bangers"/>
                <a:cs typeface="Bangers"/>
                <a:sym typeface="Bangers"/>
              </a:rPr>
              <a:t>#1</a:t>
            </a:r>
            <a:r>
              <a:rPr lang="en" sz="1900" b="1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  </a:t>
            </a:r>
            <a:r>
              <a:rPr lang="en" sz="19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MINNESOTA</a:t>
            </a:r>
            <a:endParaRPr sz="19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240" name="Google Shape;1240;p106"/>
          <p:cNvSpPr/>
          <p:nvPr/>
        </p:nvSpPr>
        <p:spPr>
          <a:xfrm>
            <a:off x="209775" y="1714800"/>
            <a:ext cx="2937000" cy="492900"/>
          </a:xfrm>
          <a:prstGeom prst="roundRect">
            <a:avLst>
              <a:gd name="adj" fmla="val 16667"/>
            </a:avLst>
          </a:prstGeom>
          <a:solidFill>
            <a:srgbClr val="170E6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FFDC2E"/>
                </a:solidFill>
                <a:latin typeface="Bangers"/>
                <a:ea typeface="Bangers"/>
                <a:cs typeface="Bangers"/>
                <a:sym typeface="Bangers"/>
              </a:rPr>
              <a:t>#2</a:t>
            </a:r>
            <a:r>
              <a:rPr lang="en" sz="1900" b="1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  </a:t>
            </a:r>
            <a:r>
              <a:rPr lang="en" sz="19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MAINE</a:t>
            </a:r>
            <a:endParaRPr sz="19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241" name="Google Shape;1241;p106"/>
          <p:cNvSpPr/>
          <p:nvPr/>
        </p:nvSpPr>
        <p:spPr>
          <a:xfrm>
            <a:off x="209775" y="2367775"/>
            <a:ext cx="2937000" cy="492900"/>
          </a:xfrm>
          <a:prstGeom prst="roundRect">
            <a:avLst>
              <a:gd name="adj" fmla="val 16667"/>
            </a:avLst>
          </a:prstGeom>
          <a:solidFill>
            <a:srgbClr val="170E6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FFDC2E"/>
                </a:solidFill>
                <a:latin typeface="Bangers"/>
                <a:ea typeface="Bangers"/>
                <a:cs typeface="Bangers"/>
                <a:sym typeface="Bangers"/>
              </a:rPr>
              <a:t>#3</a:t>
            </a:r>
            <a:r>
              <a:rPr lang="en" sz="19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  </a:t>
            </a:r>
            <a:r>
              <a:rPr lang="en" sz="19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MICHIGAN</a:t>
            </a:r>
            <a:endParaRPr sz="19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242" name="Google Shape;1242;p106"/>
          <p:cNvSpPr/>
          <p:nvPr/>
        </p:nvSpPr>
        <p:spPr>
          <a:xfrm>
            <a:off x="209775" y="3020750"/>
            <a:ext cx="2937000" cy="492900"/>
          </a:xfrm>
          <a:prstGeom prst="roundRect">
            <a:avLst>
              <a:gd name="adj" fmla="val 16667"/>
            </a:avLst>
          </a:prstGeom>
          <a:solidFill>
            <a:srgbClr val="170E6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FFDC2E"/>
                </a:solidFill>
                <a:latin typeface="Bangers"/>
                <a:ea typeface="Bangers"/>
                <a:cs typeface="Bangers"/>
                <a:sym typeface="Bangers"/>
              </a:rPr>
              <a:t>#4 </a:t>
            </a:r>
            <a:r>
              <a:rPr lang="en" sz="1900" b="1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" sz="19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COLORADO</a:t>
            </a:r>
            <a:endParaRPr sz="19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243" name="Google Shape;1243;p106"/>
          <p:cNvSpPr/>
          <p:nvPr/>
        </p:nvSpPr>
        <p:spPr>
          <a:xfrm>
            <a:off x="209775" y="3673725"/>
            <a:ext cx="2937000" cy="492900"/>
          </a:xfrm>
          <a:prstGeom prst="roundRect">
            <a:avLst>
              <a:gd name="adj" fmla="val 16667"/>
            </a:avLst>
          </a:prstGeom>
          <a:solidFill>
            <a:srgbClr val="170E6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FFDC2E"/>
                </a:solidFill>
                <a:latin typeface="Bangers"/>
                <a:ea typeface="Bangers"/>
                <a:cs typeface="Bangers"/>
                <a:sym typeface="Bangers"/>
              </a:rPr>
              <a:t>#5</a:t>
            </a:r>
            <a:r>
              <a:rPr lang="en" sz="19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" sz="1900" b="1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" sz="19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NORTH CAROLINA</a:t>
            </a:r>
            <a:endParaRPr sz="19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244" name="Google Shape;1244;p106"/>
          <p:cNvSpPr/>
          <p:nvPr/>
        </p:nvSpPr>
        <p:spPr>
          <a:xfrm>
            <a:off x="4654447" y="805162"/>
            <a:ext cx="784874" cy="909641"/>
          </a:xfrm>
          <a:custGeom>
            <a:avLst/>
            <a:gdLst/>
            <a:ahLst/>
            <a:cxnLst/>
            <a:rect l="l" t="t" r="r" b="b"/>
            <a:pathLst>
              <a:path w="33152" h="38422" extrusionOk="0">
                <a:moveTo>
                  <a:pt x="23183" y="15784"/>
                </a:moveTo>
                <a:cubicBezTo>
                  <a:pt x="22923" y="15525"/>
                  <a:pt x="23105" y="15473"/>
                  <a:pt x="23183" y="15187"/>
                </a:cubicBezTo>
                <a:cubicBezTo>
                  <a:pt x="22378" y="15447"/>
                  <a:pt x="23235" y="15603"/>
                  <a:pt x="23183" y="16200"/>
                </a:cubicBezTo>
                <a:cubicBezTo>
                  <a:pt x="22612" y="16226"/>
                  <a:pt x="22923" y="17134"/>
                  <a:pt x="22171" y="16978"/>
                </a:cubicBezTo>
                <a:cubicBezTo>
                  <a:pt x="22041" y="18484"/>
                  <a:pt x="22378" y="20224"/>
                  <a:pt x="22171" y="21184"/>
                </a:cubicBezTo>
                <a:cubicBezTo>
                  <a:pt x="21496" y="21651"/>
                  <a:pt x="20665" y="21729"/>
                  <a:pt x="20172" y="22378"/>
                </a:cubicBezTo>
                <a:cubicBezTo>
                  <a:pt x="20068" y="22534"/>
                  <a:pt x="20146" y="23053"/>
                  <a:pt x="19964" y="23391"/>
                </a:cubicBezTo>
                <a:cubicBezTo>
                  <a:pt x="19886" y="23572"/>
                  <a:pt x="19445" y="23572"/>
                  <a:pt x="19575" y="23988"/>
                </a:cubicBezTo>
                <a:cubicBezTo>
                  <a:pt x="19652" y="24715"/>
                  <a:pt x="20431" y="24715"/>
                  <a:pt x="20769" y="25182"/>
                </a:cubicBezTo>
                <a:cubicBezTo>
                  <a:pt x="20873" y="25779"/>
                  <a:pt x="20457" y="26013"/>
                  <a:pt x="20379" y="26584"/>
                </a:cubicBezTo>
                <a:cubicBezTo>
                  <a:pt x="20249" y="27441"/>
                  <a:pt x="20613" y="28297"/>
                  <a:pt x="20561" y="28998"/>
                </a:cubicBezTo>
                <a:cubicBezTo>
                  <a:pt x="20561" y="29310"/>
                  <a:pt x="20120" y="29440"/>
                  <a:pt x="20172" y="29595"/>
                </a:cubicBezTo>
                <a:cubicBezTo>
                  <a:pt x="20249" y="29855"/>
                  <a:pt x="20509" y="30296"/>
                  <a:pt x="20172" y="30192"/>
                </a:cubicBezTo>
                <a:cubicBezTo>
                  <a:pt x="20249" y="30530"/>
                  <a:pt x="20457" y="30063"/>
                  <a:pt x="20769" y="30192"/>
                </a:cubicBezTo>
                <a:cubicBezTo>
                  <a:pt x="20821" y="30218"/>
                  <a:pt x="20717" y="30556"/>
                  <a:pt x="20769" y="30582"/>
                </a:cubicBezTo>
                <a:cubicBezTo>
                  <a:pt x="20821" y="30660"/>
                  <a:pt x="21106" y="30530"/>
                  <a:pt x="21158" y="30582"/>
                </a:cubicBezTo>
                <a:cubicBezTo>
                  <a:pt x="21288" y="30738"/>
                  <a:pt x="21210" y="31205"/>
                  <a:pt x="21158" y="31179"/>
                </a:cubicBezTo>
                <a:cubicBezTo>
                  <a:pt x="21210" y="31231"/>
                  <a:pt x="21444" y="30997"/>
                  <a:pt x="21573" y="30997"/>
                </a:cubicBezTo>
                <a:cubicBezTo>
                  <a:pt x="21781" y="30997"/>
                  <a:pt x="21677" y="31205"/>
                  <a:pt x="21573" y="31179"/>
                </a:cubicBezTo>
                <a:cubicBezTo>
                  <a:pt x="22067" y="31257"/>
                  <a:pt x="21989" y="31153"/>
                  <a:pt x="22560" y="31179"/>
                </a:cubicBezTo>
                <a:cubicBezTo>
                  <a:pt x="22846" y="31880"/>
                  <a:pt x="22430" y="31490"/>
                  <a:pt x="22975" y="31776"/>
                </a:cubicBezTo>
                <a:cubicBezTo>
                  <a:pt x="23209" y="31932"/>
                  <a:pt x="23884" y="32321"/>
                  <a:pt x="24377" y="32399"/>
                </a:cubicBezTo>
                <a:cubicBezTo>
                  <a:pt x="24637" y="33100"/>
                  <a:pt x="25234" y="33515"/>
                  <a:pt x="25571" y="34190"/>
                </a:cubicBezTo>
                <a:cubicBezTo>
                  <a:pt x="25961" y="34450"/>
                  <a:pt x="26688" y="34398"/>
                  <a:pt x="26973" y="34580"/>
                </a:cubicBezTo>
                <a:cubicBezTo>
                  <a:pt x="27934" y="35229"/>
                  <a:pt x="27830" y="36501"/>
                  <a:pt x="28168" y="37591"/>
                </a:cubicBezTo>
                <a:cubicBezTo>
                  <a:pt x="20301" y="38188"/>
                  <a:pt x="12098" y="38422"/>
                  <a:pt x="3583" y="38396"/>
                </a:cubicBezTo>
                <a:cubicBezTo>
                  <a:pt x="3012" y="35255"/>
                  <a:pt x="4543" y="28245"/>
                  <a:pt x="3193" y="26194"/>
                </a:cubicBezTo>
                <a:cubicBezTo>
                  <a:pt x="3167" y="26143"/>
                  <a:pt x="2804" y="26013"/>
                  <a:pt x="2804" y="25987"/>
                </a:cubicBezTo>
                <a:cubicBezTo>
                  <a:pt x="2778" y="25909"/>
                  <a:pt x="3089" y="25701"/>
                  <a:pt x="2986" y="25597"/>
                </a:cubicBezTo>
                <a:cubicBezTo>
                  <a:pt x="2986" y="25597"/>
                  <a:pt x="2414" y="25909"/>
                  <a:pt x="2181" y="25779"/>
                </a:cubicBezTo>
                <a:cubicBezTo>
                  <a:pt x="2051" y="25701"/>
                  <a:pt x="2181" y="24663"/>
                  <a:pt x="1584" y="24793"/>
                </a:cubicBezTo>
                <a:cubicBezTo>
                  <a:pt x="1765" y="24481"/>
                  <a:pt x="1973" y="24533"/>
                  <a:pt x="2388" y="23988"/>
                </a:cubicBezTo>
                <a:cubicBezTo>
                  <a:pt x="2466" y="23910"/>
                  <a:pt x="2778" y="23624"/>
                  <a:pt x="2804" y="23572"/>
                </a:cubicBezTo>
                <a:cubicBezTo>
                  <a:pt x="2830" y="23469"/>
                  <a:pt x="2700" y="23079"/>
                  <a:pt x="2804" y="22975"/>
                </a:cubicBezTo>
                <a:cubicBezTo>
                  <a:pt x="2804" y="22975"/>
                  <a:pt x="3323" y="23261"/>
                  <a:pt x="3401" y="22975"/>
                </a:cubicBezTo>
                <a:cubicBezTo>
                  <a:pt x="3427" y="22794"/>
                  <a:pt x="3063" y="23027"/>
                  <a:pt x="2986" y="22794"/>
                </a:cubicBezTo>
                <a:cubicBezTo>
                  <a:pt x="2804" y="22067"/>
                  <a:pt x="3038" y="21002"/>
                  <a:pt x="2778" y="19990"/>
                </a:cubicBezTo>
                <a:cubicBezTo>
                  <a:pt x="2648" y="19367"/>
                  <a:pt x="2103" y="19055"/>
                  <a:pt x="1999" y="17991"/>
                </a:cubicBezTo>
                <a:cubicBezTo>
                  <a:pt x="1895" y="17082"/>
                  <a:pt x="1843" y="16174"/>
                  <a:pt x="1791" y="15369"/>
                </a:cubicBezTo>
                <a:cubicBezTo>
                  <a:pt x="1765" y="15083"/>
                  <a:pt x="1999" y="14590"/>
                  <a:pt x="1999" y="14590"/>
                </a:cubicBezTo>
                <a:cubicBezTo>
                  <a:pt x="1947" y="14175"/>
                  <a:pt x="1636" y="13733"/>
                  <a:pt x="1584" y="13370"/>
                </a:cubicBezTo>
                <a:cubicBezTo>
                  <a:pt x="1428" y="12331"/>
                  <a:pt x="1532" y="11371"/>
                  <a:pt x="1584" y="10566"/>
                </a:cubicBezTo>
                <a:cubicBezTo>
                  <a:pt x="1376" y="10307"/>
                  <a:pt x="1246" y="10670"/>
                  <a:pt x="987" y="10177"/>
                </a:cubicBezTo>
                <a:cubicBezTo>
                  <a:pt x="857" y="8775"/>
                  <a:pt x="208" y="7477"/>
                  <a:pt x="390" y="5374"/>
                </a:cubicBezTo>
                <a:cubicBezTo>
                  <a:pt x="467" y="4543"/>
                  <a:pt x="467" y="3661"/>
                  <a:pt x="0" y="2778"/>
                </a:cubicBezTo>
                <a:cubicBezTo>
                  <a:pt x="2466" y="2207"/>
                  <a:pt x="7139" y="2934"/>
                  <a:pt x="8983" y="2363"/>
                </a:cubicBezTo>
                <a:cubicBezTo>
                  <a:pt x="9372" y="2077"/>
                  <a:pt x="8957" y="1142"/>
                  <a:pt x="8983" y="182"/>
                </a:cubicBezTo>
                <a:lnTo>
                  <a:pt x="9969" y="182"/>
                </a:lnTo>
                <a:cubicBezTo>
                  <a:pt x="10203" y="0"/>
                  <a:pt x="9995" y="1064"/>
                  <a:pt x="9969" y="987"/>
                </a:cubicBezTo>
                <a:cubicBezTo>
                  <a:pt x="10021" y="1220"/>
                  <a:pt x="10203" y="1064"/>
                  <a:pt x="10177" y="987"/>
                </a:cubicBezTo>
                <a:cubicBezTo>
                  <a:pt x="10358" y="1558"/>
                  <a:pt x="10644" y="2181"/>
                  <a:pt x="10774" y="2778"/>
                </a:cubicBezTo>
                <a:cubicBezTo>
                  <a:pt x="10826" y="3038"/>
                  <a:pt x="10904" y="3998"/>
                  <a:pt x="10982" y="3764"/>
                </a:cubicBezTo>
                <a:cubicBezTo>
                  <a:pt x="10722" y="4569"/>
                  <a:pt x="10462" y="3531"/>
                  <a:pt x="9969" y="3972"/>
                </a:cubicBezTo>
                <a:cubicBezTo>
                  <a:pt x="10151" y="4154"/>
                  <a:pt x="10332" y="4128"/>
                  <a:pt x="10592" y="4180"/>
                </a:cubicBezTo>
                <a:cubicBezTo>
                  <a:pt x="10540" y="4180"/>
                  <a:pt x="10670" y="4517"/>
                  <a:pt x="10774" y="4387"/>
                </a:cubicBezTo>
                <a:cubicBezTo>
                  <a:pt x="11215" y="3816"/>
                  <a:pt x="11397" y="4439"/>
                  <a:pt x="11968" y="4569"/>
                </a:cubicBezTo>
                <a:cubicBezTo>
                  <a:pt x="12098" y="4595"/>
                  <a:pt x="12331" y="4362"/>
                  <a:pt x="12591" y="4387"/>
                </a:cubicBezTo>
                <a:cubicBezTo>
                  <a:pt x="12513" y="4387"/>
                  <a:pt x="14123" y="4673"/>
                  <a:pt x="14382" y="4777"/>
                </a:cubicBezTo>
                <a:cubicBezTo>
                  <a:pt x="14460" y="4803"/>
                  <a:pt x="14720" y="4725"/>
                  <a:pt x="14772" y="4777"/>
                </a:cubicBezTo>
                <a:cubicBezTo>
                  <a:pt x="14979" y="4985"/>
                  <a:pt x="14772" y="5322"/>
                  <a:pt x="15187" y="5374"/>
                </a:cubicBezTo>
                <a:cubicBezTo>
                  <a:pt x="15473" y="5400"/>
                  <a:pt x="16459" y="5348"/>
                  <a:pt x="16381" y="5374"/>
                </a:cubicBezTo>
                <a:cubicBezTo>
                  <a:pt x="16978" y="5166"/>
                  <a:pt x="16719" y="4647"/>
                  <a:pt x="17368" y="4569"/>
                </a:cubicBezTo>
                <a:cubicBezTo>
                  <a:pt x="17887" y="4517"/>
                  <a:pt x="18640" y="4595"/>
                  <a:pt x="19185" y="4777"/>
                </a:cubicBezTo>
                <a:cubicBezTo>
                  <a:pt x="19289" y="4829"/>
                  <a:pt x="19938" y="5166"/>
                  <a:pt x="19964" y="5192"/>
                </a:cubicBezTo>
                <a:cubicBezTo>
                  <a:pt x="20198" y="5374"/>
                  <a:pt x="19886" y="6257"/>
                  <a:pt x="20561" y="5789"/>
                </a:cubicBezTo>
                <a:cubicBezTo>
                  <a:pt x="20639" y="6516"/>
                  <a:pt x="21210" y="6724"/>
                  <a:pt x="21573" y="7191"/>
                </a:cubicBezTo>
                <a:cubicBezTo>
                  <a:pt x="22223" y="7165"/>
                  <a:pt x="21703" y="5997"/>
                  <a:pt x="22560" y="6179"/>
                </a:cubicBezTo>
                <a:cubicBezTo>
                  <a:pt x="22923" y="6231"/>
                  <a:pt x="22820" y="6776"/>
                  <a:pt x="23157" y="6984"/>
                </a:cubicBezTo>
                <a:cubicBezTo>
                  <a:pt x="23469" y="7165"/>
                  <a:pt x="24455" y="6854"/>
                  <a:pt x="24170" y="7788"/>
                </a:cubicBezTo>
                <a:cubicBezTo>
                  <a:pt x="24896" y="8152"/>
                  <a:pt x="26169" y="7762"/>
                  <a:pt x="26558" y="7970"/>
                </a:cubicBezTo>
                <a:cubicBezTo>
                  <a:pt x="26532" y="7607"/>
                  <a:pt x="27233" y="7165"/>
                  <a:pt x="27752" y="6776"/>
                </a:cubicBezTo>
                <a:cubicBezTo>
                  <a:pt x="28505" y="6620"/>
                  <a:pt x="28193" y="7555"/>
                  <a:pt x="28765" y="7581"/>
                </a:cubicBezTo>
                <a:cubicBezTo>
                  <a:pt x="29647" y="7347"/>
                  <a:pt x="30478" y="7269"/>
                  <a:pt x="31361" y="7373"/>
                </a:cubicBezTo>
                <a:cubicBezTo>
                  <a:pt x="31802" y="7425"/>
                  <a:pt x="32425" y="8256"/>
                  <a:pt x="33152" y="7788"/>
                </a:cubicBezTo>
                <a:cubicBezTo>
                  <a:pt x="33074" y="8308"/>
                  <a:pt x="32373" y="8775"/>
                  <a:pt x="31958" y="8385"/>
                </a:cubicBezTo>
                <a:cubicBezTo>
                  <a:pt x="31516" y="8489"/>
                  <a:pt x="32191" y="8697"/>
                  <a:pt x="31750" y="8983"/>
                </a:cubicBezTo>
                <a:cubicBezTo>
                  <a:pt x="30712" y="9320"/>
                  <a:pt x="29466" y="9476"/>
                  <a:pt x="28972" y="10384"/>
                </a:cubicBezTo>
                <a:cubicBezTo>
                  <a:pt x="28687" y="10540"/>
                  <a:pt x="28531" y="10073"/>
                  <a:pt x="28349" y="10177"/>
                </a:cubicBezTo>
                <a:cubicBezTo>
                  <a:pt x="28349" y="10203"/>
                  <a:pt x="28583" y="10488"/>
                  <a:pt x="28557" y="10566"/>
                </a:cubicBezTo>
                <a:cubicBezTo>
                  <a:pt x="28557" y="10592"/>
                  <a:pt x="27908" y="11033"/>
                  <a:pt x="27752" y="11189"/>
                </a:cubicBezTo>
                <a:cubicBezTo>
                  <a:pt x="27467" y="11475"/>
                  <a:pt x="27311" y="12046"/>
                  <a:pt x="26766" y="11968"/>
                </a:cubicBezTo>
                <a:cubicBezTo>
                  <a:pt x="26973" y="12721"/>
                  <a:pt x="26298" y="12773"/>
                  <a:pt x="25961" y="13188"/>
                </a:cubicBezTo>
                <a:cubicBezTo>
                  <a:pt x="25909" y="13266"/>
                  <a:pt x="25857" y="13707"/>
                  <a:pt x="25753" y="13785"/>
                </a:cubicBezTo>
                <a:cubicBezTo>
                  <a:pt x="25520" y="13967"/>
                  <a:pt x="25234" y="13707"/>
                  <a:pt x="25156" y="13785"/>
                </a:cubicBezTo>
                <a:cubicBezTo>
                  <a:pt x="25104" y="13837"/>
                  <a:pt x="25416" y="14045"/>
                  <a:pt x="25364" y="14175"/>
                </a:cubicBezTo>
                <a:cubicBezTo>
                  <a:pt x="25338" y="14227"/>
                  <a:pt x="24559" y="14590"/>
                  <a:pt x="24377" y="14772"/>
                </a:cubicBezTo>
                <a:cubicBezTo>
                  <a:pt x="24092" y="15031"/>
                  <a:pt x="23884" y="15706"/>
                  <a:pt x="23157" y="15784"/>
                </a:cubicBezTo>
                <a:close/>
              </a:path>
            </a:pathLst>
          </a:custGeom>
          <a:solidFill>
            <a:srgbClr val="FFDC2E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5" name="Google Shape;1245;p106"/>
          <p:cNvGrpSpPr/>
          <p:nvPr/>
        </p:nvGrpSpPr>
        <p:grpSpPr>
          <a:xfrm>
            <a:off x="5387294" y="1061825"/>
            <a:ext cx="950835" cy="874649"/>
            <a:chOff x="4620300" y="1213825"/>
            <a:chExt cx="1004050" cy="923600"/>
          </a:xfrm>
        </p:grpSpPr>
        <p:sp>
          <p:nvSpPr>
            <p:cNvPr id="1246" name="Google Shape;1246;p106"/>
            <p:cNvSpPr/>
            <p:nvPr/>
          </p:nvSpPr>
          <p:spPr>
            <a:xfrm>
              <a:off x="5570450" y="1925800"/>
              <a:ext cx="20800" cy="46775"/>
            </a:xfrm>
            <a:custGeom>
              <a:avLst/>
              <a:gdLst/>
              <a:ahLst/>
              <a:cxnLst/>
              <a:rect l="l" t="t" r="r" b="b"/>
              <a:pathLst>
                <a:path w="832" h="1871" extrusionOk="0">
                  <a:moveTo>
                    <a:pt x="208" y="1662"/>
                  </a:moveTo>
                  <a:cubicBezTo>
                    <a:pt x="468" y="1870"/>
                    <a:pt x="753" y="572"/>
                    <a:pt x="831" y="235"/>
                  </a:cubicBezTo>
                  <a:cubicBezTo>
                    <a:pt x="727" y="1"/>
                    <a:pt x="442" y="235"/>
                    <a:pt x="260" y="364"/>
                  </a:cubicBezTo>
                  <a:cubicBezTo>
                    <a:pt x="104" y="520"/>
                    <a:pt x="1" y="1481"/>
                    <a:pt x="208" y="1636"/>
                  </a:cubicBezTo>
                  <a:close/>
                </a:path>
              </a:pathLst>
            </a:custGeom>
            <a:solidFill>
              <a:srgbClr val="FFDC2E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106"/>
            <p:cNvSpPr/>
            <p:nvPr/>
          </p:nvSpPr>
          <p:spPr>
            <a:xfrm>
              <a:off x="5569150" y="1940725"/>
              <a:ext cx="55200" cy="61700"/>
            </a:xfrm>
            <a:custGeom>
              <a:avLst/>
              <a:gdLst/>
              <a:ahLst/>
              <a:cxnLst/>
              <a:rect l="l" t="t" r="r" b="b"/>
              <a:pathLst>
                <a:path w="2208" h="2468" extrusionOk="0">
                  <a:moveTo>
                    <a:pt x="1169" y="364"/>
                  </a:moveTo>
                  <a:cubicBezTo>
                    <a:pt x="1428" y="1"/>
                    <a:pt x="1896" y="650"/>
                    <a:pt x="2207" y="936"/>
                  </a:cubicBezTo>
                  <a:cubicBezTo>
                    <a:pt x="2077" y="1688"/>
                    <a:pt x="1" y="2467"/>
                    <a:pt x="442" y="1714"/>
                  </a:cubicBezTo>
                  <a:cubicBezTo>
                    <a:pt x="702" y="1247"/>
                    <a:pt x="909" y="780"/>
                    <a:pt x="1169" y="364"/>
                  </a:cubicBezTo>
                  <a:close/>
                </a:path>
              </a:pathLst>
            </a:custGeom>
            <a:solidFill>
              <a:srgbClr val="FFDC2E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106"/>
            <p:cNvSpPr/>
            <p:nvPr/>
          </p:nvSpPr>
          <p:spPr>
            <a:xfrm>
              <a:off x="4815650" y="1213825"/>
              <a:ext cx="59725" cy="63000"/>
            </a:xfrm>
            <a:custGeom>
              <a:avLst/>
              <a:gdLst/>
              <a:ahLst/>
              <a:cxnLst/>
              <a:rect l="l" t="t" r="r" b="b"/>
              <a:pathLst>
                <a:path w="2389" h="2520" extrusionOk="0">
                  <a:moveTo>
                    <a:pt x="753" y="2519"/>
                  </a:moveTo>
                  <a:lnTo>
                    <a:pt x="1194" y="2000"/>
                  </a:lnTo>
                  <a:cubicBezTo>
                    <a:pt x="1636" y="1507"/>
                    <a:pt x="2181" y="1143"/>
                    <a:pt x="2389" y="416"/>
                  </a:cubicBezTo>
                  <a:lnTo>
                    <a:pt x="2389" y="1"/>
                  </a:lnTo>
                  <a:cubicBezTo>
                    <a:pt x="1142" y="312"/>
                    <a:pt x="182" y="858"/>
                    <a:pt x="0" y="2208"/>
                  </a:cubicBezTo>
                  <a:cubicBezTo>
                    <a:pt x="623" y="2441"/>
                    <a:pt x="623" y="2156"/>
                    <a:pt x="779" y="1818"/>
                  </a:cubicBezTo>
                  <a:lnTo>
                    <a:pt x="779" y="2000"/>
                  </a:lnTo>
                  <a:lnTo>
                    <a:pt x="753" y="2519"/>
                  </a:lnTo>
                  <a:close/>
                </a:path>
              </a:pathLst>
            </a:custGeom>
            <a:solidFill>
              <a:srgbClr val="FFDC2E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106"/>
            <p:cNvSpPr/>
            <p:nvPr/>
          </p:nvSpPr>
          <p:spPr>
            <a:xfrm>
              <a:off x="4620300" y="1269000"/>
              <a:ext cx="739250" cy="320000"/>
            </a:xfrm>
            <a:custGeom>
              <a:avLst/>
              <a:gdLst/>
              <a:ahLst/>
              <a:cxnLst/>
              <a:rect l="l" t="t" r="r" b="b"/>
              <a:pathLst>
                <a:path w="29570" h="12800" extrusionOk="0">
                  <a:moveTo>
                    <a:pt x="17991" y="7815"/>
                  </a:moveTo>
                  <a:cubicBezTo>
                    <a:pt x="17939" y="7633"/>
                    <a:pt x="17783" y="7607"/>
                    <a:pt x="17783" y="7399"/>
                  </a:cubicBezTo>
                  <a:cubicBezTo>
                    <a:pt x="16641" y="7192"/>
                    <a:pt x="16900" y="8386"/>
                    <a:pt x="15992" y="8412"/>
                  </a:cubicBezTo>
                  <a:lnTo>
                    <a:pt x="15992" y="7399"/>
                  </a:lnTo>
                  <a:cubicBezTo>
                    <a:pt x="15369" y="7711"/>
                    <a:pt x="15369" y="8594"/>
                    <a:pt x="14979" y="9191"/>
                  </a:cubicBezTo>
                  <a:cubicBezTo>
                    <a:pt x="14460" y="10021"/>
                    <a:pt x="13941" y="11631"/>
                    <a:pt x="13396" y="12799"/>
                  </a:cubicBezTo>
                  <a:cubicBezTo>
                    <a:pt x="12695" y="12695"/>
                    <a:pt x="13084" y="11839"/>
                    <a:pt x="13188" y="11397"/>
                  </a:cubicBezTo>
                  <a:cubicBezTo>
                    <a:pt x="13344" y="11086"/>
                    <a:pt x="12253" y="11086"/>
                    <a:pt x="12383" y="11397"/>
                  </a:cubicBezTo>
                  <a:cubicBezTo>
                    <a:pt x="12176" y="10177"/>
                    <a:pt x="12877" y="8464"/>
                    <a:pt x="10800" y="8594"/>
                  </a:cubicBezTo>
                  <a:cubicBezTo>
                    <a:pt x="10852" y="8126"/>
                    <a:pt x="10774" y="7841"/>
                    <a:pt x="10592" y="7607"/>
                  </a:cubicBezTo>
                  <a:cubicBezTo>
                    <a:pt x="10021" y="7893"/>
                    <a:pt x="9398" y="7244"/>
                    <a:pt x="8801" y="7192"/>
                  </a:cubicBezTo>
                  <a:cubicBezTo>
                    <a:pt x="8281" y="7166"/>
                    <a:pt x="7607" y="7477"/>
                    <a:pt x="6802" y="7192"/>
                  </a:cubicBezTo>
                  <a:cubicBezTo>
                    <a:pt x="6698" y="7166"/>
                    <a:pt x="6464" y="6828"/>
                    <a:pt x="6386" y="6802"/>
                  </a:cubicBezTo>
                  <a:cubicBezTo>
                    <a:pt x="5062" y="6387"/>
                    <a:pt x="2960" y="6231"/>
                    <a:pt x="1194" y="5790"/>
                  </a:cubicBezTo>
                  <a:cubicBezTo>
                    <a:pt x="1116" y="5063"/>
                    <a:pt x="727" y="4674"/>
                    <a:pt x="0" y="4596"/>
                  </a:cubicBezTo>
                  <a:cubicBezTo>
                    <a:pt x="156" y="4025"/>
                    <a:pt x="961" y="4102"/>
                    <a:pt x="1402" y="3791"/>
                  </a:cubicBezTo>
                  <a:cubicBezTo>
                    <a:pt x="1869" y="3479"/>
                    <a:pt x="2051" y="2856"/>
                    <a:pt x="2596" y="2597"/>
                  </a:cubicBezTo>
                  <a:cubicBezTo>
                    <a:pt x="4413" y="2882"/>
                    <a:pt x="4699" y="1636"/>
                    <a:pt x="5997" y="1403"/>
                  </a:cubicBezTo>
                  <a:cubicBezTo>
                    <a:pt x="6283" y="883"/>
                    <a:pt x="6672" y="468"/>
                    <a:pt x="6983" y="1"/>
                  </a:cubicBezTo>
                  <a:cubicBezTo>
                    <a:pt x="8230" y="104"/>
                    <a:pt x="8152" y="1506"/>
                    <a:pt x="8385" y="2597"/>
                  </a:cubicBezTo>
                  <a:cubicBezTo>
                    <a:pt x="9008" y="2701"/>
                    <a:pt x="8463" y="1610"/>
                    <a:pt x="9190" y="1792"/>
                  </a:cubicBezTo>
                  <a:cubicBezTo>
                    <a:pt x="9216" y="1974"/>
                    <a:pt x="9112" y="1974"/>
                    <a:pt x="8982" y="2000"/>
                  </a:cubicBezTo>
                  <a:cubicBezTo>
                    <a:pt x="9580" y="2233"/>
                    <a:pt x="9761" y="1454"/>
                    <a:pt x="10384" y="1403"/>
                  </a:cubicBezTo>
                  <a:cubicBezTo>
                    <a:pt x="11786" y="1273"/>
                    <a:pt x="12825" y="2752"/>
                    <a:pt x="13370" y="3791"/>
                  </a:cubicBezTo>
                  <a:cubicBezTo>
                    <a:pt x="14927" y="3635"/>
                    <a:pt x="15473" y="3661"/>
                    <a:pt x="16771" y="3999"/>
                  </a:cubicBezTo>
                  <a:cubicBezTo>
                    <a:pt x="17420" y="4128"/>
                    <a:pt x="17342" y="3401"/>
                    <a:pt x="17575" y="3194"/>
                  </a:cubicBezTo>
                  <a:cubicBezTo>
                    <a:pt x="17731" y="3064"/>
                    <a:pt x="18121" y="3012"/>
                    <a:pt x="18380" y="2804"/>
                  </a:cubicBezTo>
                  <a:cubicBezTo>
                    <a:pt x="18848" y="2389"/>
                    <a:pt x="18718" y="2259"/>
                    <a:pt x="19782" y="2000"/>
                  </a:cubicBezTo>
                  <a:cubicBezTo>
                    <a:pt x="20327" y="1844"/>
                    <a:pt x="20924" y="2026"/>
                    <a:pt x="21781" y="1792"/>
                  </a:cubicBezTo>
                  <a:cubicBezTo>
                    <a:pt x="22534" y="1584"/>
                    <a:pt x="23131" y="805"/>
                    <a:pt x="23962" y="987"/>
                  </a:cubicBezTo>
                  <a:cubicBezTo>
                    <a:pt x="23910" y="1714"/>
                    <a:pt x="23988" y="2285"/>
                    <a:pt x="24169" y="2804"/>
                  </a:cubicBezTo>
                  <a:cubicBezTo>
                    <a:pt x="25156" y="3038"/>
                    <a:pt x="26065" y="2259"/>
                    <a:pt x="26350" y="2986"/>
                  </a:cubicBezTo>
                  <a:cubicBezTo>
                    <a:pt x="26766" y="2934"/>
                    <a:pt x="26895" y="2597"/>
                    <a:pt x="27155" y="2389"/>
                  </a:cubicBezTo>
                  <a:cubicBezTo>
                    <a:pt x="27752" y="2545"/>
                    <a:pt x="28012" y="3012"/>
                    <a:pt x="27960" y="3791"/>
                  </a:cubicBezTo>
                  <a:cubicBezTo>
                    <a:pt x="28401" y="4440"/>
                    <a:pt x="29336" y="4570"/>
                    <a:pt x="29569" y="5400"/>
                  </a:cubicBezTo>
                  <a:cubicBezTo>
                    <a:pt x="28479" y="5349"/>
                    <a:pt x="27155" y="5530"/>
                    <a:pt x="26350" y="5193"/>
                  </a:cubicBezTo>
                  <a:cubicBezTo>
                    <a:pt x="25857" y="5219"/>
                    <a:pt x="25961" y="5868"/>
                    <a:pt x="25961" y="6387"/>
                  </a:cubicBezTo>
                  <a:cubicBezTo>
                    <a:pt x="25390" y="6387"/>
                    <a:pt x="25234" y="5946"/>
                    <a:pt x="24974" y="5608"/>
                  </a:cubicBezTo>
                  <a:cubicBezTo>
                    <a:pt x="24014" y="5530"/>
                    <a:pt x="23131" y="5063"/>
                    <a:pt x="22378" y="5400"/>
                  </a:cubicBezTo>
                  <a:cubicBezTo>
                    <a:pt x="21885" y="5582"/>
                    <a:pt x="21781" y="6127"/>
                    <a:pt x="21366" y="6387"/>
                  </a:cubicBezTo>
                  <a:cubicBezTo>
                    <a:pt x="20353" y="6517"/>
                    <a:pt x="19522" y="6335"/>
                    <a:pt x="18977" y="6802"/>
                  </a:cubicBezTo>
                  <a:cubicBezTo>
                    <a:pt x="18588" y="7114"/>
                    <a:pt x="18744" y="7659"/>
                    <a:pt x="18173" y="7997"/>
                  </a:cubicBezTo>
                </a:path>
              </a:pathLst>
            </a:custGeom>
            <a:solidFill>
              <a:srgbClr val="FFDC2E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106"/>
            <p:cNvSpPr/>
            <p:nvPr/>
          </p:nvSpPr>
          <p:spPr>
            <a:xfrm>
              <a:off x="5104450" y="1444875"/>
              <a:ext cx="504975" cy="692550"/>
            </a:xfrm>
            <a:custGeom>
              <a:avLst/>
              <a:gdLst/>
              <a:ahLst/>
              <a:cxnLst/>
              <a:rect l="l" t="t" r="r" b="b"/>
              <a:pathLst>
                <a:path w="20199" h="27702" extrusionOk="0">
                  <a:moveTo>
                    <a:pt x="3220" y="5557"/>
                  </a:moveTo>
                  <a:lnTo>
                    <a:pt x="3220" y="6958"/>
                  </a:lnTo>
                  <a:cubicBezTo>
                    <a:pt x="3324" y="7556"/>
                    <a:pt x="3479" y="6699"/>
                    <a:pt x="3817" y="6777"/>
                  </a:cubicBezTo>
                  <a:cubicBezTo>
                    <a:pt x="3817" y="6777"/>
                    <a:pt x="3869" y="7088"/>
                    <a:pt x="3999" y="6958"/>
                  </a:cubicBezTo>
                  <a:cubicBezTo>
                    <a:pt x="4284" y="6751"/>
                    <a:pt x="4544" y="6232"/>
                    <a:pt x="4622" y="5764"/>
                  </a:cubicBezTo>
                  <a:cubicBezTo>
                    <a:pt x="4674" y="5297"/>
                    <a:pt x="4258" y="4622"/>
                    <a:pt x="4414" y="4155"/>
                  </a:cubicBezTo>
                  <a:cubicBezTo>
                    <a:pt x="4674" y="3402"/>
                    <a:pt x="5063" y="2986"/>
                    <a:pt x="5998" y="2961"/>
                  </a:cubicBezTo>
                  <a:cubicBezTo>
                    <a:pt x="6283" y="2078"/>
                    <a:pt x="5245" y="2545"/>
                    <a:pt x="5401" y="1766"/>
                  </a:cubicBezTo>
                  <a:cubicBezTo>
                    <a:pt x="5504" y="910"/>
                    <a:pt x="6205" y="702"/>
                    <a:pt x="6621" y="157"/>
                  </a:cubicBezTo>
                  <a:cubicBezTo>
                    <a:pt x="7114" y="1"/>
                    <a:pt x="7218" y="624"/>
                    <a:pt x="7815" y="754"/>
                  </a:cubicBezTo>
                  <a:cubicBezTo>
                    <a:pt x="8568" y="936"/>
                    <a:pt x="9632" y="598"/>
                    <a:pt x="9814" y="1559"/>
                  </a:cubicBezTo>
                  <a:cubicBezTo>
                    <a:pt x="11579" y="1714"/>
                    <a:pt x="12981" y="2260"/>
                    <a:pt x="13812" y="3350"/>
                  </a:cubicBezTo>
                  <a:cubicBezTo>
                    <a:pt x="13838" y="3921"/>
                    <a:pt x="13189" y="3817"/>
                    <a:pt x="13215" y="4362"/>
                  </a:cubicBezTo>
                  <a:cubicBezTo>
                    <a:pt x="13371" y="4934"/>
                    <a:pt x="13942" y="5089"/>
                    <a:pt x="14201" y="5557"/>
                  </a:cubicBezTo>
                  <a:cubicBezTo>
                    <a:pt x="14253" y="6829"/>
                    <a:pt x="14876" y="8568"/>
                    <a:pt x="13604" y="9165"/>
                  </a:cubicBezTo>
                  <a:cubicBezTo>
                    <a:pt x="13760" y="9918"/>
                    <a:pt x="13371" y="10126"/>
                    <a:pt x="13396" y="10775"/>
                  </a:cubicBezTo>
                  <a:cubicBezTo>
                    <a:pt x="13007" y="10956"/>
                    <a:pt x="12618" y="11164"/>
                    <a:pt x="12202" y="11372"/>
                  </a:cubicBezTo>
                  <a:cubicBezTo>
                    <a:pt x="12021" y="13007"/>
                    <a:pt x="12254" y="13760"/>
                    <a:pt x="13604" y="13968"/>
                  </a:cubicBezTo>
                  <a:cubicBezTo>
                    <a:pt x="14071" y="13111"/>
                    <a:pt x="15032" y="12722"/>
                    <a:pt x="15006" y="11372"/>
                  </a:cubicBezTo>
                  <a:cubicBezTo>
                    <a:pt x="15915" y="11242"/>
                    <a:pt x="16070" y="10307"/>
                    <a:pt x="17187" y="10359"/>
                  </a:cubicBezTo>
                  <a:cubicBezTo>
                    <a:pt x="18952" y="11735"/>
                    <a:pt x="18667" y="15162"/>
                    <a:pt x="20198" y="16772"/>
                  </a:cubicBezTo>
                  <a:cubicBezTo>
                    <a:pt x="19783" y="17291"/>
                    <a:pt x="20068" y="18511"/>
                    <a:pt x="19991" y="19368"/>
                  </a:cubicBezTo>
                  <a:cubicBezTo>
                    <a:pt x="19341" y="19601"/>
                    <a:pt x="19835" y="18719"/>
                    <a:pt x="19186" y="18952"/>
                  </a:cubicBezTo>
                  <a:cubicBezTo>
                    <a:pt x="18563" y="19342"/>
                    <a:pt x="18251" y="20043"/>
                    <a:pt x="18381" y="21159"/>
                  </a:cubicBezTo>
                  <a:cubicBezTo>
                    <a:pt x="17992" y="21367"/>
                    <a:pt x="17680" y="21652"/>
                    <a:pt x="17394" y="21964"/>
                  </a:cubicBezTo>
                  <a:cubicBezTo>
                    <a:pt x="17732" y="23911"/>
                    <a:pt x="16460" y="24222"/>
                    <a:pt x="16382" y="25754"/>
                  </a:cubicBezTo>
                  <a:cubicBezTo>
                    <a:pt x="14409" y="25910"/>
                    <a:pt x="12436" y="26663"/>
                    <a:pt x="10411" y="26766"/>
                  </a:cubicBezTo>
                  <a:cubicBezTo>
                    <a:pt x="9840" y="26792"/>
                    <a:pt x="9191" y="26559"/>
                    <a:pt x="8594" y="26559"/>
                  </a:cubicBezTo>
                  <a:cubicBezTo>
                    <a:pt x="6880" y="26585"/>
                    <a:pt x="4829" y="27156"/>
                    <a:pt x="3012" y="27364"/>
                  </a:cubicBezTo>
                  <a:cubicBezTo>
                    <a:pt x="2311" y="27441"/>
                    <a:pt x="1532" y="27312"/>
                    <a:pt x="806" y="27571"/>
                  </a:cubicBezTo>
                  <a:cubicBezTo>
                    <a:pt x="156" y="27701"/>
                    <a:pt x="494" y="27156"/>
                    <a:pt x="806" y="27156"/>
                  </a:cubicBezTo>
                  <a:cubicBezTo>
                    <a:pt x="1143" y="26611"/>
                    <a:pt x="1247" y="26117"/>
                    <a:pt x="1610" y="25157"/>
                  </a:cubicBezTo>
                  <a:cubicBezTo>
                    <a:pt x="1974" y="24170"/>
                    <a:pt x="2545" y="22535"/>
                    <a:pt x="2415" y="20744"/>
                  </a:cubicBezTo>
                  <a:cubicBezTo>
                    <a:pt x="2311" y="19523"/>
                    <a:pt x="1636" y="18563"/>
                    <a:pt x="1818" y="17550"/>
                  </a:cubicBezTo>
                  <a:cubicBezTo>
                    <a:pt x="1039" y="17291"/>
                    <a:pt x="1013" y="16772"/>
                    <a:pt x="624" y="15967"/>
                  </a:cubicBezTo>
                  <a:cubicBezTo>
                    <a:pt x="520" y="15759"/>
                    <a:pt x="260" y="15629"/>
                    <a:pt x="208" y="15370"/>
                  </a:cubicBezTo>
                  <a:cubicBezTo>
                    <a:pt x="131" y="14876"/>
                    <a:pt x="572" y="14695"/>
                    <a:pt x="624" y="14150"/>
                  </a:cubicBezTo>
                  <a:cubicBezTo>
                    <a:pt x="650" y="13527"/>
                    <a:pt x="364" y="13033"/>
                    <a:pt x="1" y="12566"/>
                  </a:cubicBezTo>
                  <a:cubicBezTo>
                    <a:pt x="312" y="11579"/>
                    <a:pt x="1169" y="10853"/>
                    <a:pt x="1013" y="9165"/>
                  </a:cubicBezTo>
                  <a:cubicBezTo>
                    <a:pt x="987" y="8828"/>
                    <a:pt x="780" y="8516"/>
                    <a:pt x="806" y="8360"/>
                  </a:cubicBezTo>
                  <a:cubicBezTo>
                    <a:pt x="909" y="7685"/>
                    <a:pt x="1714" y="7426"/>
                    <a:pt x="1403" y="6751"/>
                  </a:cubicBezTo>
                  <a:cubicBezTo>
                    <a:pt x="2078" y="6439"/>
                    <a:pt x="2701" y="6050"/>
                    <a:pt x="3012" y="5349"/>
                  </a:cubicBezTo>
                </a:path>
              </a:pathLst>
            </a:custGeom>
            <a:solidFill>
              <a:srgbClr val="FFDC2E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1" name="Google Shape;1251;p106"/>
          <p:cNvGrpSpPr/>
          <p:nvPr/>
        </p:nvGrpSpPr>
        <p:grpSpPr>
          <a:xfrm>
            <a:off x="7494935" y="668920"/>
            <a:ext cx="488036" cy="707433"/>
            <a:chOff x="6841225" y="799775"/>
            <a:chExt cx="515350" cy="747025"/>
          </a:xfrm>
        </p:grpSpPr>
        <p:sp>
          <p:nvSpPr>
            <p:cNvPr id="1252" name="Google Shape;1252;p106"/>
            <p:cNvSpPr/>
            <p:nvPr/>
          </p:nvSpPr>
          <p:spPr>
            <a:xfrm>
              <a:off x="7342275" y="1149575"/>
              <a:ext cx="14300" cy="24700"/>
            </a:xfrm>
            <a:custGeom>
              <a:avLst/>
              <a:gdLst/>
              <a:ahLst/>
              <a:cxnLst/>
              <a:rect l="l" t="t" r="r" b="b"/>
              <a:pathLst>
                <a:path w="572" h="988" extrusionOk="0">
                  <a:moveTo>
                    <a:pt x="182" y="79"/>
                  </a:moveTo>
                  <a:cubicBezTo>
                    <a:pt x="572" y="1"/>
                    <a:pt x="494" y="987"/>
                    <a:pt x="0" y="676"/>
                  </a:cubicBezTo>
                  <a:lnTo>
                    <a:pt x="0" y="286"/>
                  </a:lnTo>
                  <a:cubicBezTo>
                    <a:pt x="156" y="312"/>
                    <a:pt x="182" y="209"/>
                    <a:pt x="182" y="79"/>
                  </a:cubicBezTo>
                  <a:close/>
                </a:path>
              </a:pathLst>
            </a:custGeom>
            <a:solidFill>
              <a:srgbClr val="FFE047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106"/>
            <p:cNvSpPr/>
            <p:nvPr/>
          </p:nvSpPr>
          <p:spPr>
            <a:xfrm>
              <a:off x="7187150" y="1256675"/>
              <a:ext cx="28600" cy="22100"/>
            </a:xfrm>
            <a:custGeom>
              <a:avLst/>
              <a:gdLst/>
              <a:ahLst/>
              <a:cxnLst/>
              <a:rect l="l" t="t" r="r" b="b"/>
              <a:pathLst>
                <a:path w="1144" h="884" extrusionOk="0">
                  <a:moveTo>
                    <a:pt x="416" y="0"/>
                  </a:moveTo>
                  <a:cubicBezTo>
                    <a:pt x="1143" y="182"/>
                    <a:pt x="624" y="883"/>
                    <a:pt x="1" y="805"/>
                  </a:cubicBezTo>
                  <a:cubicBezTo>
                    <a:pt x="105" y="494"/>
                    <a:pt x="312" y="286"/>
                    <a:pt x="416" y="0"/>
                  </a:cubicBezTo>
                  <a:close/>
                </a:path>
              </a:pathLst>
            </a:custGeom>
            <a:solidFill>
              <a:srgbClr val="FFE047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106"/>
            <p:cNvSpPr/>
            <p:nvPr/>
          </p:nvSpPr>
          <p:spPr>
            <a:xfrm>
              <a:off x="6841225" y="799775"/>
              <a:ext cx="481600" cy="747025"/>
            </a:xfrm>
            <a:custGeom>
              <a:avLst/>
              <a:gdLst/>
              <a:ahLst/>
              <a:cxnLst/>
              <a:rect l="l" t="t" r="r" b="b"/>
              <a:pathLst>
                <a:path w="19264" h="29881" extrusionOk="0">
                  <a:moveTo>
                    <a:pt x="1" y="16433"/>
                  </a:moveTo>
                  <a:cubicBezTo>
                    <a:pt x="53" y="16096"/>
                    <a:pt x="546" y="16355"/>
                    <a:pt x="805" y="16225"/>
                  </a:cubicBezTo>
                  <a:cubicBezTo>
                    <a:pt x="1273" y="16018"/>
                    <a:pt x="1065" y="15265"/>
                    <a:pt x="1818" y="15421"/>
                  </a:cubicBezTo>
                  <a:cubicBezTo>
                    <a:pt x="1688" y="15005"/>
                    <a:pt x="1325" y="14850"/>
                    <a:pt x="1403" y="14227"/>
                  </a:cubicBezTo>
                  <a:cubicBezTo>
                    <a:pt x="1584" y="13603"/>
                    <a:pt x="1896" y="13110"/>
                    <a:pt x="2415" y="12825"/>
                  </a:cubicBezTo>
                  <a:cubicBezTo>
                    <a:pt x="1896" y="12279"/>
                    <a:pt x="2623" y="12072"/>
                    <a:pt x="2623" y="11630"/>
                  </a:cubicBezTo>
                  <a:cubicBezTo>
                    <a:pt x="2597" y="10826"/>
                    <a:pt x="1948" y="10229"/>
                    <a:pt x="2026" y="9424"/>
                  </a:cubicBezTo>
                  <a:cubicBezTo>
                    <a:pt x="2026" y="9476"/>
                    <a:pt x="2129" y="8619"/>
                    <a:pt x="2207" y="8437"/>
                  </a:cubicBezTo>
                  <a:cubicBezTo>
                    <a:pt x="2285" y="8256"/>
                    <a:pt x="2597" y="8307"/>
                    <a:pt x="2623" y="8022"/>
                  </a:cubicBezTo>
                  <a:cubicBezTo>
                    <a:pt x="2675" y="7399"/>
                    <a:pt x="2363" y="6672"/>
                    <a:pt x="2415" y="6023"/>
                  </a:cubicBezTo>
                  <a:cubicBezTo>
                    <a:pt x="2467" y="5452"/>
                    <a:pt x="2830" y="5166"/>
                    <a:pt x="3012" y="4621"/>
                  </a:cubicBezTo>
                  <a:cubicBezTo>
                    <a:pt x="3142" y="4232"/>
                    <a:pt x="3064" y="3686"/>
                    <a:pt x="3220" y="3219"/>
                  </a:cubicBezTo>
                  <a:cubicBezTo>
                    <a:pt x="3324" y="2856"/>
                    <a:pt x="3505" y="2518"/>
                    <a:pt x="3609" y="2233"/>
                  </a:cubicBezTo>
                  <a:cubicBezTo>
                    <a:pt x="3713" y="1947"/>
                    <a:pt x="3895" y="1506"/>
                    <a:pt x="4025" y="1220"/>
                  </a:cubicBezTo>
                  <a:cubicBezTo>
                    <a:pt x="4128" y="961"/>
                    <a:pt x="4154" y="312"/>
                    <a:pt x="4622" y="415"/>
                  </a:cubicBezTo>
                  <a:cubicBezTo>
                    <a:pt x="5141" y="260"/>
                    <a:pt x="4855" y="779"/>
                    <a:pt x="5011" y="1012"/>
                  </a:cubicBezTo>
                  <a:cubicBezTo>
                    <a:pt x="5245" y="1376"/>
                    <a:pt x="5660" y="1454"/>
                    <a:pt x="5816" y="1817"/>
                  </a:cubicBezTo>
                  <a:cubicBezTo>
                    <a:pt x="6880" y="1428"/>
                    <a:pt x="7607" y="701"/>
                    <a:pt x="8412" y="26"/>
                  </a:cubicBezTo>
                  <a:cubicBezTo>
                    <a:pt x="8775" y="78"/>
                    <a:pt x="9347" y="0"/>
                    <a:pt x="9814" y="234"/>
                  </a:cubicBezTo>
                  <a:cubicBezTo>
                    <a:pt x="9970" y="312"/>
                    <a:pt x="10048" y="727"/>
                    <a:pt x="10203" y="831"/>
                  </a:cubicBezTo>
                  <a:cubicBezTo>
                    <a:pt x="10385" y="935"/>
                    <a:pt x="10878" y="857"/>
                    <a:pt x="11008" y="1012"/>
                  </a:cubicBezTo>
                  <a:cubicBezTo>
                    <a:pt x="11164" y="1194"/>
                    <a:pt x="11372" y="2103"/>
                    <a:pt x="11605" y="2830"/>
                  </a:cubicBezTo>
                  <a:cubicBezTo>
                    <a:pt x="12046" y="4154"/>
                    <a:pt x="12384" y="5608"/>
                    <a:pt x="13007" y="7217"/>
                  </a:cubicBezTo>
                  <a:cubicBezTo>
                    <a:pt x="13189" y="7710"/>
                    <a:pt x="13578" y="8463"/>
                    <a:pt x="13604" y="9424"/>
                  </a:cubicBezTo>
                  <a:cubicBezTo>
                    <a:pt x="13968" y="9865"/>
                    <a:pt x="14772" y="9839"/>
                    <a:pt x="15603" y="9813"/>
                  </a:cubicBezTo>
                  <a:cubicBezTo>
                    <a:pt x="15603" y="11163"/>
                    <a:pt x="16200" y="11890"/>
                    <a:pt x="16797" y="12617"/>
                  </a:cubicBezTo>
                  <a:cubicBezTo>
                    <a:pt x="17005" y="12435"/>
                    <a:pt x="17213" y="12228"/>
                    <a:pt x="17394" y="12020"/>
                  </a:cubicBezTo>
                  <a:cubicBezTo>
                    <a:pt x="17862" y="12150"/>
                    <a:pt x="17940" y="12695"/>
                    <a:pt x="18407" y="12825"/>
                  </a:cubicBezTo>
                  <a:cubicBezTo>
                    <a:pt x="18407" y="13214"/>
                    <a:pt x="17862" y="13084"/>
                    <a:pt x="17992" y="13629"/>
                  </a:cubicBezTo>
                  <a:cubicBezTo>
                    <a:pt x="18147" y="14019"/>
                    <a:pt x="18666" y="14512"/>
                    <a:pt x="18796" y="13837"/>
                  </a:cubicBezTo>
                  <a:cubicBezTo>
                    <a:pt x="19264" y="14252"/>
                    <a:pt x="18251" y="15680"/>
                    <a:pt x="17602" y="15031"/>
                  </a:cubicBezTo>
                  <a:cubicBezTo>
                    <a:pt x="17342" y="15706"/>
                    <a:pt x="16953" y="16251"/>
                    <a:pt x="16408" y="16641"/>
                  </a:cubicBezTo>
                  <a:cubicBezTo>
                    <a:pt x="16174" y="16589"/>
                    <a:pt x="16278" y="16225"/>
                    <a:pt x="15993" y="16225"/>
                  </a:cubicBezTo>
                  <a:cubicBezTo>
                    <a:pt x="15447" y="16277"/>
                    <a:pt x="15785" y="17056"/>
                    <a:pt x="15785" y="17030"/>
                  </a:cubicBezTo>
                  <a:cubicBezTo>
                    <a:pt x="15629" y="17368"/>
                    <a:pt x="14902" y="17134"/>
                    <a:pt x="15188" y="17835"/>
                  </a:cubicBezTo>
                  <a:cubicBezTo>
                    <a:pt x="14850" y="17653"/>
                    <a:pt x="14201" y="17757"/>
                    <a:pt x="13994" y="17420"/>
                  </a:cubicBezTo>
                  <a:cubicBezTo>
                    <a:pt x="13682" y="17965"/>
                    <a:pt x="13578" y="18484"/>
                    <a:pt x="13007" y="17835"/>
                  </a:cubicBezTo>
                  <a:lnTo>
                    <a:pt x="13007" y="19419"/>
                  </a:lnTo>
                  <a:cubicBezTo>
                    <a:pt x="11761" y="19808"/>
                    <a:pt x="12384" y="18302"/>
                    <a:pt x="11813" y="18017"/>
                  </a:cubicBezTo>
                  <a:cubicBezTo>
                    <a:pt x="11216" y="17653"/>
                    <a:pt x="11527" y="18614"/>
                    <a:pt x="11397" y="18822"/>
                  </a:cubicBezTo>
                  <a:cubicBezTo>
                    <a:pt x="11372" y="18873"/>
                    <a:pt x="11008" y="18770"/>
                    <a:pt x="11008" y="18822"/>
                  </a:cubicBezTo>
                  <a:cubicBezTo>
                    <a:pt x="10904" y="19159"/>
                    <a:pt x="11190" y="19445"/>
                    <a:pt x="11190" y="19834"/>
                  </a:cubicBezTo>
                  <a:cubicBezTo>
                    <a:pt x="11190" y="20535"/>
                    <a:pt x="10800" y="21210"/>
                    <a:pt x="11008" y="22015"/>
                  </a:cubicBezTo>
                  <a:cubicBezTo>
                    <a:pt x="10593" y="22430"/>
                    <a:pt x="9295" y="21911"/>
                    <a:pt x="9606" y="23027"/>
                  </a:cubicBezTo>
                  <a:cubicBezTo>
                    <a:pt x="9373" y="23676"/>
                    <a:pt x="9373" y="22482"/>
                    <a:pt x="9399" y="22222"/>
                  </a:cubicBezTo>
                  <a:cubicBezTo>
                    <a:pt x="8801" y="22482"/>
                    <a:pt x="8256" y="23469"/>
                    <a:pt x="7997" y="22430"/>
                  </a:cubicBezTo>
                  <a:cubicBezTo>
                    <a:pt x="7477" y="23053"/>
                    <a:pt x="8204" y="23676"/>
                    <a:pt x="7815" y="24429"/>
                  </a:cubicBezTo>
                  <a:cubicBezTo>
                    <a:pt x="7529" y="24559"/>
                    <a:pt x="7685" y="23858"/>
                    <a:pt x="7607" y="23832"/>
                  </a:cubicBezTo>
                  <a:cubicBezTo>
                    <a:pt x="7425" y="23806"/>
                    <a:pt x="6751" y="24247"/>
                    <a:pt x="6595" y="24844"/>
                  </a:cubicBezTo>
                  <a:cubicBezTo>
                    <a:pt x="6517" y="25182"/>
                    <a:pt x="6673" y="25701"/>
                    <a:pt x="6595" y="26039"/>
                  </a:cubicBezTo>
                  <a:cubicBezTo>
                    <a:pt x="6543" y="26376"/>
                    <a:pt x="6231" y="26506"/>
                    <a:pt x="6205" y="26636"/>
                  </a:cubicBezTo>
                  <a:cubicBezTo>
                    <a:pt x="6127" y="26973"/>
                    <a:pt x="6491" y="27051"/>
                    <a:pt x="6413" y="27441"/>
                  </a:cubicBezTo>
                  <a:cubicBezTo>
                    <a:pt x="6335" y="27726"/>
                    <a:pt x="5894" y="27960"/>
                    <a:pt x="5816" y="28245"/>
                  </a:cubicBezTo>
                  <a:cubicBezTo>
                    <a:pt x="5582" y="28946"/>
                    <a:pt x="5894" y="29647"/>
                    <a:pt x="5608" y="29829"/>
                  </a:cubicBezTo>
                  <a:cubicBezTo>
                    <a:pt x="5089" y="29881"/>
                    <a:pt x="4959" y="29543"/>
                    <a:pt x="5011" y="29024"/>
                  </a:cubicBezTo>
                  <a:cubicBezTo>
                    <a:pt x="4336" y="29050"/>
                    <a:pt x="4154" y="28557"/>
                    <a:pt x="3817" y="28245"/>
                  </a:cubicBezTo>
                  <a:cubicBezTo>
                    <a:pt x="3973" y="27051"/>
                    <a:pt x="3142" y="26039"/>
                    <a:pt x="2804" y="25026"/>
                  </a:cubicBezTo>
                  <a:cubicBezTo>
                    <a:pt x="2571" y="24325"/>
                    <a:pt x="2597" y="23806"/>
                    <a:pt x="2415" y="23027"/>
                  </a:cubicBezTo>
                  <a:cubicBezTo>
                    <a:pt x="2389" y="22975"/>
                    <a:pt x="2207" y="23027"/>
                    <a:pt x="2207" y="22820"/>
                  </a:cubicBezTo>
                  <a:cubicBezTo>
                    <a:pt x="2207" y="22742"/>
                    <a:pt x="2389" y="22534"/>
                    <a:pt x="2415" y="22638"/>
                  </a:cubicBezTo>
                  <a:cubicBezTo>
                    <a:pt x="2311" y="22378"/>
                    <a:pt x="1896" y="22222"/>
                    <a:pt x="1818" y="22041"/>
                  </a:cubicBezTo>
                  <a:cubicBezTo>
                    <a:pt x="1740" y="21859"/>
                    <a:pt x="1610" y="21262"/>
                    <a:pt x="1610" y="21236"/>
                  </a:cubicBezTo>
                  <a:cubicBezTo>
                    <a:pt x="1195" y="19704"/>
                    <a:pt x="754" y="17965"/>
                    <a:pt x="1" y="16433"/>
                  </a:cubicBezTo>
                  <a:close/>
                </a:path>
              </a:pathLst>
            </a:custGeom>
            <a:solidFill>
              <a:srgbClr val="FFE047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5" name="Google Shape;1255;p106"/>
          <p:cNvSpPr/>
          <p:nvPr/>
        </p:nvSpPr>
        <p:spPr>
          <a:xfrm>
            <a:off x="6279571" y="2536757"/>
            <a:ext cx="1045488" cy="471440"/>
          </a:xfrm>
          <a:custGeom>
            <a:avLst/>
            <a:gdLst/>
            <a:ahLst/>
            <a:cxnLst/>
            <a:rect l="l" t="t" r="r" b="b"/>
            <a:pathLst>
              <a:path w="44160" h="19913" extrusionOk="0">
                <a:moveTo>
                  <a:pt x="41745" y="11319"/>
                </a:moveTo>
                <a:cubicBezTo>
                  <a:pt x="41771" y="11657"/>
                  <a:pt x="41511" y="11735"/>
                  <a:pt x="41537" y="12098"/>
                </a:cubicBezTo>
                <a:cubicBezTo>
                  <a:pt x="41070" y="12202"/>
                  <a:pt x="41096" y="11735"/>
                  <a:pt x="40551" y="11917"/>
                </a:cubicBezTo>
                <a:cubicBezTo>
                  <a:pt x="40084" y="12514"/>
                  <a:pt x="39383" y="12877"/>
                  <a:pt x="38344" y="12903"/>
                </a:cubicBezTo>
                <a:cubicBezTo>
                  <a:pt x="37981" y="13215"/>
                  <a:pt x="37877" y="13760"/>
                  <a:pt x="37539" y="14097"/>
                </a:cubicBezTo>
                <a:cubicBezTo>
                  <a:pt x="37436" y="13890"/>
                  <a:pt x="37410" y="13448"/>
                  <a:pt x="36761" y="13318"/>
                </a:cubicBezTo>
                <a:cubicBezTo>
                  <a:pt x="37617" y="15162"/>
                  <a:pt x="35073" y="15525"/>
                  <a:pt x="35151" y="17706"/>
                </a:cubicBezTo>
                <a:cubicBezTo>
                  <a:pt x="34891" y="17628"/>
                  <a:pt x="34840" y="17368"/>
                  <a:pt x="34554" y="17316"/>
                </a:cubicBezTo>
                <a:cubicBezTo>
                  <a:pt x="34554" y="17965"/>
                  <a:pt x="34891" y="18303"/>
                  <a:pt x="34762" y="19108"/>
                </a:cubicBezTo>
                <a:cubicBezTo>
                  <a:pt x="33775" y="19393"/>
                  <a:pt x="32607" y="19497"/>
                  <a:pt x="31750" y="19912"/>
                </a:cubicBezTo>
                <a:cubicBezTo>
                  <a:pt x="31413" y="19757"/>
                  <a:pt x="31309" y="19367"/>
                  <a:pt x="30971" y="19108"/>
                </a:cubicBezTo>
                <a:cubicBezTo>
                  <a:pt x="30712" y="18952"/>
                  <a:pt x="30219" y="18900"/>
                  <a:pt x="29959" y="18718"/>
                </a:cubicBezTo>
                <a:cubicBezTo>
                  <a:pt x="29699" y="18511"/>
                  <a:pt x="29440" y="18121"/>
                  <a:pt x="29154" y="17913"/>
                </a:cubicBezTo>
                <a:cubicBezTo>
                  <a:pt x="28998" y="17810"/>
                  <a:pt x="28739" y="17836"/>
                  <a:pt x="28557" y="17706"/>
                </a:cubicBezTo>
                <a:cubicBezTo>
                  <a:pt x="28453" y="17628"/>
                  <a:pt x="28453" y="17368"/>
                  <a:pt x="28375" y="17316"/>
                </a:cubicBezTo>
                <a:cubicBezTo>
                  <a:pt x="28168" y="17161"/>
                  <a:pt x="27934" y="17238"/>
                  <a:pt x="27752" y="17109"/>
                </a:cubicBezTo>
                <a:cubicBezTo>
                  <a:pt x="27467" y="16875"/>
                  <a:pt x="26999" y="16408"/>
                  <a:pt x="26558" y="16096"/>
                </a:cubicBezTo>
                <a:cubicBezTo>
                  <a:pt x="25935" y="15655"/>
                  <a:pt x="25156" y="14980"/>
                  <a:pt x="24767" y="14902"/>
                </a:cubicBezTo>
                <a:cubicBezTo>
                  <a:pt x="24377" y="14824"/>
                  <a:pt x="23001" y="15162"/>
                  <a:pt x="22171" y="15291"/>
                </a:cubicBezTo>
                <a:cubicBezTo>
                  <a:pt x="21184" y="15473"/>
                  <a:pt x="20146" y="15733"/>
                  <a:pt x="18978" y="15914"/>
                </a:cubicBezTo>
                <a:cubicBezTo>
                  <a:pt x="18926" y="15162"/>
                  <a:pt x="18510" y="14772"/>
                  <a:pt x="18173" y="14305"/>
                </a:cubicBezTo>
                <a:cubicBezTo>
                  <a:pt x="16122" y="13812"/>
                  <a:pt x="14486" y="14279"/>
                  <a:pt x="12591" y="14513"/>
                </a:cubicBezTo>
                <a:cubicBezTo>
                  <a:pt x="11734" y="14590"/>
                  <a:pt x="10878" y="14487"/>
                  <a:pt x="10177" y="14694"/>
                </a:cubicBezTo>
                <a:cubicBezTo>
                  <a:pt x="9865" y="14798"/>
                  <a:pt x="9450" y="15162"/>
                  <a:pt x="9190" y="15291"/>
                </a:cubicBezTo>
                <a:cubicBezTo>
                  <a:pt x="8983" y="15421"/>
                  <a:pt x="8749" y="15343"/>
                  <a:pt x="8593" y="15499"/>
                </a:cubicBezTo>
                <a:cubicBezTo>
                  <a:pt x="8334" y="15733"/>
                  <a:pt x="8152" y="15863"/>
                  <a:pt x="7581" y="16096"/>
                </a:cubicBezTo>
                <a:cubicBezTo>
                  <a:pt x="7295" y="16226"/>
                  <a:pt x="7373" y="16122"/>
                  <a:pt x="7191" y="16304"/>
                </a:cubicBezTo>
                <a:cubicBezTo>
                  <a:pt x="6387" y="17057"/>
                  <a:pt x="3713" y="17031"/>
                  <a:pt x="1999" y="17316"/>
                </a:cubicBezTo>
                <a:cubicBezTo>
                  <a:pt x="1376" y="17420"/>
                  <a:pt x="675" y="17550"/>
                  <a:pt x="0" y="17706"/>
                </a:cubicBezTo>
                <a:lnTo>
                  <a:pt x="0" y="16096"/>
                </a:lnTo>
                <a:cubicBezTo>
                  <a:pt x="623" y="16200"/>
                  <a:pt x="779" y="15811"/>
                  <a:pt x="1194" y="15707"/>
                </a:cubicBezTo>
                <a:cubicBezTo>
                  <a:pt x="1065" y="15084"/>
                  <a:pt x="1532" y="15110"/>
                  <a:pt x="1402" y="14513"/>
                </a:cubicBezTo>
                <a:cubicBezTo>
                  <a:pt x="1921" y="13682"/>
                  <a:pt x="3038" y="13864"/>
                  <a:pt x="3998" y="13292"/>
                </a:cubicBezTo>
                <a:cubicBezTo>
                  <a:pt x="4414" y="13059"/>
                  <a:pt x="4699" y="12488"/>
                  <a:pt x="5192" y="12098"/>
                </a:cubicBezTo>
                <a:cubicBezTo>
                  <a:pt x="5452" y="11891"/>
                  <a:pt x="5556" y="11657"/>
                  <a:pt x="6205" y="11709"/>
                </a:cubicBezTo>
                <a:cubicBezTo>
                  <a:pt x="6568" y="10956"/>
                  <a:pt x="7113" y="10359"/>
                  <a:pt x="7581" y="9710"/>
                </a:cubicBezTo>
                <a:cubicBezTo>
                  <a:pt x="7996" y="9710"/>
                  <a:pt x="7840" y="10255"/>
                  <a:pt x="8386" y="10099"/>
                </a:cubicBezTo>
                <a:cubicBezTo>
                  <a:pt x="9086" y="9736"/>
                  <a:pt x="9476" y="8204"/>
                  <a:pt x="10592" y="8905"/>
                </a:cubicBezTo>
                <a:cubicBezTo>
                  <a:pt x="11293" y="8412"/>
                  <a:pt x="11137" y="7062"/>
                  <a:pt x="12176" y="6906"/>
                </a:cubicBezTo>
                <a:cubicBezTo>
                  <a:pt x="12202" y="6231"/>
                  <a:pt x="12513" y="5894"/>
                  <a:pt x="12383" y="5089"/>
                </a:cubicBezTo>
                <a:cubicBezTo>
                  <a:pt x="14668" y="5089"/>
                  <a:pt x="16459" y="4881"/>
                  <a:pt x="18770" y="4492"/>
                </a:cubicBezTo>
                <a:cubicBezTo>
                  <a:pt x="21392" y="4076"/>
                  <a:pt x="24611" y="3505"/>
                  <a:pt x="27752" y="2908"/>
                </a:cubicBezTo>
                <a:cubicBezTo>
                  <a:pt x="29206" y="2623"/>
                  <a:pt x="31231" y="2077"/>
                  <a:pt x="33152" y="1688"/>
                </a:cubicBezTo>
                <a:cubicBezTo>
                  <a:pt x="34398" y="1454"/>
                  <a:pt x="35644" y="1351"/>
                  <a:pt x="36761" y="1091"/>
                </a:cubicBezTo>
                <a:cubicBezTo>
                  <a:pt x="37825" y="857"/>
                  <a:pt x="38474" y="546"/>
                  <a:pt x="39746" y="286"/>
                </a:cubicBezTo>
                <a:cubicBezTo>
                  <a:pt x="41330" y="1"/>
                  <a:pt x="41849" y="234"/>
                  <a:pt x="42550" y="1688"/>
                </a:cubicBezTo>
                <a:cubicBezTo>
                  <a:pt x="42290" y="1636"/>
                  <a:pt x="42238" y="1351"/>
                  <a:pt x="41953" y="1299"/>
                </a:cubicBezTo>
                <a:cubicBezTo>
                  <a:pt x="41953" y="1636"/>
                  <a:pt x="42109" y="1818"/>
                  <a:pt x="42342" y="1896"/>
                </a:cubicBezTo>
                <a:cubicBezTo>
                  <a:pt x="41875" y="2441"/>
                  <a:pt x="41460" y="1091"/>
                  <a:pt x="40759" y="1688"/>
                </a:cubicBezTo>
                <a:cubicBezTo>
                  <a:pt x="40811" y="2155"/>
                  <a:pt x="41693" y="1818"/>
                  <a:pt x="41563" y="2493"/>
                </a:cubicBezTo>
                <a:cubicBezTo>
                  <a:pt x="41044" y="2623"/>
                  <a:pt x="40940" y="2545"/>
                  <a:pt x="40343" y="2882"/>
                </a:cubicBezTo>
                <a:cubicBezTo>
                  <a:pt x="40265" y="3142"/>
                  <a:pt x="40136" y="3479"/>
                  <a:pt x="39746" y="3895"/>
                </a:cubicBezTo>
                <a:cubicBezTo>
                  <a:pt x="39512" y="3713"/>
                  <a:pt x="39227" y="3635"/>
                  <a:pt x="38760" y="3687"/>
                </a:cubicBezTo>
                <a:cubicBezTo>
                  <a:pt x="38552" y="3246"/>
                  <a:pt x="38630" y="2493"/>
                  <a:pt x="38344" y="2103"/>
                </a:cubicBezTo>
                <a:cubicBezTo>
                  <a:pt x="37591" y="3064"/>
                  <a:pt x="38812" y="3765"/>
                  <a:pt x="38760" y="4699"/>
                </a:cubicBezTo>
                <a:cubicBezTo>
                  <a:pt x="39357" y="4777"/>
                  <a:pt x="39616" y="4622"/>
                  <a:pt x="39954" y="4284"/>
                </a:cubicBezTo>
                <a:cubicBezTo>
                  <a:pt x="40369" y="3895"/>
                  <a:pt x="40136" y="4492"/>
                  <a:pt x="40759" y="4284"/>
                </a:cubicBezTo>
                <a:cubicBezTo>
                  <a:pt x="41200" y="4154"/>
                  <a:pt x="41511" y="3817"/>
                  <a:pt x="42160" y="3687"/>
                </a:cubicBezTo>
                <a:cubicBezTo>
                  <a:pt x="42290" y="4206"/>
                  <a:pt x="42446" y="4622"/>
                  <a:pt x="41953" y="4907"/>
                </a:cubicBezTo>
                <a:cubicBezTo>
                  <a:pt x="42550" y="5193"/>
                  <a:pt x="41953" y="5400"/>
                  <a:pt x="42342" y="5894"/>
                </a:cubicBezTo>
                <a:cubicBezTo>
                  <a:pt x="43303" y="5790"/>
                  <a:pt x="42706" y="4440"/>
                  <a:pt x="42939" y="4102"/>
                </a:cubicBezTo>
                <a:cubicBezTo>
                  <a:pt x="43225" y="4102"/>
                  <a:pt x="43510" y="4128"/>
                  <a:pt x="43536" y="3895"/>
                </a:cubicBezTo>
                <a:cubicBezTo>
                  <a:pt x="44082" y="4154"/>
                  <a:pt x="44159" y="4881"/>
                  <a:pt x="44134" y="5686"/>
                </a:cubicBezTo>
                <a:lnTo>
                  <a:pt x="43536" y="5686"/>
                </a:lnTo>
                <a:cubicBezTo>
                  <a:pt x="43407" y="5972"/>
                  <a:pt x="43121" y="7088"/>
                  <a:pt x="42758" y="7685"/>
                </a:cubicBezTo>
                <a:cubicBezTo>
                  <a:pt x="42083" y="7633"/>
                  <a:pt x="41018" y="7970"/>
                  <a:pt x="41148" y="7088"/>
                </a:cubicBezTo>
                <a:cubicBezTo>
                  <a:pt x="40914" y="7140"/>
                  <a:pt x="40992" y="7451"/>
                  <a:pt x="40940" y="7685"/>
                </a:cubicBezTo>
                <a:cubicBezTo>
                  <a:pt x="40213" y="7659"/>
                  <a:pt x="40551" y="7036"/>
                  <a:pt x="40343" y="6906"/>
                </a:cubicBezTo>
                <a:cubicBezTo>
                  <a:pt x="39668" y="6802"/>
                  <a:pt x="40136" y="7867"/>
                  <a:pt x="39564" y="7893"/>
                </a:cubicBezTo>
                <a:cubicBezTo>
                  <a:pt x="38708" y="8022"/>
                  <a:pt x="38033" y="7321"/>
                  <a:pt x="37565" y="7685"/>
                </a:cubicBezTo>
                <a:cubicBezTo>
                  <a:pt x="38188" y="8464"/>
                  <a:pt x="39694" y="8360"/>
                  <a:pt x="40759" y="8697"/>
                </a:cubicBezTo>
                <a:cubicBezTo>
                  <a:pt x="40888" y="9243"/>
                  <a:pt x="40343" y="9087"/>
                  <a:pt x="40162" y="9294"/>
                </a:cubicBezTo>
                <a:cubicBezTo>
                  <a:pt x="39902" y="9944"/>
                  <a:pt x="40811" y="9450"/>
                  <a:pt x="40551" y="10099"/>
                </a:cubicBezTo>
                <a:cubicBezTo>
                  <a:pt x="40187" y="10281"/>
                  <a:pt x="39928" y="10541"/>
                  <a:pt x="39746" y="10904"/>
                </a:cubicBezTo>
                <a:cubicBezTo>
                  <a:pt x="39227" y="10644"/>
                  <a:pt x="38682" y="10359"/>
                  <a:pt x="38163" y="10099"/>
                </a:cubicBezTo>
                <a:cubicBezTo>
                  <a:pt x="37825" y="10437"/>
                  <a:pt x="38552" y="11138"/>
                  <a:pt x="39149" y="11293"/>
                </a:cubicBezTo>
                <a:cubicBezTo>
                  <a:pt x="39902" y="11501"/>
                  <a:pt x="40811" y="10670"/>
                  <a:pt x="41356" y="11086"/>
                </a:cubicBezTo>
                <a:cubicBezTo>
                  <a:pt x="41044" y="10489"/>
                  <a:pt x="41537" y="10463"/>
                  <a:pt x="41537" y="10904"/>
                </a:cubicBezTo>
              </a:path>
            </a:pathLst>
          </a:custGeom>
          <a:solidFill>
            <a:srgbClr val="FFE047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6" name="Google Shape;1256;p106"/>
          <p:cNvSpPr txBox="1"/>
          <p:nvPr/>
        </p:nvSpPr>
        <p:spPr>
          <a:xfrm>
            <a:off x="4487917" y="1122404"/>
            <a:ext cx="8775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Bangers"/>
                <a:ea typeface="Bangers"/>
                <a:cs typeface="Bangers"/>
                <a:sym typeface="Bangers"/>
              </a:rPr>
              <a:t>62%</a:t>
            </a:r>
            <a:endParaRPr sz="500" i="1"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257" name="Google Shape;1257;p106"/>
          <p:cNvSpPr txBox="1"/>
          <p:nvPr/>
        </p:nvSpPr>
        <p:spPr>
          <a:xfrm>
            <a:off x="7265725" y="792992"/>
            <a:ext cx="8775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Bangers"/>
                <a:ea typeface="Bangers"/>
                <a:cs typeface="Bangers"/>
                <a:sym typeface="Bangers"/>
              </a:rPr>
              <a:t>60%</a:t>
            </a:r>
            <a:endParaRPr sz="500" i="1"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258" name="Google Shape;1258;p106"/>
          <p:cNvSpPr txBox="1"/>
          <p:nvPr/>
        </p:nvSpPr>
        <p:spPr>
          <a:xfrm>
            <a:off x="5661713" y="1522861"/>
            <a:ext cx="8775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Bangers"/>
                <a:ea typeface="Bangers"/>
                <a:cs typeface="Bangers"/>
                <a:sym typeface="Bangers"/>
              </a:rPr>
              <a:t>58%</a:t>
            </a:r>
            <a:endParaRPr sz="500" i="1"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259" name="Google Shape;1259;p106"/>
          <p:cNvSpPr txBox="1"/>
          <p:nvPr/>
        </p:nvSpPr>
        <p:spPr>
          <a:xfrm>
            <a:off x="3195576" y="2177286"/>
            <a:ext cx="8775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Bangers"/>
                <a:ea typeface="Bangers"/>
                <a:cs typeface="Bangers"/>
                <a:sym typeface="Bangers"/>
              </a:rPr>
              <a:t>56%</a:t>
            </a:r>
            <a:endParaRPr sz="500" i="1"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260" name="Google Shape;1260;p106"/>
          <p:cNvSpPr txBox="1"/>
          <p:nvPr/>
        </p:nvSpPr>
        <p:spPr>
          <a:xfrm>
            <a:off x="6447551" y="2564736"/>
            <a:ext cx="8775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Bangers"/>
                <a:ea typeface="Bangers"/>
                <a:cs typeface="Bangers"/>
                <a:sym typeface="Bangers"/>
              </a:rPr>
              <a:t>56%</a:t>
            </a:r>
            <a:endParaRPr sz="500" i="1">
              <a:latin typeface="Bangers"/>
              <a:ea typeface="Bangers"/>
              <a:cs typeface="Bangers"/>
              <a:sym typeface="Bangers"/>
            </a:endParaRPr>
          </a:p>
        </p:txBody>
      </p:sp>
      <p:pic>
        <p:nvPicPr>
          <p:cNvPr id="1261" name="Google Shape;1261;p1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1275" y="4715292"/>
            <a:ext cx="1902202" cy="315925"/>
          </a:xfrm>
          <a:prstGeom prst="rect">
            <a:avLst/>
          </a:prstGeom>
          <a:noFill/>
          <a:ln>
            <a:noFill/>
          </a:ln>
        </p:spPr>
      </p:pic>
      <p:sp>
        <p:nvSpPr>
          <p:cNvPr id="1262" name="Google Shape;1262;p106"/>
          <p:cNvSpPr txBox="1"/>
          <p:nvPr/>
        </p:nvSpPr>
        <p:spPr>
          <a:xfrm>
            <a:off x="7265720" y="4444130"/>
            <a:ext cx="1611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latin typeface="Work Sans"/>
                <a:ea typeface="Work Sans"/>
                <a:cs typeface="Work Sans"/>
                <a:sym typeface="Work Sans"/>
              </a:rPr>
              <a:t>Nat. Average: 47%*</a:t>
            </a:r>
            <a:endParaRPr sz="1200" i="1"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7" name="Google Shape;1267;p107"/>
          <p:cNvSpPr txBox="1">
            <a:spLocks noGrp="1"/>
          </p:cNvSpPr>
          <p:nvPr>
            <p:ph type="title" idx="4294967295"/>
          </p:nvPr>
        </p:nvSpPr>
        <p:spPr>
          <a:xfrm>
            <a:off x="2056950" y="1346021"/>
            <a:ext cx="50301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Trivia Question </a:t>
            </a:r>
            <a:r>
              <a:rPr lang="en" sz="3600">
                <a:solidFill>
                  <a:srgbClr val="FA1603"/>
                </a:solidFill>
              </a:rPr>
              <a:t>#7</a:t>
            </a:r>
            <a:endParaRPr sz="3600"/>
          </a:p>
        </p:txBody>
      </p:sp>
      <p:sp>
        <p:nvSpPr>
          <p:cNvPr id="1268" name="Google Shape;1268;p107"/>
          <p:cNvSpPr txBox="1">
            <a:spLocks noGrp="1"/>
          </p:cNvSpPr>
          <p:nvPr>
            <p:ph type="body" idx="4294967295"/>
          </p:nvPr>
        </p:nvSpPr>
        <p:spPr>
          <a:xfrm>
            <a:off x="2007600" y="2054300"/>
            <a:ext cx="5128800" cy="14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500"/>
              <a:t>What are the eligibility requirements for registering to vote in Minnesota?</a:t>
            </a:r>
            <a:endParaRPr sz="25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EE"/>
        </a:solidFill>
        <a:effectLst/>
      </p:bgPr>
    </p:bg>
    <p:spTree>
      <p:nvGrpSpPr>
        <p:cNvPr id="1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108"/>
          <p:cNvSpPr/>
          <p:nvPr/>
        </p:nvSpPr>
        <p:spPr>
          <a:xfrm>
            <a:off x="2586750" y="147450"/>
            <a:ext cx="6204300" cy="4848600"/>
          </a:xfrm>
          <a:prstGeom prst="roundRect">
            <a:avLst>
              <a:gd name="adj" fmla="val 6713"/>
            </a:avLst>
          </a:prstGeom>
          <a:solidFill>
            <a:srgbClr val="FFFFFF"/>
          </a:solidFill>
          <a:ln>
            <a:noFill/>
          </a:ln>
          <a:effectLst>
            <a:outerShdw blurRad="59492" dist="19831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5175" tIns="95175" rIns="95175" bIns="951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57"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1275" name="Google Shape;1275;p108"/>
          <p:cNvCxnSpPr/>
          <p:nvPr/>
        </p:nvCxnSpPr>
        <p:spPr>
          <a:xfrm>
            <a:off x="3083400" y="1686789"/>
            <a:ext cx="5211000" cy="0"/>
          </a:xfrm>
          <a:prstGeom prst="straightConnector1">
            <a:avLst/>
          </a:prstGeom>
          <a:noFill/>
          <a:ln w="9925" cap="flat" cmpd="sng">
            <a:solidFill>
              <a:srgbClr val="2E308E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276" name="Google Shape;1276;p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73825"/>
            <a:ext cx="2586750" cy="4595851"/>
          </a:xfrm>
          <a:prstGeom prst="rect">
            <a:avLst/>
          </a:prstGeom>
          <a:noFill/>
          <a:ln>
            <a:noFill/>
          </a:ln>
        </p:spPr>
      </p:pic>
      <p:sp>
        <p:nvSpPr>
          <p:cNvPr id="1277" name="Google Shape;1277;p108"/>
          <p:cNvSpPr txBox="1"/>
          <p:nvPr/>
        </p:nvSpPr>
        <p:spPr>
          <a:xfrm>
            <a:off x="2736762" y="661035"/>
            <a:ext cx="59043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Pre Registration Eligibility Requirements: </a:t>
            </a:r>
            <a:endParaRPr sz="2000">
              <a:solidFill>
                <a:srgbClr val="170C66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Minnesota</a:t>
            </a:r>
            <a:endParaRPr sz="2900" b="1">
              <a:solidFill>
                <a:srgbClr val="170C66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278" name="Google Shape;1278;p108"/>
          <p:cNvSpPr/>
          <p:nvPr/>
        </p:nvSpPr>
        <p:spPr>
          <a:xfrm rot="-10662039">
            <a:off x="4481642" y="953801"/>
            <a:ext cx="2397328" cy="557483"/>
          </a:xfrm>
          <a:custGeom>
            <a:avLst/>
            <a:gdLst/>
            <a:ahLst/>
            <a:cxnLst/>
            <a:rect l="l" t="t" r="r" b="b"/>
            <a:pathLst>
              <a:path w="53808" h="41004" extrusionOk="0">
                <a:moveTo>
                  <a:pt x="33350" y="2267"/>
                </a:moveTo>
                <a:cubicBezTo>
                  <a:pt x="29864" y="1271"/>
                  <a:pt x="26130" y="-694"/>
                  <a:pt x="22650" y="321"/>
                </a:cubicBezTo>
                <a:cubicBezTo>
                  <a:pt x="10877" y="3755"/>
                  <a:pt x="-4823" y="20013"/>
                  <a:pt x="1573" y="30477"/>
                </a:cubicBezTo>
                <a:cubicBezTo>
                  <a:pt x="7822" y="40701"/>
                  <a:pt x="25332" y="42678"/>
                  <a:pt x="36593" y="38583"/>
                </a:cubicBezTo>
                <a:cubicBezTo>
                  <a:pt x="46488" y="34985"/>
                  <a:pt x="56460" y="21659"/>
                  <a:pt x="53130" y="11670"/>
                </a:cubicBezTo>
                <a:cubicBezTo>
                  <a:pt x="49952" y="2137"/>
                  <a:pt x="34186" y="-1056"/>
                  <a:pt x="24595" y="1943"/>
                </a:cubicBezTo>
                <a:cubicBezTo>
                  <a:pt x="14087" y="5228"/>
                  <a:pt x="2158" y="13742"/>
                  <a:pt x="600" y="24641"/>
                </a:cubicBezTo>
                <a:cubicBezTo>
                  <a:pt x="-77" y="29379"/>
                  <a:pt x="2605" y="35237"/>
                  <a:pt x="6761" y="37611"/>
                </a:cubicBezTo>
                <a:cubicBezTo>
                  <a:pt x="15326" y="42505"/>
                  <a:pt x="29293" y="42316"/>
                  <a:pt x="36268" y="35341"/>
                </a:cubicBezTo>
              </a:path>
            </a:pathLst>
          </a:custGeom>
          <a:noFill/>
          <a:ln w="9525" cap="flat" cmpd="sng">
            <a:solidFill>
              <a:srgbClr val="02AFB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79" name="Google Shape;1279;p108"/>
          <p:cNvSpPr txBox="1"/>
          <p:nvPr/>
        </p:nvSpPr>
        <p:spPr>
          <a:xfrm>
            <a:off x="2981446" y="565897"/>
            <a:ext cx="345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02AFBF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(</a:t>
            </a:r>
            <a:endParaRPr sz="2400" b="1">
              <a:solidFill>
                <a:srgbClr val="02AFBF"/>
              </a:solidFill>
              <a:latin typeface="Shadows Into Light"/>
              <a:ea typeface="Shadows Into Light"/>
              <a:cs typeface="Shadows Into Light"/>
              <a:sym typeface="Shadows Into Light"/>
            </a:endParaRPr>
          </a:p>
        </p:txBody>
      </p:sp>
      <p:sp>
        <p:nvSpPr>
          <p:cNvPr id="1280" name="Google Shape;1280;p108"/>
          <p:cNvSpPr txBox="1"/>
          <p:nvPr/>
        </p:nvSpPr>
        <p:spPr>
          <a:xfrm>
            <a:off x="3453286" y="542835"/>
            <a:ext cx="345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02AFBF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)</a:t>
            </a:r>
            <a:endParaRPr sz="2400" b="1">
              <a:solidFill>
                <a:srgbClr val="02AFBF"/>
              </a:solidFill>
              <a:latin typeface="Shadows Into Light"/>
              <a:ea typeface="Shadows Into Light"/>
              <a:cs typeface="Shadows Into Light"/>
              <a:sym typeface="Shadows Into Light"/>
            </a:endParaRPr>
          </a:p>
        </p:txBody>
      </p:sp>
      <p:sp>
        <p:nvSpPr>
          <p:cNvPr id="1281" name="Google Shape;1281;p108"/>
          <p:cNvSpPr txBox="1"/>
          <p:nvPr/>
        </p:nvSpPr>
        <p:spPr>
          <a:xfrm>
            <a:off x="3074800" y="1880675"/>
            <a:ext cx="5211000" cy="24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16</a:t>
            </a:r>
            <a:r>
              <a:rPr lang="en" sz="2200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 years old (can vote at 18)</a:t>
            </a:r>
            <a:endParaRPr sz="2200" b="1">
              <a:solidFill>
                <a:srgbClr val="170C66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Are a</a:t>
            </a:r>
            <a:r>
              <a:rPr lang="en" sz="22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 United States citizen</a:t>
            </a:r>
            <a:endParaRPr sz="2200" b="1">
              <a:solidFill>
                <a:srgbClr val="170C66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MN resident</a:t>
            </a:r>
            <a:r>
              <a:rPr lang="en" sz="2200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 for at least 20 days</a:t>
            </a:r>
            <a:endParaRPr sz="2200">
              <a:solidFill>
                <a:srgbClr val="170C66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416"/>
              </a:spcAft>
              <a:buNone/>
            </a:pPr>
            <a:r>
              <a:rPr lang="en" sz="2200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Not </a:t>
            </a:r>
            <a:r>
              <a:rPr lang="en" sz="2200" b="1" i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currently</a:t>
            </a:r>
            <a:r>
              <a:rPr lang="en" sz="2200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 incarcerated for a felony conviction or under a court order revoking your right to vote</a:t>
            </a:r>
            <a:endParaRPr sz="2200">
              <a:solidFill>
                <a:srgbClr val="170C66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1282" name="Google Shape;1282;p108"/>
          <p:cNvCxnSpPr/>
          <p:nvPr/>
        </p:nvCxnSpPr>
        <p:spPr>
          <a:xfrm>
            <a:off x="3535125" y="3119990"/>
            <a:ext cx="1681200" cy="0"/>
          </a:xfrm>
          <a:prstGeom prst="straightConnector1">
            <a:avLst/>
          </a:prstGeom>
          <a:noFill/>
          <a:ln w="39650" cap="flat" cmpd="sng">
            <a:solidFill>
              <a:srgbClr val="FFE04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83" name="Google Shape;1283;p108"/>
          <p:cNvCxnSpPr/>
          <p:nvPr/>
        </p:nvCxnSpPr>
        <p:spPr>
          <a:xfrm>
            <a:off x="3567625" y="2198941"/>
            <a:ext cx="230700" cy="0"/>
          </a:xfrm>
          <a:prstGeom prst="straightConnector1">
            <a:avLst/>
          </a:prstGeom>
          <a:noFill/>
          <a:ln w="39650" cap="flat" cmpd="sng">
            <a:solidFill>
              <a:srgbClr val="FFE04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84" name="Google Shape;1284;p108"/>
          <p:cNvCxnSpPr/>
          <p:nvPr/>
        </p:nvCxnSpPr>
        <p:spPr>
          <a:xfrm>
            <a:off x="4348275" y="2673050"/>
            <a:ext cx="2845500" cy="0"/>
          </a:xfrm>
          <a:prstGeom prst="straightConnector1">
            <a:avLst/>
          </a:prstGeom>
          <a:noFill/>
          <a:ln w="39650" cap="flat" cmpd="sng">
            <a:solidFill>
              <a:srgbClr val="FFE047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285" name="Google Shape;1285;p10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83400" y="1953219"/>
            <a:ext cx="344875" cy="28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6" name="Google Shape;1286;p10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83400" y="2392869"/>
            <a:ext cx="344875" cy="28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7" name="Google Shape;1287;p10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83400" y="2832524"/>
            <a:ext cx="344875" cy="28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8" name="Google Shape;1288;p10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83400" y="3317174"/>
            <a:ext cx="344875" cy="2801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89" name="Google Shape;1289;p108"/>
          <p:cNvCxnSpPr/>
          <p:nvPr/>
        </p:nvCxnSpPr>
        <p:spPr>
          <a:xfrm>
            <a:off x="4136675" y="3597350"/>
            <a:ext cx="1023300" cy="0"/>
          </a:xfrm>
          <a:prstGeom prst="straightConnector1">
            <a:avLst/>
          </a:prstGeom>
          <a:noFill/>
          <a:ln w="39650" cap="flat" cmpd="sng">
            <a:solidFill>
              <a:srgbClr val="FFE047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4" name="Google Shape;1294;p109"/>
          <p:cNvSpPr txBox="1">
            <a:spLocks noGrp="1"/>
          </p:cNvSpPr>
          <p:nvPr>
            <p:ph type="title" idx="4294967295"/>
          </p:nvPr>
        </p:nvSpPr>
        <p:spPr>
          <a:xfrm>
            <a:off x="2056950" y="1346021"/>
            <a:ext cx="50301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Trivia Question </a:t>
            </a:r>
            <a:r>
              <a:rPr lang="en" sz="3600">
                <a:solidFill>
                  <a:srgbClr val="FA1603"/>
                </a:solidFill>
              </a:rPr>
              <a:t>#8</a:t>
            </a:r>
            <a:endParaRPr sz="3600"/>
          </a:p>
        </p:txBody>
      </p:sp>
      <p:sp>
        <p:nvSpPr>
          <p:cNvPr id="1295" name="Google Shape;1295;p109"/>
          <p:cNvSpPr txBox="1">
            <a:spLocks noGrp="1"/>
          </p:cNvSpPr>
          <p:nvPr>
            <p:ph type="body" idx="4294967295"/>
          </p:nvPr>
        </p:nvSpPr>
        <p:spPr>
          <a:xfrm>
            <a:off x="2007600" y="2054300"/>
            <a:ext cx="5128800" cy="14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500" b="1">
                <a:solidFill>
                  <a:srgbClr val="FA1603"/>
                </a:solidFill>
              </a:rPr>
              <a:t>True</a:t>
            </a:r>
            <a:r>
              <a:rPr lang="en" sz="2500"/>
              <a:t> or </a:t>
            </a:r>
            <a:r>
              <a:rPr lang="en" sz="2500" b="1">
                <a:solidFill>
                  <a:srgbClr val="FA1603"/>
                </a:solidFill>
              </a:rPr>
              <a:t>False</a:t>
            </a:r>
            <a:r>
              <a:rPr lang="en" sz="2500"/>
              <a:t>: You don’t need a photo ID to register to vote in Minnesota</a:t>
            </a:r>
            <a:endParaRPr sz="25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" name="Google Shape;820;p92"/>
          <p:cNvPicPr preferRelativeResize="0"/>
          <p:nvPr/>
        </p:nvPicPr>
        <p:blipFill rotWithShape="1">
          <a:blip r:embed="rId3">
            <a:alphaModFix/>
          </a:blip>
          <a:srcRect t="-170" r="-402" b="170"/>
          <a:stretch/>
        </p:blipFill>
        <p:spPr>
          <a:xfrm>
            <a:off x="-61449" y="-24063"/>
            <a:ext cx="9266898" cy="5191626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821" name="Google Shape;821;p92"/>
          <p:cNvCxnSpPr/>
          <p:nvPr/>
        </p:nvCxnSpPr>
        <p:spPr>
          <a:xfrm>
            <a:off x="-3388350" y="2043275"/>
            <a:ext cx="0" cy="2104800"/>
          </a:xfrm>
          <a:prstGeom prst="straightConnector1">
            <a:avLst/>
          </a:prstGeom>
          <a:noFill/>
          <a:ln w="9525" cap="flat" cmpd="sng">
            <a:solidFill>
              <a:srgbClr val="2F399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22" name="Google Shape;822;p92"/>
          <p:cNvSpPr txBox="1"/>
          <p:nvPr/>
        </p:nvSpPr>
        <p:spPr>
          <a:xfrm>
            <a:off x="3496050" y="2653625"/>
            <a:ext cx="41511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The Civics Center is on a mission to make </a:t>
            </a:r>
            <a:r>
              <a:rPr lang="en" sz="18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voter registration</a:t>
            </a:r>
            <a:r>
              <a:rPr lang="en" sz="18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 part of every </a:t>
            </a:r>
            <a:r>
              <a:rPr lang="en" sz="18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high school</a:t>
            </a:r>
            <a:r>
              <a:rPr lang="en" sz="18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 in the US.</a:t>
            </a:r>
            <a:endParaRPr sz="18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1500"/>
              </a:spcBef>
              <a:spcAft>
                <a:spcPts val="1500"/>
              </a:spcAft>
              <a:buNone/>
            </a:pPr>
            <a:r>
              <a:rPr lang="en" sz="18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We are a nonpartisan non-profit.</a:t>
            </a:r>
            <a:endParaRPr sz="18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823" name="Google Shape;823;p92"/>
          <p:cNvSpPr txBox="1"/>
          <p:nvPr/>
        </p:nvSpPr>
        <p:spPr>
          <a:xfrm>
            <a:off x="3496050" y="1189075"/>
            <a:ext cx="5454000" cy="9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700" b="1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Who is </a:t>
            </a:r>
            <a:br>
              <a:rPr lang="en" sz="3700" b="1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</a:br>
            <a:r>
              <a:rPr lang="en" sz="3700" b="1">
                <a:solidFill>
                  <a:srgbClr val="FFE047"/>
                </a:solidFill>
                <a:latin typeface="Work Sans"/>
                <a:ea typeface="Work Sans"/>
                <a:cs typeface="Work Sans"/>
                <a:sym typeface="Work Sans"/>
              </a:rPr>
              <a:t>The Civics Center?</a:t>
            </a:r>
            <a:endParaRPr sz="3400" i="1">
              <a:solidFill>
                <a:srgbClr val="FFE047"/>
              </a:solidFill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id="824" name="Google Shape;824;p92"/>
          <p:cNvPicPr preferRelativeResize="0"/>
          <p:nvPr/>
        </p:nvPicPr>
        <p:blipFill rotWithShape="1">
          <a:blip r:embed="rId4">
            <a:alphaModFix amt="39000"/>
          </a:blip>
          <a:srcRect l="55425"/>
          <a:stretch/>
        </p:blipFill>
        <p:spPr>
          <a:xfrm>
            <a:off x="-61450" y="0"/>
            <a:ext cx="2915464" cy="519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5" name="Google Shape;825;p9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5952" y="593275"/>
            <a:ext cx="2271149" cy="1278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6" name="Google Shape;826;p9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8675" y="2925396"/>
            <a:ext cx="1895316" cy="2218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7" name="Google Shape;827;p9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280290" y="3921859"/>
            <a:ext cx="2414059" cy="122164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28" name="Google Shape;828;p92"/>
          <p:cNvCxnSpPr/>
          <p:nvPr/>
        </p:nvCxnSpPr>
        <p:spPr>
          <a:xfrm rot="10800000">
            <a:off x="3496075" y="2328175"/>
            <a:ext cx="4236900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EE"/>
        </a:solidFill>
        <a:effectLst/>
      </p:bgPr>
    </p:bg>
    <p:spTree>
      <p:nvGrpSpPr>
        <p:cNvPr id="1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Google Shape;1300;p110"/>
          <p:cNvSpPr/>
          <p:nvPr/>
        </p:nvSpPr>
        <p:spPr>
          <a:xfrm>
            <a:off x="14282400" y="1864038"/>
            <a:ext cx="3150300" cy="515700"/>
          </a:xfrm>
          <a:prstGeom prst="roundRect">
            <a:avLst>
              <a:gd name="adj" fmla="val 16667"/>
            </a:avLst>
          </a:prstGeom>
          <a:solidFill>
            <a:srgbClr val="E3F2FB">
              <a:alpha val="960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1">
              <a:solidFill>
                <a:srgbClr val="6E70C9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1" name="Google Shape;1301;p110"/>
          <p:cNvSpPr txBox="1"/>
          <p:nvPr/>
        </p:nvSpPr>
        <p:spPr>
          <a:xfrm>
            <a:off x="14444225" y="1975813"/>
            <a:ext cx="6399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" sz="1800" b="1">
                <a:solidFill>
                  <a:srgbClr val="2F3996"/>
                </a:solidFill>
                <a:latin typeface="Work Sans"/>
                <a:ea typeface="Work Sans"/>
                <a:cs typeface="Work Sans"/>
                <a:sym typeface="Work Sans"/>
              </a:rPr>
              <a:t>$100</a:t>
            </a:r>
            <a:endParaRPr sz="1800" b="1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302" name="Google Shape;1302;p110"/>
          <p:cNvSpPr txBox="1"/>
          <p:nvPr/>
        </p:nvSpPr>
        <p:spPr>
          <a:xfrm>
            <a:off x="15082850" y="1950663"/>
            <a:ext cx="2481900" cy="3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" sz="1200" b="1">
                <a:solidFill>
                  <a:srgbClr val="2F3996"/>
                </a:solidFill>
                <a:latin typeface="Work Sans"/>
                <a:ea typeface="Work Sans"/>
                <a:cs typeface="Work Sans"/>
                <a:sym typeface="Work Sans"/>
              </a:rPr>
              <a:t>Provide one year of resources </a:t>
            </a:r>
            <a:r>
              <a:rPr lang="en" sz="1200">
                <a:solidFill>
                  <a:srgbClr val="2F3996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and supplies to a classroom!</a:t>
            </a:r>
            <a:endParaRPr sz="1200">
              <a:solidFill>
                <a:srgbClr val="2F3996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</p:txBody>
      </p:sp>
      <p:sp>
        <p:nvSpPr>
          <p:cNvPr id="1303" name="Google Shape;1303;p110"/>
          <p:cNvSpPr/>
          <p:nvPr/>
        </p:nvSpPr>
        <p:spPr>
          <a:xfrm>
            <a:off x="14282401" y="2466125"/>
            <a:ext cx="3921000" cy="515700"/>
          </a:xfrm>
          <a:prstGeom prst="roundRect">
            <a:avLst>
              <a:gd name="adj" fmla="val 16667"/>
            </a:avLst>
          </a:prstGeom>
          <a:solidFill>
            <a:srgbClr val="E3F2FB">
              <a:alpha val="960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1">
              <a:solidFill>
                <a:srgbClr val="6E70C9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4" name="Google Shape;1304;p110"/>
          <p:cNvSpPr txBox="1"/>
          <p:nvPr/>
        </p:nvSpPr>
        <p:spPr>
          <a:xfrm>
            <a:off x="14444222" y="2577906"/>
            <a:ext cx="6399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" sz="1800" b="1">
                <a:solidFill>
                  <a:srgbClr val="2F3996"/>
                </a:solidFill>
                <a:latin typeface="Work Sans"/>
                <a:ea typeface="Work Sans"/>
                <a:cs typeface="Work Sans"/>
                <a:sym typeface="Work Sans"/>
              </a:rPr>
              <a:t>$250</a:t>
            </a:r>
            <a:endParaRPr sz="1800" b="1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305" name="Google Shape;1305;p110"/>
          <p:cNvSpPr txBox="1"/>
          <p:nvPr/>
        </p:nvSpPr>
        <p:spPr>
          <a:xfrm>
            <a:off x="15082851" y="2552750"/>
            <a:ext cx="3299400" cy="3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" sz="1200" b="1">
                <a:solidFill>
                  <a:srgbClr val="2F3996"/>
                </a:solidFill>
                <a:latin typeface="Work Sans"/>
                <a:ea typeface="Work Sans"/>
                <a:cs typeface="Work Sans"/>
                <a:sym typeface="Work Sans"/>
              </a:rPr>
              <a:t>Train one student organizer</a:t>
            </a:r>
            <a:r>
              <a:rPr lang="en" sz="1200">
                <a:solidFill>
                  <a:srgbClr val="2F3996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 to lead voter registration drives at his/her High School!</a:t>
            </a:r>
            <a:endParaRPr sz="1200">
              <a:solidFill>
                <a:srgbClr val="2F3996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</p:txBody>
      </p:sp>
      <p:sp>
        <p:nvSpPr>
          <p:cNvPr id="1306" name="Google Shape;1306;p110"/>
          <p:cNvSpPr/>
          <p:nvPr/>
        </p:nvSpPr>
        <p:spPr>
          <a:xfrm>
            <a:off x="14282400" y="3054475"/>
            <a:ext cx="4498200" cy="515700"/>
          </a:xfrm>
          <a:prstGeom prst="roundRect">
            <a:avLst>
              <a:gd name="adj" fmla="val 16667"/>
            </a:avLst>
          </a:prstGeom>
          <a:solidFill>
            <a:srgbClr val="E3F2FB">
              <a:alpha val="960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1">
              <a:solidFill>
                <a:srgbClr val="6E70C9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7" name="Google Shape;1307;p110"/>
          <p:cNvSpPr txBox="1"/>
          <p:nvPr/>
        </p:nvSpPr>
        <p:spPr>
          <a:xfrm>
            <a:off x="14444222" y="3166256"/>
            <a:ext cx="6399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" sz="1800" b="1">
                <a:solidFill>
                  <a:srgbClr val="2F3996"/>
                </a:solidFill>
                <a:latin typeface="Work Sans"/>
                <a:ea typeface="Work Sans"/>
                <a:cs typeface="Work Sans"/>
                <a:sym typeface="Work Sans"/>
              </a:rPr>
              <a:t>$500</a:t>
            </a:r>
            <a:endParaRPr sz="1800" b="1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308" name="Google Shape;1308;p110"/>
          <p:cNvSpPr txBox="1"/>
          <p:nvPr/>
        </p:nvSpPr>
        <p:spPr>
          <a:xfrm>
            <a:off x="15232076" y="3141100"/>
            <a:ext cx="3299400" cy="3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" sz="1200" b="1">
                <a:solidFill>
                  <a:srgbClr val="2F3996"/>
                </a:solidFill>
                <a:latin typeface="Work Sans"/>
                <a:ea typeface="Work Sans"/>
                <a:cs typeface="Work Sans"/>
                <a:sym typeface="Work Sans"/>
              </a:rPr>
              <a:t>Voter engagement packets </a:t>
            </a:r>
            <a:r>
              <a:rPr lang="en" sz="1200">
                <a:solidFill>
                  <a:srgbClr val="2F3996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mailed to 500 Future Voters</a:t>
            </a:r>
            <a:r>
              <a:rPr lang="en" sz="1200" b="1">
                <a:solidFill>
                  <a:srgbClr val="2F3996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" sz="1200">
                <a:solidFill>
                  <a:srgbClr val="2F3996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in Arizona and Pennsylvania!</a:t>
            </a:r>
            <a:endParaRPr sz="1200">
              <a:solidFill>
                <a:srgbClr val="2F3996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</p:txBody>
      </p:sp>
      <p:sp>
        <p:nvSpPr>
          <p:cNvPr id="1309" name="Google Shape;1309;p110"/>
          <p:cNvSpPr/>
          <p:nvPr/>
        </p:nvSpPr>
        <p:spPr>
          <a:xfrm>
            <a:off x="14282400" y="3682250"/>
            <a:ext cx="4498200" cy="696300"/>
          </a:xfrm>
          <a:prstGeom prst="roundRect">
            <a:avLst>
              <a:gd name="adj" fmla="val 16667"/>
            </a:avLst>
          </a:prstGeom>
          <a:solidFill>
            <a:srgbClr val="E3F2FB">
              <a:alpha val="960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1">
              <a:solidFill>
                <a:srgbClr val="6E70C9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0" name="Google Shape;1310;p110"/>
          <p:cNvSpPr txBox="1"/>
          <p:nvPr/>
        </p:nvSpPr>
        <p:spPr>
          <a:xfrm>
            <a:off x="14400434" y="3731299"/>
            <a:ext cx="7911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" sz="1800" b="1">
                <a:solidFill>
                  <a:srgbClr val="2F3996"/>
                </a:solidFill>
                <a:latin typeface="Work Sans"/>
                <a:ea typeface="Work Sans"/>
                <a:cs typeface="Work Sans"/>
                <a:sym typeface="Work Sans"/>
              </a:rPr>
              <a:t>$1,000</a:t>
            </a:r>
            <a:endParaRPr sz="1800" b="1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311" name="Google Shape;1311;p110"/>
          <p:cNvSpPr txBox="1"/>
          <p:nvPr/>
        </p:nvSpPr>
        <p:spPr>
          <a:xfrm>
            <a:off x="455100" y="1975825"/>
            <a:ext cx="30312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Work Sans"/>
              <a:buChar char="➔"/>
            </a:pPr>
            <a:r>
              <a:rPr lang="en" sz="26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MN-Issued ID#</a:t>
            </a:r>
            <a:endParaRPr sz="2600" i="1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600"/>
              <a:buFont typeface="Work Sans"/>
              <a:buChar char="➔"/>
            </a:pPr>
            <a:r>
              <a:rPr lang="en" sz="26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Last four digits of SSN#</a:t>
            </a:r>
            <a:endParaRPr sz="26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312" name="Google Shape;1312;p110"/>
          <p:cNvSpPr txBox="1"/>
          <p:nvPr/>
        </p:nvSpPr>
        <p:spPr>
          <a:xfrm>
            <a:off x="15232075" y="3768875"/>
            <a:ext cx="37890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" sz="1200" b="1">
                <a:solidFill>
                  <a:srgbClr val="2F3996"/>
                </a:solidFill>
                <a:latin typeface="Work Sans"/>
                <a:ea typeface="Work Sans"/>
                <a:cs typeface="Work Sans"/>
                <a:sym typeface="Work Sans"/>
              </a:rPr>
              <a:t>Fund a scorecard </a:t>
            </a:r>
            <a:r>
              <a:rPr lang="en" sz="1200">
                <a:solidFill>
                  <a:srgbClr val="2F3996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to rank school district voter registration outcomes in the largest counties in Wisconsin, Ohio and North Carolina!</a:t>
            </a:r>
            <a:endParaRPr sz="1200">
              <a:solidFill>
                <a:srgbClr val="2F3996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</p:txBody>
      </p:sp>
      <p:sp>
        <p:nvSpPr>
          <p:cNvPr id="1313" name="Google Shape;1313;p110"/>
          <p:cNvSpPr txBox="1"/>
          <p:nvPr/>
        </p:nvSpPr>
        <p:spPr>
          <a:xfrm>
            <a:off x="455105" y="493892"/>
            <a:ext cx="7184100" cy="10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b="1">
                <a:solidFill>
                  <a:srgbClr val="FFE047"/>
                </a:solidFill>
                <a:latin typeface="Work Sans"/>
                <a:ea typeface="Work Sans"/>
                <a:cs typeface="Work Sans"/>
                <a:sym typeface="Work Sans"/>
              </a:rPr>
              <a:t>Identification </a:t>
            </a:r>
            <a:endParaRPr sz="3800" b="1">
              <a:solidFill>
                <a:srgbClr val="FFE047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b="1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Options</a:t>
            </a:r>
            <a:endParaRPr sz="38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1314" name="Google Shape;1314;p110"/>
          <p:cNvCxnSpPr/>
          <p:nvPr/>
        </p:nvCxnSpPr>
        <p:spPr>
          <a:xfrm>
            <a:off x="-1323469" y="1629745"/>
            <a:ext cx="5434500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15" name="Google Shape;1315;p110"/>
          <p:cNvSpPr/>
          <p:nvPr/>
        </p:nvSpPr>
        <p:spPr>
          <a:xfrm rot="977947">
            <a:off x="4871432" y="1724870"/>
            <a:ext cx="901116" cy="353448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6" name="Google Shape;1316;p110"/>
          <p:cNvSpPr txBox="1"/>
          <p:nvPr/>
        </p:nvSpPr>
        <p:spPr>
          <a:xfrm rot="941061">
            <a:off x="4804347" y="1722859"/>
            <a:ext cx="1022056" cy="353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A4A5CE"/>
                </a:solidFill>
                <a:latin typeface="Work Sans Medium"/>
                <a:ea typeface="Work Sans Medium"/>
                <a:cs typeface="Work Sans Medium"/>
                <a:sym typeface="Work Sans Medium"/>
              </a:rPr>
              <a:t>DL: </a:t>
            </a:r>
            <a:r>
              <a:rPr lang="en" sz="1100">
                <a:solidFill>
                  <a:srgbClr val="A4A5CE"/>
                </a:solidFill>
                <a:highlight>
                  <a:srgbClr val="C2E2F6"/>
                </a:highlight>
                <a:latin typeface="Work Sans Medium"/>
                <a:ea typeface="Work Sans Medium"/>
                <a:cs typeface="Work Sans Medium"/>
                <a:sym typeface="Work Sans Medium"/>
              </a:rPr>
              <a:t>A1111111</a:t>
            </a:r>
            <a:endParaRPr sz="1100">
              <a:solidFill>
                <a:srgbClr val="A4A5CE"/>
              </a:solidFill>
              <a:highlight>
                <a:srgbClr val="C2E2F6"/>
              </a:highlight>
              <a:latin typeface="Work Sans Medium"/>
              <a:ea typeface="Work Sans Medium"/>
              <a:cs typeface="Work Sans Medium"/>
              <a:sym typeface="Work Sans Medium"/>
            </a:endParaRPr>
          </a:p>
        </p:txBody>
      </p:sp>
      <p:pic>
        <p:nvPicPr>
          <p:cNvPr id="1317" name="Google Shape;1317;p1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">
            <a:off x="4144007" y="1084096"/>
            <a:ext cx="2033735" cy="2975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8" name="Google Shape;1318;p1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">
            <a:off x="5855233" y="2317198"/>
            <a:ext cx="2906983" cy="1990242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19" name="Google Shape;1319;p110"/>
          <p:cNvSpPr/>
          <p:nvPr/>
        </p:nvSpPr>
        <p:spPr>
          <a:xfrm rot="423">
            <a:off x="4571992" y="3769035"/>
            <a:ext cx="2435700" cy="956100"/>
          </a:xfrm>
          <a:prstGeom prst="roundRect">
            <a:avLst>
              <a:gd name="adj" fmla="val 16667"/>
            </a:avLst>
          </a:prstGeom>
          <a:solidFill>
            <a:srgbClr val="1B1464"/>
          </a:solidFill>
          <a:ln w="9525" cap="flat" cmpd="sng">
            <a:solidFill>
              <a:srgbClr val="E3F2F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Social Security Number</a:t>
            </a:r>
            <a:endParaRPr sz="1600" b="1">
              <a:solidFill>
                <a:srgbClr val="FFDC2E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*last four digits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1320" name="Google Shape;1320;p110"/>
          <p:cNvSpPr/>
          <p:nvPr/>
        </p:nvSpPr>
        <p:spPr>
          <a:xfrm rot="1270">
            <a:off x="6391563" y="947141"/>
            <a:ext cx="2435700" cy="956100"/>
          </a:xfrm>
          <a:prstGeom prst="roundRect">
            <a:avLst>
              <a:gd name="adj" fmla="val 16667"/>
            </a:avLst>
          </a:prstGeom>
          <a:solidFill>
            <a:srgbClr val="1B1464"/>
          </a:solidFill>
          <a:ln w="9525" cap="flat" cmpd="sng">
            <a:solidFill>
              <a:srgbClr val="E3F2F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Driver’s License or Permit Number</a:t>
            </a:r>
            <a:endParaRPr sz="1600" b="1">
              <a:solidFill>
                <a:srgbClr val="FFDC2E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or MN-issued ID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321" name="Google Shape;1321;p110"/>
          <p:cNvSpPr/>
          <p:nvPr/>
        </p:nvSpPr>
        <p:spPr>
          <a:xfrm>
            <a:off x="698216" y="4549597"/>
            <a:ext cx="853107" cy="342768"/>
          </a:xfrm>
          <a:custGeom>
            <a:avLst/>
            <a:gdLst/>
            <a:ahLst/>
            <a:cxnLst/>
            <a:rect l="l" t="t" r="r" b="b"/>
            <a:pathLst>
              <a:path w="284369" h="114256" extrusionOk="0">
                <a:moveTo>
                  <a:pt x="20648" y="0"/>
                </a:moveTo>
                <a:lnTo>
                  <a:pt x="20648" y="4630"/>
                </a:lnTo>
                <a:lnTo>
                  <a:pt x="25241" y="4630"/>
                </a:lnTo>
                <a:lnTo>
                  <a:pt x="25241" y="18669"/>
                </a:lnTo>
                <a:lnTo>
                  <a:pt x="30020" y="18669"/>
                </a:lnTo>
                <a:lnTo>
                  <a:pt x="30020" y="4630"/>
                </a:lnTo>
                <a:lnTo>
                  <a:pt x="34650" y="4630"/>
                </a:lnTo>
                <a:lnTo>
                  <a:pt x="34650" y="0"/>
                </a:lnTo>
                <a:close/>
                <a:moveTo>
                  <a:pt x="39056" y="0"/>
                </a:moveTo>
                <a:lnTo>
                  <a:pt x="39056" y="18669"/>
                </a:lnTo>
                <a:lnTo>
                  <a:pt x="43835" y="18669"/>
                </a:lnTo>
                <a:lnTo>
                  <a:pt x="43835" y="11500"/>
                </a:lnTo>
                <a:lnTo>
                  <a:pt x="49063" y="11500"/>
                </a:lnTo>
                <a:lnTo>
                  <a:pt x="49063" y="18669"/>
                </a:lnTo>
                <a:lnTo>
                  <a:pt x="53842" y="18669"/>
                </a:lnTo>
                <a:lnTo>
                  <a:pt x="53842" y="0"/>
                </a:lnTo>
                <a:lnTo>
                  <a:pt x="49100" y="0"/>
                </a:lnTo>
                <a:lnTo>
                  <a:pt x="49100" y="6908"/>
                </a:lnTo>
                <a:lnTo>
                  <a:pt x="43835" y="6908"/>
                </a:lnTo>
                <a:lnTo>
                  <a:pt x="43835" y="0"/>
                </a:lnTo>
                <a:close/>
                <a:moveTo>
                  <a:pt x="59741" y="0"/>
                </a:moveTo>
                <a:lnTo>
                  <a:pt x="59741" y="18669"/>
                </a:lnTo>
                <a:lnTo>
                  <a:pt x="71764" y="18669"/>
                </a:lnTo>
                <a:lnTo>
                  <a:pt x="71764" y="14188"/>
                </a:lnTo>
                <a:lnTo>
                  <a:pt x="64521" y="14188"/>
                </a:lnTo>
                <a:lnTo>
                  <a:pt x="64521" y="11463"/>
                </a:lnTo>
                <a:lnTo>
                  <a:pt x="70943" y="11463"/>
                </a:lnTo>
                <a:lnTo>
                  <a:pt x="70943" y="7057"/>
                </a:lnTo>
                <a:lnTo>
                  <a:pt x="64521" y="7057"/>
                </a:lnTo>
                <a:lnTo>
                  <a:pt x="64521" y="4443"/>
                </a:lnTo>
                <a:lnTo>
                  <a:pt x="71615" y="4443"/>
                </a:lnTo>
                <a:lnTo>
                  <a:pt x="71615" y="0"/>
                </a:lnTo>
                <a:close/>
                <a:moveTo>
                  <a:pt x="264206" y="45067"/>
                </a:moveTo>
                <a:lnTo>
                  <a:pt x="263272" y="46001"/>
                </a:lnTo>
                <a:lnTo>
                  <a:pt x="263272" y="46001"/>
                </a:lnTo>
                <a:lnTo>
                  <a:pt x="264243" y="45440"/>
                </a:lnTo>
                <a:lnTo>
                  <a:pt x="264355" y="45328"/>
                </a:lnTo>
                <a:lnTo>
                  <a:pt x="264206" y="45067"/>
                </a:lnTo>
                <a:close/>
                <a:moveTo>
                  <a:pt x="221379" y="45590"/>
                </a:moveTo>
                <a:lnTo>
                  <a:pt x="220819" y="46150"/>
                </a:lnTo>
                <a:lnTo>
                  <a:pt x="221491" y="45739"/>
                </a:lnTo>
                <a:lnTo>
                  <a:pt x="221379" y="45590"/>
                </a:lnTo>
                <a:close/>
                <a:moveTo>
                  <a:pt x="68665" y="44843"/>
                </a:moveTo>
                <a:lnTo>
                  <a:pt x="65715" y="47793"/>
                </a:lnTo>
                <a:lnTo>
                  <a:pt x="66649" y="47270"/>
                </a:lnTo>
                <a:lnTo>
                  <a:pt x="68814" y="45067"/>
                </a:lnTo>
                <a:cubicBezTo>
                  <a:pt x="68777" y="44992"/>
                  <a:pt x="68740" y="44918"/>
                  <a:pt x="68665" y="44843"/>
                </a:cubicBezTo>
                <a:close/>
                <a:moveTo>
                  <a:pt x="263608" y="43910"/>
                </a:moveTo>
                <a:lnTo>
                  <a:pt x="259053" y="48502"/>
                </a:lnTo>
                <a:lnTo>
                  <a:pt x="259987" y="47942"/>
                </a:lnTo>
                <a:lnTo>
                  <a:pt x="263758" y="44171"/>
                </a:lnTo>
                <a:cubicBezTo>
                  <a:pt x="263720" y="44096"/>
                  <a:pt x="263646" y="43984"/>
                  <a:pt x="263608" y="43910"/>
                </a:cubicBezTo>
                <a:close/>
                <a:moveTo>
                  <a:pt x="220707" y="44507"/>
                </a:moveTo>
                <a:lnTo>
                  <a:pt x="216674" y="48540"/>
                </a:lnTo>
                <a:lnTo>
                  <a:pt x="217608" y="48017"/>
                </a:lnTo>
                <a:lnTo>
                  <a:pt x="220856" y="44731"/>
                </a:lnTo>
                <a:cubicBezTo>
                  <a:pt x="220819" y="44656"/>
                  <a:pt x="220744" y="44582"/>
                  <a:pt x="220707" y="44507"/>
                </a:cubicBezTo>
                <a:close/>
                <a:moveTo>
                  <a:pt x="240160" y="46187"/>
                </a:moveTo>
                <a:lnTo>
                  <a:pt x="237845" y="48540"/>
                </a:lnTo>
                <a:cubicBezTo>
                  <a:pt x="237994" y="47494"/>
                  <a:pt x="238778" y="46598"/>
                  <a:pt x="240160" y="46187"/>
                </a:cubicBezTo>
                <a:close/>
                <a:moveTo>
                  <a:pt x="242139" y="45963"/>
                </a:moveTo>
                <a:lnTo>
                  <a:pt x="238032" y="50070"/>
                </a:lnTo>
                <a:cubicBezTo>
                  <a:pt x="237882" y="49734"/>
                  <a:pt x="237808" y="49324"/>
                  <a:pt x="237808" y="48950"/>
                </a:cubicBezTo>
                <a:lnTo>
                  <a:pt x="240683" y="46075"/>
                </a:lnTo>
                <a:cubicBezTo>
                  <a:pt x="241131" y="46001"/>
                  <a:pt x="241541" y="45963"/>
                  <a:pt x="241990" y="45963"/>
                </a:cubicBezTo>
                <a:close/>
                <a:moveTo>
                  <a:pt x="67918" y="43798"/>
                </a:moveTo>
                <a:lnTo>
                  <a:pt x="61571" y="50182"/>
                </a:lnTo>
                <a:lnTo>
                  <a:pt x="62504" y="49622"/>
                </a:lnTo>
                <a:lnTo>
                  <a:pt x="68105" y="44022"/>
                </a:lnTo>
                <a:lnTo>
                  <a:pt x="67918" y="43798"/>
                </a:lnTo>
                <a:close/>
                <a:moveTo>
                  <a:pt x="219923" y="43499"/>
                </a:moveTo>
                <a:lnTo>
                  <a:pt x="212530" y="50929"/>
                </a:lnTo>
                <a:lnTo>
                  <a:pt x="213463" y="50369"/>
                </a:lnTo>
                <a:lnTo>
                  <a:pt x="220109" y="43723"/>
                </a:lnTo>
                <a:lnTo>
                  <a:pt x="219923" y="43499"/>
                </a:lnTo>
                <a:close/>
                <a:moveTo>
                  <a:pt x="219138" y="42565"/>
                </a:moveTo>
                <a:lnTo>
                  <a:pt x="210999" y="50668"/>
                </a:lnTo>
                <a:cubicBezTo>
                  <a:pt x="211036" y="50742"/>
                  <a:pt x="211111" y="50817"/>
                  <a:pt x="211148" y="50929"/>
                </a:cubicBezTo>
                <a:lnTo>
                  <a:pt x="219325" y="42752"/>
                </a:lnTo>
                <a:lnTo>
                  <a:pt x="219138" y="42565"/>
                </a:lnTo>
                <a:close/>
                <a:moveTo>
                  <a:pt x="262936" y="42827"/>
                </a:moveTo>
                <a:lnTo>
                  <a:pt x="254759" y="51004"/>
                </a:lnTo>
                <a:lnTo>
                  <a:pt x="255730" y="50444"/>
                </a:lnTo>
                <a:lnTo>
                  <a:pt x="263086" y="43051"/>
                </a:lnTo>
                <a:lnTo>
                  <a:pt x="262936" y="42827"/>
                </a:lnTo>
                <a:close/>
                <a:moveTo>
                  <a:pt x="242550" y="45963"/>
                </a:moveTo>
                <a:cubicBezTo>
                  <a:pt x="242960" y="46001"/>
                  <a:pt x="243371" y="46038"/>
                  <a:pt x="243744" y="46150"/>
                </a:cubicBezTo>
                <a:lnTo>
                  <a:pt x="238853" y="51041"/>
                </a:lnTo>
                <a:cubicBezTo>
                  <a:pt x="238592" y="50855"/>
                  <a:pt x="238368" y="50593"/>
                  <a:pt x="238181" y="50332"/>
                </a:cubicBezTo>
                <a:lnTo>
                  <a:pt x="242550" y="45963"/>
                </a:lnTo>
                <a:close/>
                <a:moveTo>
                  <a:pt x="37040" y="48278"/>
                </a:moveTo>
                <a:lnTo>
                  <a:pt x="34090" y="51228"/>
                </a:lnTo>
                <a:cubicBezTo>
                  <a:pt x="34837" y="50070"/>
                  <a:pt x="35845" y="49062"/>
                  <a:pt x="37040" y="48278"/>
                </a:cubicBezTo>
                <a:close/>
                <a:moveTo>
                  <a:pt x="67134" y="42827"/>
                </a:moveTo>
                <a:lnTo>
                  <a:pt x="58957" y="51004"/>
                </a:lnTo>
                <a:cubicBezTo>
                  <a:pt x="59032" y="51079"/>
                  <a:pt x="59069" y="51191"/>
                  <a:pt x="59107" y="51265"/>
                </a:cubicBezTo>
                <a:lnTo>
                  <a:pt x="67321" y="43051"/>
                </a:lnTo>
                <a:lnTo>
                  <a:pt x="67134" y="42827"/>
                </a:lnTo>
                <a:close/>
                <a:moveTo>
                  <a:pt x="191695" y="47046"/>
                </a:moveTo>
                <a:lnTo>
                  <a:pt x="185049" y="53730"/>
                </a:lnTo>
                <a:cubicBezTo>
                  <a:pt x="185422" y="52647"/>
                  <a:pt x="185982" y="51639"/>
                  <a:pt x="186654" y="50742"/>
                </a:cubicBezTo>
                <a:lnTo>
                  <a:pt x="188745" y="48652"/>
                </a:lnTo>
                <a:cubicBezTo>
                  <a:pt x="189641" y="47979"/>
                  <a:pt x="190612" y="47419"/>
                  <a:pt x="191695" y="47046"/>
                </a:cubicBezTo>
                <a:close/>
                <a:moveTo>
                  <a:pt x="40288" y="46785"/>
                </a:moveTo>
                <a:lnTo>
                  <a:pt x="32559" y="54514"/>
                </a:lnTo>
                <a:cubicBezTo>
                  <a:pt x="32783" y="53730"/>
                  <a:pt x="33082" y="52945"/>
                  <a:pt x="33492" y="52199"/>
                </a:cubicBezTo>
                <a:lnTo>
                  <a:pt x="38010" y="47681"/>
                </a:lnTo>
                <a:cubicBezTo>
                  <a:pt x="38720" y="47307"/>
                  <a:pt x="39467" y="47009"/>
                  <a:pt x="40288" y="46785"/>
                </a:cubicBezTo>
                <a:close/>
                <a:moveTo>
                  <a:pt x="194047" y="46449"/>
                </a:moveTo>
                <a:lnTo>
                  <a:pt x="184414" y="56082"/>
                </a:lnTo>
                <a:cubicBezTo>
                  <a:pt x="184489" y="55484"/>
                  <a:pt x="184638" y="54887"/>
                  <a:pt x="184825" y="54290"/>
                </a:cubicBezTo>
                <a:lnTo>
                  <a:pt x="192292" y="46859"/>
                </a:lnTo>
                <a:cubicBezTo>
                  <a:pt x="192852" y="46673"/>
                  <a:pt x="193450" y="46561"/>
                  <a:pt x="194047" y="46449"/>
                </a:cubicBezTo>
                <a:close/>
                <a:moveTo>
                  <a:pt x="42454" y="46374"/>
                </a:moveTo>
                <a:lnTo>
                  <a:pt x="32111" y="56717"/>
                </a:lnTo>
                <a:cubicBezTo>
                  <a:pt x="32186" y="56157"/>
                  <a:pt x="32260" y="55596"/>
                  <a:pt x="32410" y="55036"/>
                </a:cubicBezTo>
                <a:lnTo>
                  <a:pt x="40811" y="46635"/>
                </a:lnTo>
                <a:cubicBezTo>
                  <a:pt x="41333" y="46523"/>
                  <a:pt x="41894" y="46411"/>
                  <a:pt x="42454" y="46374"/>
                </a:cubicBezTo>
                <a:close/>
                <a:moveTo>
                  <a:pt x="195989" y="46299"/>
                </a:moveTo>
                <a:lnTo>
                  <a:pt x="184227" y="58023"/>
                </a:lnTo>
                <a:cubicBezTo>
                  <a:pt x="184265" y="57538"/>
                  <a:pt x="184302" y="57015"/>
                  <a:pt x="184377" y="56530"/>
                </a:cubicBezTo>
                <a:lnTo>
                  <a:pt x="194495" y="46411"/>
                </a:lnTo>
                <a:lnTo>
                  <a:pt x="194495" y="46374"/>
                </a:lnTo>
                <a:cubicBezTo>
                  <a:pt x="194981" y="46337"/>
                  <a:pt x="195503" y="46299"/>
                  <a:pt x="195989" y="46299"/>
                </a:cubicBezTo>
                <a:close/>
                <a:moveTo>
                  <a:pt x="44283" y="46299"/>
                </a:moveTo>
                <a:lnTo>
                  <a:pt x="31999" y="58621"/>
                </a:lnTo>
                <a:lnTo>
                  <a:pt x="31999" y="58546"/>
                </a:lnTo>
                <a:cubicBezTo>
                  <a:pt x="31999" y="58098"/>
                  <a:pt x="31999" y="57613"/>
                  <a:pt x="32036" y="57165"/>
                </a:cubicBezTo>
                <a:lnTo>
                  <a:pt x="42902" y="46337"/>
                </a:lnTo>
                <a:lnTo>
                  <a:pt x="42864" y="46337"/>
                </a:lnTo>
                <a:cubicBezTo>
                  <a:pt x="43275" y="46299"/>
                  <a:pt x="43648" y="46299"/>
                  <a:pt x="44059" y="46299"/>
                </a:cubicBezTo>
                <a:close/>
                <a:moveTo>
                  <a:pt x="120117" y="59032"/>
                </a:moveTo>
                <a:lnTo>
                  <a:pt x="119595" y="60936"/>
                </a:lnTo>
                <a:lnTo>
                  <a:pt x="116869" y="63661"/>
                </a:lnTo>
                <a:lnTo>
                  <a:pt x="116570" y="62579"/>
                </a:lnTo>
                <a:lnTo>
                  <a:pt x="120117" y="59032"/>
                </a:lnTo>
                <a:close/>
                <a:moveTo>
                  <a:pt x="119445" y="61496"/>
                </a:moveTo>
                <a:lnTo>
                  <a:pt x="118885" y="63400"/>
                </a:lnTo>
                <a:lnTo>
                  <a:pt x="117280" y="65006"/>
                </a:lnTo>
                <a:lnTo>
                  <a:pt x="116981" y="63960"/>
                </a:lnTo>
                <a:lnTo>
                  <a:pt x="119445" y="61496"/>
                </a:lnTo>
                <a:close/>
                <a:moveTo>
                  <a:pt x="118736" y="63960"/>
                </a:moveTo>
                <a:lnTo>
                  <a:pt x="118176" y="65864"/>
                </a:lnTo>
                <a:lnTo>
                  <a:pt x="117653" y="66425"/>
                </a:lnTo>
                <a:lnTo>
                  <a:pt x="117354" y="65342"/>
                </a:lnTo>
                <a:lnTo>
                  <a:pt x="118736" y="63960"/>
                </a:lnTo>
                <a:close/>
                <a:moveTo>
                  <a:pt x="118026" y="66425"/>
                </a:moveTo>
                <a:lnTo>
                  <a:pt x="117840" y="67097"/>
                </a:lnTo>
                <a:lnTo>
                  <a:pt x="117728" y="66723"/>
                </a:lnTo>
                <a:lnTo>
                  <a:pt x="118026" y="66425"/>
                </a:lnTo>
                <a:close/>
                <a:moveTo>
                  <a:pt x="220595" y="72809"/>
                </a:moveTo>
                <a:lnTo>
                  <a:pt x="215554" y="77850"/>
                </a:lnTo>
                <a:cubicBezTo>
                  <a:pt x="216338" y="77290"/>
                  <a:pt x="217048" y="76692"/>
                  <a:pt x="217757" y="76058"/>
                </a:cubicBezTo>
                <a:lnTo>
                  <a:pt x="218840" y="74975"/>
                </a:lnTo>
                <a:cubicBezTo>
                  <a:pt x="219475" y="74303"/>
                  <a:pt x="220072" y="73556"/>
                  <a:pt x="220595" y="72809"/>
                </a:cubicBezTo>
                <a:close/>
                <a:moveTo>
                  <a:pt x="262936" y="76356"/>
                </a:moveTo>
                <a:lnTo>
                  <a:pt x="260733" y="78559"/>
                </a:lnTo>
                <a:cubicBezTo>
                  <a:pt x="261555" y="77925"/>
                  <a:pt x="262302" y="77178"/>
                  <a:pt x="262936" y="76356"/>
                </a:cubicBezTo>
                <a:close/>
                <a:moveTo>
                  <a:pt x="68777" y="71166"/>
                </a:moveTo>
                <a:lnTo>
                  <a:pt x="60264" y="79717"/>
                </a:lnTo>
                <a:cubicBezTo>
                  <a:pt x="60525" y="79568"/>
                  <a:pt x="60824" y="79418"/>
                  <a:pt x="61085" y="79269"/>
                </a:cubicBezTo>
                <a:lnTo>
                  <a:pt x="69039" y="71316"/>
                </a:lnTo>
                <a:lnTo>
                  <a:pt x="68777" y="71166"/>
                </a:lnTo>
                <a:close/>
                <a:moveTo>
                  <a:pt x="220669" y="70980"/>
                </a:moveTo>
                <a:lnTo>
                  <a:pt x="211484" y="80202"/>
                </a:lnTo>
                <a:cubicBezTo>
                  <a:pt x="211708" y="80090"/>
                  <a:pt x="211932" y="79978"/>
                  <a:pt x="212194" y="79866"/>
                </a:cubicBezTo>
                <a:lnTo>
                  <a:pt x="220931" y="71129"/>
                </a:lnTo>
                <a:lnTo>
                  <a:pt x="220669" y="70980"/>
                </a:lnTo>
                <a:close/>
                <a:moveTo>
                  <a:pt x="264878" y="72585"/>
                </a:moveTo>
                <a:lnTo>
                  <a:pt x="256738" y="80762"/>
                </a:lnTo>
                <a:cubicBezTo>
                  <a:pt x="256962" y="80688"/>
                  <a:pt x="257186" y="80576"/>
                  <a:pt x="257410" y="80501"/>
                </a:cubicBezTo>
                <a:lnTo>
                  <a:pt x="257410" y="80464"/>
                </a:lnTo>
                <a:lnTo>
                  <a:pt x="264691" y="73220"/>
                </a:lnTo>
                <a:cubicBezTo>
                  <a:pt x="264766" y="72996"/>
                  <a:pt x="264841" y="72809"/>
                  <a:pt x="264878" y="72585"/>
                </a:cubicBezTo>
                <a:close/>
                <a:moveTo>
                  <a:pt x="67694" y="70532"/>
                </a:moveTo>
                <a:lnTo>
                  <a:pt x="57240" y="80949"/>
                </a:lnTo>
                <a:cubicBezTo>
                  <a:pt x="57464" y="80874"/>
                  <a:pt x="57650" y="80800"/>
                  <a:pt x="57874" y="80725"/>
                </a:cubicBezTo>
                <a:lnTo>
                  <a:pt x="67918" y="70681"/>
                </a:lnTo>
                <a:lnTo>
                  <a:pt x="67694" y="70532"/>
                </a:lnTo>
                <a:close/>
                <a:moveTo>
                  <a:pt x="149353" y="35957"/>
                </a:moveTo>
                <a:lnTo>
                  <a:pt x="149353" y="81136"/>
                </a:lnTo>
                <a:lnTo>
                  <a:pt x="155813" y="81136"/>
                </a:lnTo>
                <a:lnTo>
                  <a:pt x="155775" y="81173"/>
                </a:lnTo>
                <a:lnTo>
                  <a:pt x="156186" y="81173"/>
                </a:lnTo>
                <a:lnTo>
                  <a:pt x="156223" y="81136"/>
                </a:lnTo>
                <a:lnTo>
                  <a:pt x="157605" y="81136"/>
                </a:lnTo>
                <a:lnTo>
                  <a:pt x="157530" y="81173"/>
                </a:lnTo>
                <a:lnTo>
                  <a:pt x="157941" y="81173"/>
                </a:lnTo>
                <a:lnTo>
                  <a:pt x="157978" y="81136"/>
                </a:lnTo>
                <a:lnTo>
                  <a:pt x="159360" y="81136"/>
                </a:lnTo>
                <a:lnTo>
                  <a:pt x="159285" y="81173"/>
                </a:lnTo>
                <a:lnTo>
                  <a:pt x="159696" y="81173"/>
                </a:lnTo>
                <a:lnTo>
                  <a:pt x="159733" y="81136"/>
                </a:lnTo>
                <a:lnTo>
                  <a:pt x="160928" y="81136"/>
                </a:lnTo>
                <a:lnTo>
                  <a:pt x="160928" y="79978"/>
                </a:lnTo>
                <a:lnTo>
                  <a:pt x="166566" y="74340"/>
                </a:lnTo>
                <a:lnTo>
                  <a:pt x="166566" y="73929"/>
                </a:lnTo>
                <a:lnTo>
                  <a:pt x="160928" y="79568"/>
                </a:lnTo>
                <a:lnTo>
                  <a:pt x="160928" y="78223"/>
                </a:lnTo>
                <a:lnTo>
                  <a:pt x="166566" y="72548"/>
                </a:lnTo>
                <a:lnTo>
                  <a:pt x="166566" y="72175"/>
                </a:lnTo>
                <a:lnTo>
                  <a:pt x="160928" y="77813"/>
                </a:lnTo>
                <a:lnTo>
                  <a:pt x="160928" y="76468"/>
                </a:lnTo>
                <a:lnTo>
                  <a:pt x="166566" y="70793"/>
                </a:lnTo>
                <a:lnTo>
                  <a:pt x="166566" y="70420"/>
                </a:lnTo>
                <a:lnTo>
                  <a:pt x="160928" y="76095"/>
                </a:lnTo>
                <a:lnTo>
                  <a:pt x="160928" y="74676"/>
                </a:lnTo>
                <a:lnTo>
                  <a:pt x="166566" y="69038"/>
                </a:lnTo>
                <a:lnTo>
                  <a:pt x="166566" y="68627"/>
                </a:lnTo>
                <a:lnTo>
                  <a:pt x="160928" y="74266"/>
                </a:lnTo>
                <a:lnTo>
                  <a:pt x="160928" y="72921"/>
                </a:lnTo>
                <a:lnTo>
                  <a:pt x="166566" y="67283"/>
                </a:lnTo>
                <a:lnTo>
                  <a:pt x="166566" y="66873"/>
                </a:lnTo>
                <a:lnTo>
                  <a:pt x="160928" y="72511"/>
                </a:lnTo>
                <a:lnTo>
                  <a:pt x="160928" y="71166"/>
                </a:lnTo>
                <a:lnTo>
                  <a:pt x="166566" y="65491"/>
                </a:lnTo>
                <a:lnTo>
                  <a:pt x="166566" y="65118"/>
                </a:lnTo>
                <a:lnTo>
                  <a:pt x="160928" y="70756"/>
                </a:lnTo>
                <a:lnTo>
                  <a:pt x="160928" y="69374"/>
                </a:lnTo>
                <a:lnTo>
                  <a:pt x="166566" y="63736"/>
                </a:lnTo>
                <a:lnTo>
                  <a:pt x="166566" y="63363"/>
                </a:lnTo>
                <a:lnTo>
                  <a:pt x="160928" y="69001"/>
                </a:lnTo>
                <a:lnTo>
                  <a:pt x="160928" y="67619"/>
                </a:lnTo>
                <a:lnTo>
                  <a:pt x="166566" y="61981"/>
                </a:lnTo>
                <a:lnTo>
                  <a:pt x="166566" y="61608"/>
                </a:lnTo>
                <a:lnTo>
                  <a:pt x="160928" y="67246"/>
                </a:lnTo>
                <a:lnTo>
                  <a:pt x="160928" y="65902"/>
                </a:lnTo>
                <a:lnTo>
                  <a:pt x="166566" y="60226"/>
                </a:lnTo>
                <a:lnTo>
                  <a:pt x="166566" y="59816"/>
                </a:lnTo>
                <a:lnTo>
                  <a:pt x="160928" y="65454"/>
                </a:lnTo>
                <a:lnTo>
                  <a:pt x="160928" y="64072"/>
                </a:lnTo>
                <a:lnTo>
                  <a:pt x="166566" y="58434"/>
                </a:lnTo>
                <a:lnTo>
                  <a:pt x="166566" y="58061"/>
                </a:lnTo>
                <a:lnTo>
                  <a:pt x="160928" y="63699"/>
                </a:lnTo>
                <a:lnTo>
                  <a:pt x="160928" y="62355"/>
                </a:lnTo>
                <a:lnTo>
                  <a:pt x="166566" y="56679"/>
                </a:lnTo>
                <a:lnTo>
                  <a:pt x="166566" y="56306"/>
                </a:lnTo>
                <a:lnTo>
                  <a:pt x="160928" y="61944"/>
                </a:lnTo>
                <a:lnTo>
                  <a:pt x="160928" y="60562"/>
                </a:lnTo>
                <a:lnTo>
                  <a:pt x="166566" y="54924"/>
                </a:lnTo>
                <a:lnTo>
                  <a:pt x="166566" y="54551"/>
                </a:lnTo>
                <a:lnTo>
                  <a:pt x="160928" y="60189"/>
                </a:lnTo>
                <a:lnTo>
                  <a:pt x="160928" y="58808"/>
                </a:lnTo>
                <a:lnTo>
                  <a:pt x="166566" y="53169"/>
                </a:lnTo>
                <a:lnTo>
                  <a:pt x="166566" y="52759"/>
                </a:lnTo>
                <a:lnTo>
                  <a:pt x="160928" y="58434"/>
                </a:lnTo>
                <a:lnTo>
                  <a:pt x="160928" y="57053"/>
                </a:lnTo>
                <a:lnTo>
                  <a:pt x="166566" y="51415"/>
                </a:lnTo>
                <a:lnTo>
                  <a:pt x="166566" y="51004"/>
                </a:lnTo>
                <a:lnTo>
                  <a:pt x="160928" y="56642"/>
                </a:lnTo>
                <a:lnTo>
                  <a:pt x="160928" y="55298"/>
                </a:lnTo>
                <a:lnTo>
                  <a:pt x="166566" y="49622"/>
                </a:lnTo>
                <a:lnTo>
                  <a:pt x="166566" y="49249"/>
                </a:lnTo>
                <a:lnTo>
                  <a:pt x="160928" y="54887"/>
                </a:lnTo>
                <a:lnTo>
                  <a:pt x="160928" y="53506"/>
                </a:lnTo>
                <a:lnTo>
                  <a:pt x="166566" y="47867"/>
                </a:lnTo>
                <a:lnTo>
                  <a:pt x="166566" y="47494"/>
                </a:lnTo>
                <a:lnTo>
                  <a:pt x="160928" y="53132"/>
                </a:lnTo>
                <a:lnTo>
                  <a:pt x="160928" y="51751"/>
                </a:lnTo>
                <a:lnTo>
                  <a:pt x="166566" y="46113"/>
                </a:lnTo>
                <a:lnTo>
                  <a:pt x="166566" y="45739"/>
                </a:lnTo>
                <a:lnTo>
                  <a:pt x="160928" y="51377"/>
                </a:lnTo>
                <a:lnTo>
                  <a:pt x="160928" y="50033"/>
                </a:lnTo>
                <a:lnTo>
                  <a:pt x="166566" y="44358"/>
                </a:lnTo>
                <a:lnTo>
                  <a:pt x="166566" y="43947"/>
                </a:lnTo>
                <a:lnTo>
                  <a:pt x="160928" y="49585"/>
                </a:lnTo>
                <a:lnTo>
                  <a:pt x="160928" y="48241"/>
                </a:lnTo>
                <a:lnTo>
                  <a:pt x="166566" y="42565"/>
                </a:lnTo>
                <a:lnTo>
                  <a:pt x="166566" y="42192"/>
                </a:lnTo>
                <a:lnTo>
                  <a:pt x="160928" y="47830"/>
                </a:lnTo>
                <a:lnTo>
                  <a:pt x="160928" y="46486"/>
                </a:lnTo>
                <a:lnTo>
                  <a:pt x="166566" y="40811"/>
                </a:lnTo>
                <a:lnTo>
                  <a:pt x="166566" y="40437"/>
                </a:lnTo>
                <a:lnTo>
                  <a:pt x="160928" y="46075"/>
                </a:lnTo>
                <a:lnTo>
                  <a:pt x="160928" y="44694"/>
                </a:lnTo>
                <a:lnTo>
                  <a:pt x="166566" y="39056"/>
                </a:lnTo>
                <a:lnTo>
                  <a:pt x="166566" y="38682"/>
                </a:lnTo>
                <a:lnTo>
                  <a:pt x="160928" y="44320"/>
                </a:lnTo>
                <a:lnTo>
                  <a:pt x="160928" y="42939"/>
                </a:lnTo>
                <a:lnTo>
                  <a:pt x="166566" y="37301"/>
                </a:lnTo>
                <a:lnTo>
                  <a:pt x="166566" y="36890"/>
                </a:lnTo>
                <a:lnTo>
                  <a:pt x="160928" y="42528"/>
                </a:lnTo>
                <a:lnTo>
                  <a:pt x="160928" y="41184"/>
                </a:lnTo>
                <a:lnTo>
                  <a:pt x="166081" y="35994"/>
                </a:lnTo>
                <a:lnTo>
                  <a:pt x="165707" y="35994"/>
                </a:lnTo>
                <a:lnTo>
                  <a:pt x="160928" y="40773"/>
                </a:lnTo>
                <a:lnTo>
                  <a:pt x="160928" y="39429"/>
                </a:lnTo>
                <a:lnTo>
                  <a:pt x="164326" y="35994"/>
                </a:lnTo>
                <a:lnTo>
                  <a:pt x="163915" y="35994"/>
                </a:lnTo>
                <a:lnTo>
                  <a:pt x="160928" y="39018"/>
                </a:lnTo>
                <a:lnTo>
                  <a:pt x="160928" y="37637"/>
                </a:lnTo>
                <a:lnTo>
                  <a:pt x="162571" y="35994"/>
                </a:lnTo>
                <a:lnTo>
                  <a:pt x="162160" y="35994"/>
                </a:lnTo>
                <a:lnTo>
                  <a:pt x="160928" y="37263"/>
                </a:lnTo>
                <a:lnTo>
                  <a:pt x="160928" y="35957"/>
                </a:lnTo>
                <a:close/>
                <a:moveTo>
                  <a:pt x="74863" y="35957"/>
                </a:moveTo>
                <a:lnTo>
                  <a:pt x="74863" y="81136"/>
                </a:lnTo>
                <a:lnTo>
                  <a:pt x="81734" y="81136"/>
                </a:lnTo>
                <a:lnTo>
                  <a:pt x="81696" y="81210"/>
                </a:lnTo>
                <a:lnTo>
                  <a:pt x="82070" y="81210"/>
                </a:lnTo>
                <a:lnTo>
                  <a:pt x="82144" y="81173"/>
                </a:lnTo>
                <a:lnTo>
                  <a:pt x="83488" y="81173"/>
                </a:lnTo>
                <a:lnTo>
                  <a:pt x="83451" y="81210"/>
                </a:lnTo>
                <a:lnTo>
                  <a:pt x="83824" y="81210"/>
                </a:lnTo>
                <a:lnTo>
                  <a:pt x="83899" y="81173"/>
                </a:lnTo>
                <a:lnTo>
                  <a:pt x="85243" y="81173"/>
                </a:lnTo>
                <a:lnTo>
                  <a:pt x="85206" y="81210"/>
                </a:lnTo>
                <a:lnTo>
                  <a:pt x="85617" y="81210"/>
                </a:lnTo>
                <a:lnTo>
                  <a:pt x="85654" y="81173"/>
                </a:lnTo>
                <a:lnTo>
                  <a:pt x="86401" y="81173"/>
                </a:lnTo>
                <a:lnTo>
                  <a:pt x="86401" y="80426"/>
                </a:lnTo>
                <a:lnTo>
                  <a:pt x="92039" y="74788"/>
                </a:lnTo>
                <a:lnTo>
                  <a:pt x="92039" y="74378"/>
                </a:lnTo>
                <a:lnTo>
                  <a:pt x="86401" y="80016"/>
                </a:lnTo>
                <a:lnTo>
                  <a:pt x="86401" y="78671"/>
                </a:lnTo>
                <a:lnTo>
                  <a:pt x="92039" y="72996"/>
                </a:lnTo>
                <a:lnTo>
                  <a:pt x="92039" y="72623"/>
                </a:lnTo>
                <a:lnTo>
                  <a:pt x="86401" y="78261"/>
                </a:lnTo>
                <a:lnTo>
                  <a:pt x="86401" y="76879"/>
                </a:lnTo>
                <a:lnTo>
                  <a:pt x="92039" y="71241"/>
                </a:lnTo>
                <a:lnTo>
                  <a:pt x="92039" y="70830"/>
                </a:lnTo>
                <a:lnTo>
                  <a:pt x="86401" y="76506"/>
                </a:lnTo>
                <a:lnTo>
                  <a:pt x="86401" y="75124"/>
                </a:lnTo>
                <a:lnTo>
                  <a:pt x="92039" y="69486"/>
                </a:lnTo>
                <a:lnTo>
                  <a:pt x="92039" y="69076"/>
                </a:lnTo>
                <a:lnTo>
                  <a:pt x="86401" y="74714"/>
                </a:lnTo>
                <a:lnTo>
                  <a:pt x="86401" y="73369"/>
                </a:lnTo>
                <a:lnTo>
                  <a:pt x="92039" y="67694"/>
                </a:lnTo>
                <a:lnTo>
                  <a:pt x="92039" y="67321"/>
                </a:lnTo>
                <a:lnTo>
                  <a:pt x="86401" y="72959"/>
                </a:lnTo>
                <a:lnTo>
                  <a:pt x="86401" y="71577"/>
                </a:lnTo>
                <a:lnTo>
                  <a:pt x="92039" y="65939"/>
                </a:lnTo>
                <a:lnTo>
                  <a:pt x="92039" y="65566"/>
                </a:lnTo>
                <a:lnTo>
                  <a:pt x="86401" y="71204"/>
                </a:lnTo>
                <a:lnTo>
                  <a:pt x="86401" y="69822"/>
                </a:lnTo>
                <a:lnTo>
                  <a:pt x="92039" y="64184"/>
                </a:lnTo>
                <a:lnTo>
                  <a:pt x="92039" y="63773"/>
                </a:lnTo>
                <a:lnTo>
                  <a:pt x="86401" y="69412"/>
                </a:lnTo>
                <a:lnTo>
                  <a:pt x="86401" y="68067"/>
                </a:lnTo>
                <a:lnTo>
                  <a:pt x="92039" y="62429"/>
                </a:lnTo>
                <a:lnTo>
                  <a:pt x="92039" y="62019"/>
                </a:lnTo>
                <a:lnTo>
                  <a:pt x="86401" y="67694"/>
                </a:lnTo>
                <a:lnTo>
                  <a:pt x="86401" y="66275"/>
                </a:lnTo>
                <a:lnTo>
                  <a:pt x="92039" y="60637"/>
                </a:lnTo>
                <a:lnTo>
                  <a:pt x="92039" y="60226"/>
                </a:lnTo>
                <a:lnTo>
                  <a:pt x="86401" y="65864"/>
                </a:lnTo>
                <a:lnTo>
                  <a:pt x="86401" y="64520"/>
                </a:lnTo>
                <a:lnTo>
                  <a:pt x="92039" y="58882"/>
                </a:lnTo>
                <a:lnTo>
                  <a:pt x="92039" y="58471"/>
                </a:lnTo>
                <a:lnTo>
                  <a:pt x="86401" y="64110"/>
                </a:lnTo>
                <a:lnTo>
                  <a:pt x="86401" y="62765"/>
                </a:lnTo>
                <a:lnTo>
                  <a:pt x="92039" y="57090"/>
                </a:lnTo>
                <a:lnTo>
                  <a:pt x="92039" y="56717"/>
                </a:lnTo>
                <a:lnTo>
                  <a:pt x="86401" y="62355"/>
                </a:lnTo>
                <a:lnTo>
                  <a:pt x="86401" y="61010"/>
                </a:lnTo>
                <a:lnTo>
                  <a:pt x="92039" y="55372"/>
                </a:lnTo>
                <a:lnTo>
                  <a:pt x="92039" y="54962"/>
                </a:lnTo>
                <a:lnTo>
                  <a:pt x="86401" y="60600"/>
                </a:lnTo>
                <a:lnTo>
                  <a:pt x="86401" y="59218"/>
                </a:lnTo>
                <a:lnTo>
                  <a:pt x="92039" y="53580"/>
                </a:lnTo>
                <a:lnTo>
                  <a:pt x="92039" y="53207"/>
                </a:lnTo>
                <a:lnTo>
                  <a:pt x="86401" y="58845"/>
                </a:lnTo>
                <a:lnTo>
                  <a:pt x="86401" y="57501"/>
                </a:lnTo>
                <a:lnTo>
                  <a:pt x="92039" y="51825"/>
                </a:lnTo>
                <a:lnTo>
                  <a:pt x="92039" y="51452"/>
                </a:lnTo>
                <a:lnTo>
                  <a:pt x="86401" y="57090"/>
                </a:lnTo>
                <a:lnTo>
                  <a:pt x="86401" y="55708"/>
                </a:lnTo>
                <a:lnTo>
                  <a:pt x="92039" y="50070"/>
                </a:lnTo>
                <a:lnTo>
                  <a:pt x="92039" y="49697"/>
                </a:lnTo>
                <a:lnTo>
                  <a:pt x="86401" y="55335"/>
                </a:lnTo>
                <a:lnTo>
                  <a:pt x="86401" y="53954"/>
                </a:lnTo>
                <a:lnTo>
                  <a:pt x="92039" y="48316"/>
                </a:lnTo>
                <a:lnTo>
                  <a:pt x="92039" y="47905"/>
                </a:lnTo>
                <a:lnTo>
                  <a:pt x="86401" y="53580"/>
                </a:lnTo>
                <a:lnTo>
                  <a:pt x="86401" y="52199"/>
                </a:lnTo>
                <a:lnTo>
                  <a:pt x="92039" y="46523"/>
                </a:lnTo>
                <a:lnTo>
                  <a:pt x="92039" y="46150"/>
                </a:lnTo>
                <a:lnTo>
                  <a:pt x="86401" y="51825"/>
                </a:lnTo>
                <a:lnTo>
                  <a:pt x="86401" y="50406"/>
                </a:lnTo>
                <a:lnTo>
                  <a:pt x="92039" y="44768"/>
                </a:lnTo>
                <a:lnTo>
                  <a:pt x="92039" y="44358"/>
                </a:lnTo>
                <a:lnTo>
                  <a:pt x="86401" y="50033"/>
                </a:lnTo>
                <a:lnTo>
                  <a:pt x="86401" y="48652"/>
                </a:lnTo>
                <a:lnTo>
                  <a:pt x="92039" y="43014"/>
                </a:lnTo>
                <a:lnTo>
                  <a:pt x="92039" y="42603"/>
                </a:lnTo>
                <a:lnTo>
                  <a:pt x="86401" y="48278"/>
                </a:lnTo>
                <a:lnTo>
                  <a:pt x="86401" y="46897"/>
                </a:lnTo>
                <a:lnTo>
                  <a:pt x="92039" y="41259"/>
                </a:lnTo>
                <a:lnTo>
                  <a:pt x="92039" y="40848"/>
                </a:lnTo>
                <a:lnTo>
                  <a:pt x="86401" y="46486"/>
                </a:lnTo>
                <a:lnTo>
                  <a:pt x="86401" y="45142"/>
                </a:lnTo>
                <a:lnTo>
                  <a:pt x="92039" y="39466"/>
                </a:lnTo>
                <a:lnTo>
                  <a:pt x="92039" y="39093"/>
                </a:lnTo>
                <a:lnTo>
                  <a:pt x="86401" y="44731"/>
                </a:lnTo>
                <a:lnTo>
                  <a:pt x="86401" y="43350"/>
                </a:lnTo>
                <a:lnTo>
                  <a:pt x="92039" y="37711"/>
                </a:lnTo>
                <a:lnTo>
                  <a:pt x="92039" y="37338"/>
                </a:lnTo>
                <a:lnTo>
                  <a:pt x="86401" y="42976"/>
                </a:lnTo>
                <a:lnTo>
                  <a:pt x="86401" y="41595"/>
                </a:lnTo>
                <a:lnTo>
                  <a:pt x="92002" y="35994"/>
                </a:lnTo>
                <a:lnTo>
                  <a:pt x="91628" y="35994"/>
                </a:lnTo>
                <a:lnTo>
                  <a:pt x="86401" y="41221"/>
                </a:lnTo>
                <a:lnTo>
                  <a:pt x="86401" y="39840"/>
                </a:lnTo>
                <a:lnTo>
                  <a:pt x="90247" y="35994"/>
                </a:lnTo>
                <a:lnTo>
                  <a:pt x="89836" y="35994"/>
                </a:lnTo>
                <a:lnTo>
                  <a:pt x="86401" y="39429"/>
                </a:lnTo>
                <a:lnTo>
                  <a:pt x="86401" y="38085"/>
                </a:lnTo>
                <a:lnTo>
                  <a:pt x="88492" y="35994"/>
                </a:lnTo>
                <a:lnTo>
                  <a:pt x="88081" y="35994"/>
                </a:lnTo>
                <a:lnTo>
                  <a:pt x="86401" y="37674"/>
                </a:lnTo>
                <a:lnTo>
                  <a:pt x="86401" y="36293"/>
                </a:lnTo>
                <a:lnTo>
                  <a:pt x="86700" y="35994"/>
                </a:lnTo>
                <a:lnTo>
                  <a:pt x="86401" y="35994"/>
                </a:lnTo>
                <a:lnTo>
                  <a:pt x="86401" y="35957"/>
                </a:lnTo>
                <a:close/>
                <a:moveTo>
                  <a:pt x="92039" y="76170"/>
                </a:moveTo>
                <a:lnTo>
                  <a:pt x="86998" y="81210"/>
                </a:lnTo>
                <a:lnTo>
                  <a:pt x="87372" y="81210"/>
                </a:lnTo>
                <a:lnTo>
                  <a:pt x="92039" y="76543"/>
                </a:lnTo>
                <a:lnTo>
                  <a:pt x="92039" y="76170"/>
                </a:lnTo>
                <a:close/>
                <a:moveTo>
                  <a:pt x="92076" y="77925"/>
                </a:moveTo>
                <a:lnTo>
                  <a:pt x="88753" y="81210"/>
                </a:lnTo>
                <a:lnTo>
                  <a:pt x="89164" y="81210"/>
                </a:lnTo>
                <a:lnTo>
                  <a:pt x="92076" y="78298"/>
                </a:lnTo>
                <a:lnTo>
                  <a:pt x="92076" y="77925"/>
                </a:lnTo>
                <a:close/>
                <a:moveTo>
                  <a:pt x="92039" y="79680"/>
                </a:moveTo>
                <a:lnTo>
                  <a:pt x="90508" y="81210"/>
                </a:lnTo>
                <a:lnTo>
                  <a:pt x="90919" y="81210"/>
                </a:lnTo>
                <a:lnTo>
                  <a:pt x="92039" y="80053"/>
                </a:lnTo>
                <a:lnTo>
                  <a:pt x="92039" y="79680"/>
                </a:lnTo>
                <a:close/>
                <a:moveTo>
                  <a:pt x="96407" y="35957"/>
                </a:moveTo>
                <a:lnTo>
                  <a:pt x="111007" y="81173"/>
                </a:lnTo>
                <a:lnTo>
                  <a:pt x="117018" y="81173"/>
                </a:lnTo>
                <a:lnTo>
                  <a:pt x="116944" y="81210"/>
                </a:lnTo>
                <a:lnTo>
                  <a:pt x="117354" y="81210"/>
                </a:lnTo>
                <a:lnTo>
                  <a:pt x="117392" y="81173"/>
                </a:lnTo>
                <a:lnTo>
                  <a:pt x="118773" y="81173"/>
                </a:lnTo>
                <a:lnTo>
                  <a:pt x="118736" y="81210"/>
                </a:lnTo>
                <a:lnTo>
                  <a:pt x="119109" y="81210"/>
                </a:lnTo>
                <a:lnTo>
                  <a:pt x="119184" y="81173"/>
                </a:lnTo>
                <a:lnTo>
                  <a:pt x="120528" y="81173"/>
                </a:lnTo>
                <a:lnTo>
                  <a:pt x="120491" y="81210"/>
                </a:lnTo>
                <a:lnTo>
                  <a:pt x="120901" y="81210"/>
                </a:lnTo>
                <a:lnTo>
                  <a:pt x="120976" y="81173"/>
                </a:lnTo>
                <a:lnTo>
                  <a:pt x="122320" y="81173"/>
                </a:lnTo>
                <a:lnTo>
                  <a:pt x="122283" y="81210"/>
                </a:lnTo>
                <a:lnTo>
                  <a:pt x="122656" y="81210"/>
                </a:lnTo>
                <a:lnTo>
                  <a:pt x="122694" y="81173"/>
                </a:lnTo>
                <a:lnTo>
                  <a:pt x="124075" y="81173"/>
                </a:lnTo>
                <a:lnTo>
                  <a:pt x="124038" y="81210"/>
                </a:lnTo>
                <a:lnTo>
                  <a:pt x="124411" y="81210"/>
                </a:lnTo>
                <a:lnTo>
                  <a:pt x="124486" y="81173"/>
                </a:lnTo>
                <a:lnTo>
                  <a:pt x="124747" y="81173"/>
                </a:lnTo>
                <a:lnTo>
                  <a:pt x="124897" y="80762"/>
                </a:lnTo>
                <a:lnTo>
                  <a:pt x="133260" y="72361"/>
                </a:lnTo>
                <a:lnTo>
                  <a:pt x="133447" y="71764"/>
                </a:lnTo>
                <a:lnTo>
                  <a:pt x="133447" y="71764"/>
                </a:lnTo>
                <a:lnTo>
                  <a:pt x="125083" y="80128"/>
                </a:lnTo>
                <a:lnTo>
                  <a:pt x="125718" y="78111"/>
                </a:lnTo>
                <a:lnTo>
                  <a:pt x="134082" y="69748"/>
                </a:lnTo>
                <a:lnTo>
                  <a:pt x="134306" y="69150"/>
                </a:lnTo>
                <a:lnTo>
                  <a:pt x="125942" y="77551"/>
                </a:lnTo>
                <a:lnTo>
                  <a:pt x="126577" y="75498"/>
                </a:lnTo>
                <a:lnTo>
                  <a:pt x="134941" y="67134"/>
                </a:lnTo>
                <a:lnTo>
                  <a:pt x="135127" y="66574"/>
                </a:lnTo>
                <a:lnTo>
                  <a:pt x="126764" y="74938"/>
                </a:lnTo>
                <a:lnTo>
                  <a:pt x="127436" y="72921"/>
                </a:lnTo>
                <a:lnTo>
                  <a:pt x="135799" y="64520"/>
                </a:lnTo>
                <a:lnTo>
                  <a:pt x="135986" y="63960"/>
                </a:lnTo>
                <a:lnTo>
                  <a:pt x="127622" y="72361"/>
                </a:lnTo>
                <a:lnTo>
                  <a:pt x="128257" y="70308"/>
                </a:lnTo>
                <a:lnTo>
                  <a:pt x="136621" y="61944"/>
                </a:lnTo>
                <a:lnTo>
                  <a:pt x="136808" y="61347"/>
                </a:lnTo>
                <a:lnTo>
                  <a:pt x="128444" y="69710"/>
                </a:lnTo>
                <a:lnTo>
                  <a:pt x="128444" y="69710"/>
                </a:lnTo>
                <a:lnTo>
                  <a:pt x="129116" y="67694"/>
                </a:lnTo>
                <a:lnTo>
                  <a:pt x="137442" y="59330"/>
                </a:lnTo>
                <a:lnTo>
                  <a:pt x="137629" y="58770"/>
                </a:lnTo>
                <a:lnTo>
                  <a:pt x="129303" y="67097"/>
                </a:lnTo>
                <a:lnTo>
                  <a:pt x="129937" y="65080"/>
                </a:lnTo>
                <a:lnTo>
                  <a:pt x="138301" y="56717"/>
                </a:lnTo>
                <a:lnTo>
                  <a:pt x="138488" y="56157"/>
                </a:lnTo>
                <a:lnTo>
                  <a:pt x="138488" y="56157"/>
                </a:lnTo>
                <a:lnTo>
                  <a:pt x="130124" y="64520"/>
                </a:lnTo>
                <a:lnTo>
                  <a:pt x="130796" y="62504"/>
                </a:lnTo>
                <a:lnTo>
                  <a:pt x="139123" y="54140"/>
                </a:lnTo>
                <a:lnTo>
                  <a:pt x="139347" y="53543"/>
                </a:lnTo>
                <a:lnTo>
                  <a:pt x="139347" y="53543"/>
                </a:lnTo>
                <a:lnTo>
                  <a:pt x="130983" y="61907"/>
                </a:lnTo>
                <a:lnTo>
                  <a:pt x="131618" y="59890"/>
                </a:lnTo>
                <a:lnTo>
                  <a:pt x="139981" y="51527"/>
                </a:lnTo>
                <a:lnTo>
                  <a:pt x="140168" y="50967"/>
                </a:lnTo>
                <a:lnTo>
                  <a:pt x="131804" y="59293"/>
                </a:lnTo>
                <a:lnTo>
                  <a:pt x="132476" y="57277"/>
                </a:lnTo>
                <a:lnTo>
                  <a:pt x="140840" y="48913"/>
                </a:lnTo>
                <a:lnTo>
                  <a:pt x="141027" y="48353"/>
                </a:lnTo>
                <a:lnTo>
                  <a:pt x="132663" y="56717"/>
                </a:lnTo>
                <a:lnTo>
                  <a:pt x="133298" y="54700"/>
                </a:lnTo>
                <a:lnTo>
                  <a:pt x="141662" y="46337"/>
                </a:lnTo>
                <a:lnTo>
                  <a:pt x="141848" y="45739"/>
                </a:lnTo>
                <a:lnTo>
                  <a:pt x="133484" y="54103"/>
                </a:lnTo>
                <a:lnTo>
                  <a:pt x="134157" y="52087"/>
                </a:lnTo>
                <a:lnTo>
                  <a:pt x="142520" y="43723"/>
                </a:lnTo>
                <a:lnTo>
                  <a:pt x="142707" y="43126"/>
                </a:lnTo>
                <a:lnTo>
                  <a:pt x="134343" y="51489"/>
                </a:lnTo>
                <a:lnTo>
                  <a:pt x="134978" y="49473"/>
                </a:lnTo>
                <a:lnTo>
                  <a:pt x="143342" y="41109"/>
                </a:lnTo>
                <a:lnTo>
                  <a:pt x="143528" y="40512"/>
                </a:lnTo>
                <a:lnTo>
                  <a:pt x="143528" y="40512"/>
                </a:lnTo>
                <a:lnTo>
                  <a:pt x="135165" y="48876"/>
                </a:lnTo>
                <a:lnTo>
                  <a:pt x="135837" y="46859"/>
                </a:lnTo>
                <a:lnTo>
                  <a:pt x="144201" y="38496"/>
                </a:lnTo>
                <a:lnTo>
                  <a:pt x="144387" y="37936"/>
                </a:lnTo>
                <a:lnTo>
                  <a:pt x="144387" y="37936"/>
                </a:lnTo>
                <a:lnTo>
                  <a:pt x="136023" y="46299"/>
                </a:lnTo>
                <a:lnTo>
                  <a:pt x="136696" y="44283"/>
                </a:lnTo>
                <a:lnTo>
                  <a:pt x="144910" y="36031"/>
                </a:lnTo>
                <a:lnTo>
                  <a:pt x="144499" y="36031"/>
                </a:lnTo>
                <a:lnTo>
                  <a:pt x="136845" y="43686"/>
                </a:lnTo>
                <a:lnTo>
                  <a:pt x="137480" y="41669"/>
                </a:lnTo>
                <a:lnTo>
                  <a:pt x="143155" y="36031"/>
                </a:lnTo>
                <a:lnTo>
                  <a:pt x="142744" y="36031"/>
                </a:lnTo>
                <a:lnTo>
                  <a:pt x="137704" y="41072"/>
                </a:lnTo>
                <a:lnTo>
                  <a:pt x="138376" y="39018"/>
                </a:lnTo>
                <a:lnTo>
                  <a:pt x="141437" y="35994"/>
                </a:lnTo>
                <a:lnTo>
                  <a:pt x="141027" y="35994"/>
                </a:lnTo>
                <a:lnTo>
                  <a:pt x="138562" y="38458"/>
                </a:lnTo>
                <a:lnTo>
                  <a:pt x="139197" y="36442"/>
                </a:lnTo>
                <a:lnTo>
                  <a:pt x="139645" y="35994"/>
                </a:lnTo>
                <a:lnTo>
                  <a:pt x="139347" y="35994"/>
                </a:lnTo>
                <a:lnTo>
                  <a:pt x="139347" y="35957"/>
                </a:lnTo>
                <a:lnTo>
                  <a:pt x="126689" y="35957"/>
                </a:lnTo>
                <a:lnTo>
                  <a:pt x="120304" y="58471"/>
                </a:lnTo>
                <a:lnTo>
                  <a:pt x="116533" y="62280"/>
                </a:lnTo>
                <a:lnTo>
                  <a:pt x="116234" y="61197"/>
                </a:lnTo>
                <a:lnTo>
                  <a:pt x="120603" y="56829"/>
                </a:lnTo>
                <a:lnTo>
                  <a:pt x="120528" y="56493"/>
                </a:lnTo>
                <a:lnTo>
                  <a:pt x="116122" y="60898"/>
                </a:lnTo>
                <a:lnTo>
                  <a:pt x="115823" y="59816"/>
                </a:lnTo>
                <a:lnTo>
                  <a:pt x="120229" y="55447"/>
                </a:lnTo>
                <a:lnTo>
                  <a:pt x="120117" y="55111"/>
                </a:lnTo>
                <a:lnTo>
                  <a:pt x="115749" y="59517"/>
                </a:lnTo>
                <a:lnTo>
                  <a:pt x="115450" y="58434"/>
                </a:lnTo>
                <a:lnTo>
                  <a:pt x="119819" y="54066"/>
                </a:lnTo>
                <a:lnTo>
                  <a:pt x="119744" y="53767"/>
                </a:lnTo>
                <a:lnTo>
                  <a:pt x="115338" y="58135"/>
                </a:lnTo>
                <a:lnTo>
                  <a:pt x="115039" y="57090"/>
                </a:lnTo>
                <a:lnTo>
                  <a:pt x="119445" y="52684"/>
                </a:lnTo>
                <a:lnTo>
                  <a:pt x="119333" y="52385"/>
                </a:lnTo>
                <a:lnTo>
                  <a:pt x="114965" y="56754"/>
                </a:lnTo>
                <a:lnTo>
                  <a:pt x="114666" y="55708"/>
                </a:lnTo>
                <a:lnTo>
                  <a:pt x="119072" y="51303"/>
                </a:lnTo>
                <a:lnTo>
                  <a:pt x="118960" y="51004"/>
                </a:lnTo>
                <a:lnTo>
                  <a:pt x="114591" y="55410"/>
                </a:lnTo>
                <a:lnTo>
                  <a:pt x="114293" y="54327"/>
                </a:lnTo>
                <a:lnTo>
                  <a:pt x="118661" y="49921"/>
                </a:lnTo>
                <a:lnTo>
                  <a:pt x="118586" y="49622"/>
                </a:lnTo>
                <a:lnTo>
                  <a:pt x="114181" y="54028"/>
                </a:lnTo>
                <a:lnTo>
                  <a:pt x="113882" y="52945"/>
                </a:lnTo>
                <a:lnTo>
                  <a:pt x="118250" y="48540"/>
                </a:lnTo>
                <a:lnTo>
                  <a:pt x="118176" y="48241"/>
                </a:lnTo>
                <a:lnTo>
                  <a:pt x="113807" y="52647"/>
                </a:lnTo>
                <a:lnTo>
                  <a:pt x="113471" y="51564"/>
                </a:lnTo>
                <a:lnTo>
                  <a:pt x="117877" y="47195"/>
                </a:lnTo>
                <a:lnTo>
                  <a:pt x="117802" y="46859"/>
                </a:lnTo>
                <a:lnTo>
                  <a:pt x="113396" y="51265"/>
                </a:lnTo>
                <a:lnTo>
                  <a:pt x="113098" y="50182"/>
                </a:lnTo>
                <a:lnTo>
                  <a:pt x="117504" y="45814"/>
                </a:lnTo>
                <a:lnTo>
                  <a:pt x="117392" y="45515"/>
                </a:lnTo>
                <a:lnTo>
                  <a:pt x="113023" y="49884"/>
                </a:lnTo>
                <a:lnTo>
                  <a:pt x="112724" y="48838"/>
                </a:lnTo>
                <a:lnTo>
                  <a:pt x="117093" y="44432"/>
                </a:lnTo>
                <a:lnTo>
                  <a:pt x="117018" y="44134"/>
                </a:lnTo>
                <a:lnTo>
                  <a:pt x="112612" y="48502"/>
                </a:lnTo>
                <a:lnTo>
                  <a:pt x="112314" y="47457"/>
                </a:lnTo>
                <a:lnTo>
                  <a:pt x="116720" y="43051"/>
                </a:lnTo>
                <a:lnTo>
                  <a:pt x="116645" y="42752"/>
                </a:lnTo>
                <a:lnTo>
                  <a:pt x="112239" y="47121"/>
                </a:lnTo>
                <a:lnTo>
                  <a:pt x="111940" y="46075"/>
                </a:lnTo>
                <a:lnTo>
                  <a:pt x="116346" y="41669"/>
                </a:lnTo>
                <a:lnTo>
                  <a:pt x="116234" y="41371"/>
                </a:lnTo>
                <a:lnTo>
                  <a:pt x="111866" y="45777"/>
                </a:lnTo>
                <a:lnTo>
                  <a:pt x="111567" y="44694"/>
                </a:lnTo>
                <a:lnTo>
                  <a:pt x="115935" y="40325"/>
                </a:lnTo>
                <a:lnTo>
                  <a:pt x="115861" y="40026"/>
                </a:lnTo>
                <a:lnTo>
                  <a:pt x="111455" y="44395"/>
                </a:lnTo>
                <a:lnTo>
                  <a:pt x="111156" y="43350"/>
                </a:lnTo>
                <a:lnTo>
                  <a:pt x="115525" y="38944"/>
                </a:lnTo>
                <a:lnTo>
                  <a:pt x="115450" y="38645"/>
                </a:lnTo>
                <a:lnTo>
                  <a:pt x="111081" y="43014"/>
                </a:lnTo>
                <a:lnTo>
                  <a:pt x="110745" y="41968"/>
                </a:lnTo>
                <a:lnTo>
                  <a:pt x="115151" y="37562"/>
                </a:lnTo>
                <a:lnTo>
                  <a:pt x="115077" y="37263"/>
                </a:lnTo>
                <a:lnTo>
                  <a:pt x="110671" y="41632"/>
                </a:lnTo>
                <a:lnTo>
                  <a:pt x="110372" y="40587"/>
                </a:lnTo>
                <a:lnTo>
                  <a:pt x="114778" y="36181"/>
                </a:lnTo>
                <a:lnTo>
                  <a:pt x="114703" y="36031"/>
                </a:lnTo>
                <a:lnTo>
                  <a:pt x="114554" y="36031"/>
                </a:lnTo>
                <a:lnTo>
                  <a:pt x="110297" y="40288"/>
                </a:lnTo>
                <a:lnTo>
                  <a:pt x="109999" y="39205"/>
                </a:lnTo>
                <a:lnTo>
                  <a:pt x="113172" y="35994"/>
                </a:lnTo>
                <a:lnTo>
                  <a:pt x="112762" y="35994"/>
                </a:lnTo>
                <a:lnTo>
                  <a:pt x="109887" y="38869"/>
                </a:lnTo>
                <a:lnTo>
                  <a:pt x="109588" y="37824"/>
                </a:lnTo>
                <a:lnTo>
                  <a:pt x="111417" y="35994"/>
                </a:lnTo>
                <a:lnTo>
                  <a:pt x="111007" y="35994"/>
                </a:lnTo>
                <a:lnTo>
                  <a:pt x="109513" y="37487"/>
                </a:lnTo>
                <a:lnTo>
                  <a:pt x="109215" y="36442"/>
                </a:lnTo>
                <a:lnTo>
                  <a:pt x="109663" y="35994"/>
                </a:lnTo>
                <a:lnTo>
                  <a:pt x="109252" y="35994"/>
                </a:lnTo>
                <a:lnTo>
                  <a:pt x="109140" y="36106"/>
                </a:lnTo>
                <a:lnTo>
                  <a:pt x="109065" y="35957"/>
                </a:lnTo>
                <a:close/>
                <a:moveTo>
                  <a:pt x="132588" y="74415"/>
                </a:moveTo>
                <a:lnTo>
                  <a:pt x="125793" y="81210"/>
                </a:lnTo>
                <a:lnTo>
                  <a:pt x="126166" y="81210"/>
                </a:lnTo>
                <a:lnTo>
                  <a:pt x="132402" y="74975"/>
                </a:lnTo>
                <a:lnTo>
                  <a:pt x="132588" y="74415"/>
                </a:lnTo>
                <a:close/>
                <a:moveTo>
                  <a:pt x="131767" y="76991"/>
                </a:moveTo>
                <a:lnTo>
                  <a:pt x="127548" y="81210"/>
                </a:lnTo>
                <a:lnTo>
                  <a:pt x="127958" y="81210"/>
                </a:lnTo>
                <a:lnTo>
                  <a:pt x="131580" y="77589"/>
                </a:lnTo>
                <a:lnTo>
                  <a:pt x="131767" y="76991"/>
                </a:lnTo>
                <a:close/>
                <a:moveTo>
                  <a:pt x="130945" y="79605"/>
                </a:moveTo>
                <a:lnTo>
                  <a:pt x="129303" y="81210"/>
                </a:lnTo>
                <a:lnTo>
                  <a:pt x="129713" y="81210"/>
                </a:lnTo>
                <a:lnTo>
                  <a:pt x="130759" y="80202"/>
                </a:lnTo>
                <a:lnTo>
                  <a:pt x="130945" y="79605"/>
                </a:lnTo>
                <a:close/>
                <a:moveTo>
                  <a:pt x="166566" y="75722"/>
                </a:moveTo>
                <a:lnTo>
                  <a:pt x="161077" y="81210"/>
                </a:lnTo>
                <a:lnTo>
                  <a:pt x="161451" y="81210"/>
                </a:lnTo>
                <a:lnTo>
                  <a:pt x="166566" y="76132"/>
                </a:lnTo>
                <a:lnTo>
                  <a:pt x="166566" y="75722"/>
                </a:lnTo>
                <a:close/>
                <a:moveTo>
                  <a:pt x="166566" y="77477"/>
                </a:moveTo>
                <a:lnTo>
                  <a:pt x="162832" y="81210"/>
                </a:lnTo>
                <a:lnTo>
                  <a:pt x="163243" y="81210"/>
                </a:lnTo>
                <a:lnTo>
                  <a:pt x="166566" y="77887"/>
                </a:lnTo>
                <a:lnTo>
                  <a:pt x="166566" y="77477"/>
                </a:lnTo>
                <a:close/>
                <a:moveTo>
                  <a:pt x="166566" y="79231"/>
                </a:moveTo>
                <a:lnTo>
                  <a:pt x="164587" y="81210"/>
                </a:lnTo>
                <a:lnTo>
                  <a:pt x="164998" y="81210"/>
                </a:lnTo>
                <a:lnTo>
                  <a:pt x="166566" y="79642"/>
                </a:lnTo>
                <a:lnTo>
                  <a:pt x="166566" y="79456"/>
                </a:lnTo>
                <a:lnTo>
                  <a:pt x="166566" y="79231"/>
                </a:lnTo>
                <a:close/>
                <a:moveTo>
                  <a:pt x="166566" y="81024"/>
                </a:moveTo>
                <a:lnTo>
                  <a:pt x="166342" y="81210"/>
                </a:lnTo>
                <a:lnTo>
                  <a:pt x="166566" y="81210"/>
                </a:lnTo>
                <a:lnTo>
                  <a:pt x="166566" y="81024"/>
                </a:lnTo>
                <a:close/>
                <a:moveTo>
                  <a:pt x="219549" y="70345"/>
                </a:moveTo>
                <a:lnTo>
                  <a:pt x="208684" y="81210"/>
                </a:lnTo>
                <a:cubicBezTo>
                  <a:pt x="208870" y="81173"/>
                  <a:pt x="209057" y="81098"/>
                  <a:pt x="209244" y="81061"/>
                </a:cubicBezTo>
                <a:lnTo>
                  <a:pt x="219848" y="70494"/>
                </a:lnTo>
                <a:lnTo>
                  <a:pt x="219549" y="70345"/>
                </a:lnTo>
                <a:close/>
                <a:moveTo>
                  <a:pt x="265438" y="70308"/>
                </a:moveTo>
                <a:lnTo>
                  <a:pt x="254236" y="81509"/>
                </a:lnTo>
                <a:lnTo>
                  <a:pt x="254722" y="81397"/>
                </a:lnTo>
                <a:lnTo>
                  <a:pt x="265363" y="70793"/>
                </a:lnTo>
                <a:cubicBezTo>
                  <a:pt x="265363" y="70644"/>
                  <a:pt x="265401" y="70457"/>
                  <a:pt x="265438" y="70308"/>
                </a:cubicBezTo>
                <a:close/>
                <a:moveTo>
                  <a:pt x="66574" y="69860"/>
                </a:moveTo>
                <a:lnTo>
                  <a:pt x="54813" y="81621"/>
                </a:lnTo>
                <a:lnTo>
                  <a:pt x="55335" y="81509"/>
                </a:lnTo>
                <a:lnTo>
                  <a:pt x="66798" y="70009"/>
                </a:lnTo>
                <a:lnTo>
                  <a:pt x="66574" y="69860"/>
                </a:lnTo>
                <a:close/>
                <a:moveTo>
                  <a:pt x="265587" y="68366"/>
                </a:moveTo>
                <a:lnTo>
                  <a:pt x="252034" y="81920"/>
                </a:lnTo>
                <a:cubicBezTo>
                  <a:pt x="252183" y="81920"/>
                  <a:pt x="252332" y="81882"/>
                  <a:pt x="252519" y="81845"/>
                </a:cubicBezTo>
                <a:lnTo>
                  <a:pt x="265587" y="68777"/>
                </a:lnTo>
                <a:lnTo>
                  <a:pt x="265587" y="68366"/>
                </a:lnTo>
                <a:close/>
                <a:moveTo>
                  <a:pt x="44059" y="35023"/>
                </a:moveTo>
                <a:cubicBezTo>
                  <a:pt x="30356" y="35023"/>
                  <a:pt x="20499" y="45254"/>
                  <a:pt x="20499" y="58546"/>
                </a:cubicBezTo>
                <a:cubicBezTo>
                  <a:pt x="20499" y="71839"/>
                  <a:pt x="30356" y="82107"/>
                  <a:pt x="44059" y="82107"/>
                </a:cubicBezTo>
                <a:cubicBezTo>
                  <a:pt x="45217" y="82107"/>
                  <a:pt x="46374" y="82032"/>
                  <a:pt x="47532" y="81845"/>
                </a:cubicBezTo>
                <a:lnTo>
                  <a:pt x="47532" y="81845"/>
                </a:lnTo>
                <a:lnTo>
                  <a:pt x="47308" y="82069"/>
                </a:lnTo>
                <a:lnTo>
                  <a:pt x="47681" y="82069"/>
                </a:lnTo>
                <a:lnTo>
                  <a:pt x="47980" y="81770"/>
                </a:lnTo>
                <a:cubicBezTo>
                  <a:pt x="48577" y="81696"/>
                  <a:pt x="49137" y="81584"/>
                  <a:pt x="49697" y="81434"/>
                </a:cubicBezTo>
                <a:lnTo>
                  <a:pt x="49697" y="81434"/>
                </a:lnTo>
                <a:lnTo>
                  <a:pt x="48988" y="82144"/>
                </a:lnTo>
                <a:lnTo>
                  <a:pt x="49361" y="82144"/>
                </a:lnTo>
                <a:lnTo>
                  <a:pt x="50220" y="81322"/>
                </a:lnTo>
                <a:cubicBezTo>
                  <a:pt x="50929" y="81136"/>
                  <a:pt x="51564" y="80912"/>
                  <a:pt x="52236" y="80688"/>
                </a:cubicBezTo>
                <a:lnTo>
                  <a:pt x="52236" y="80688"/>
                </a:lnTo>
                <a:lnTo>
                  <a:pt x="50780" y="82144"/>
                </a:lnTo>
                <a:lnTo>
                  <a:pt x="51191" y="82144"/>
                </a:lnTo>
                <a:lnTo>
                  <a:pt x="52871" y="80426"/>
                </a:lnTo>
                <a:cubicBezTo>
                  <a:pt x="53767" y="80090"/>
                  <a:pt x="54626" y="79680"/>
                  <a:pt x="55447" y="79194"/>
                </a:cubicBezTo>
                <a:lnTo>
                  <a:pt x="55447" y="79194"/>
                </a:lnTo>
                <a:lnTo>
                  <a:pt x="52684" y="81957"/>
                </a:lnTo>
                <a:cubicBezTo>
                  <a:pt x="52871" y="81957"/>
                  <a:pt x="53020" y="81920"/>
                  <a:pt x="53170" y="81920"/>
                </a:cubicBezTo>
                <a:lnTo>
                  <a:pt x="56418" y="78634"/>
                </a:lnTo>
                <a:cubicBezTo>
                  <a:pt x="59331" y="76842"/>
                  <a:pt x="61758" y="74415"/>
                  <a:pt x="63550" y="71540"/>
                </a:cubicBezTo>
                <a:lnTo>
                  <a:pt x="65715" y="69374"/>
                </a:lnTo>
                <a:lnTo>
                  <a:pt x="65454" y="69225"/>
                </a:lnTo>
                <a:lnTo>
                  <a:pt x="63400" y="71278"/>
                </a:lnTo>
                <a:lnTo>
                  <a:pt x="62542" y="70756"/>
                </a:lnTo>
                <a:lnTo>
                  <a:pt x="64558" y="68739"/>
                </a:lnTo>
                <a:lnTo>
                  <a:pt x="64334" y="68590"/>
                </a:lnTo>
                <a:lnTo>
                  <a:pt x="62280" y="70644"/>
                </a:lnTo>
                <a:lnTo>
                  <a:pt x="61422" y="70121"/>
                </a:lnTo>
                <a:lnTo>
                  <a:pt x="63438" y="68105"/>
                </a:lnTo>
                <a:lnTo>
                  <a:pt x="63214" y="67955"/>
                </a:lnTo>
                <a:lnTo>
                  <a:pt x="61160" y="69972"/>
                </a:lnTo>
                <a:lnTo>
                  <a:pt x="60301" y="69486"/>
                </a:lnTo>
                <a:lnTo>
                  <a:pt x="62318" y="67433"/>
                </a:lnTo>
                <a:lnTo>
                  <a:pt x="62094" y="67283"/>
                </a:lnTo>
                <a:lnTo>
                  <a:pt x="60040" y="69337"/>
                </a:lnTo>
                <a:lnTo>
                  <a:pt x="59181" y="68814"/>
                </a:lnTo>
                <a:lnTo>
                  <a:pt x="61235" y="66798"/>
                </a:lnTo>
                <a:lnTo>
                  <a:pt x="60973" y="66649"/>
                </a:lnTo>
                <a:lnTo>
                  <a:pt x="58920" y="68665"/>
                </a:lnTo>
                <a:lnTo>
                  <a:pt x="58061" y="68179"/>
                </a:lnTo>
                <a:lnTo>
                  <a:pt x="60115" y="66126"/>
                </a:lnTo>
                <a:lnTo>
                  <a:pt x="59853" y="65976"/>
                </a:lnTo>
                <a:lnTo>
                  <a:pt x="57800" y="68030"/>
                </a:lnTo>
                <a:lnTo>
                  <a:pt x="53618" y="65603"/>
                </a:lnTo>
                <a:cubicBezTo>
                  <a:pt x="52274" y="68179"/>
                  <a:pt x="49697" y="69934"/>
                  <a:pt x="46673" y="70569"/>
                </a:cubicBezTo>
                <a:lnTo>
                  <a:pt x="46524" y="70532"/>
                </a:lnTo>
                <a:lnTo>
                  <a:pt x="46449" y="70606"/>
                </a:lnTo>
                <a:cubicBezTo>
                  <a:pt x="45926" y="70718"/>
                  <a:pt x="45403" y="70756"/>
                  <a:pt x="44881" y="70793"/>
                </a:cubicBezTo>
                <a:lnTo>
                  <a:pt x="45441" y="70233"/>
                </a:lnTo>
                <a:lnTo>
                  <a:pt x="45142" y="70121"/>
                </a:lnTo>
                <a:lnTo>
                  <a:pt x="44470" y="70793"/>
                </a:lnTo>
                <a:lnTo>
                  <a:pt x="43126" y="70793"/>
                </a:lnTo>
                <a:lnTo>
                  <a:pt x="44171" y="69710"/>
                </a:lnTo>
                <a:lnTo>
                  <a:pt x="43910" y="69598"/>
                </a:lnTo>
                <a:lnTo>
                  <a:pt x="42752" y="70756"/>
                </a:lnTo>
                <a:cubicBezTo>
                  <a:pt x="42342" y="70718"/>
                  <a:pt x="41931" y="70681"/>
                  <a:pt x="41558" y="70606"/>
                </a:cubicBezTo>
                <a:lnTo>
                  <a:pt x="43051" y="69076"/>
                </a:lnTo>
                <a:cubicBezTo>
                  <a:pt x="42976" y="69038"/>
                  <a:pt x="42902" y="68963"/>
                  <a:pt x="42790" y="68926"/>
                </a:cubicBezTo>
                <a:lnTo>
                  <a:pt x="41221" y="70494"/>
                </a:lnTo>
                <a:cubicBezTo>
                  <a:pt x="40848" y="70420"/>
                  <a:pt x="40512" y="70345"/>
                  <a:pt x="40139" y="70233"/>
                </a:cubicBezTo>
                <a:lnTo>
                  <a:pt x="42006" y="68366"/>
                </a:lnTo>
                <a:lnTo>
                  <a:pt x="41782" y="68179"/>
                </a:lnTo>
                <a:lnTo>
                  <a:pt x="39840" y="70158"/>
                </a:lnTo>
                <a:cubicBezTo>
                  <a:pt x="39504" y="70046"/>
                  <a:pt x="39168" y="69897"/>
                  <a:pt x="38832" y="69785"/>
                </a:cubicBezTo>
                <a:lnTo>
                  <a:pt x="41072" y="67545"/>
                </a:lnTo>
                <a:lnTo>
                  <a:pt x="40885" y="67321"/>
                </a:lnTo>
                <a:lnTo>
                  <a:pt x="38533" y="69673"/>
                </a:lnTo>
                <a:cubicBezTo>
                  <a:pt x="38234" y="69524"/>
                  <a:pt x="37936" y="69374"/>
                  <a:pt x="37637" y="69188"/>
                </a:cubicBezTo>
                <a:lnTo>
                  <a:pt x="40213" y="66611"/>
                </a:lnTo>
                <a:lnTo>
                  <a:pt x="40027" y="66387"/>
                </a:lnTo>
                <a:lnTo>
                  <a:pt x="37376" y="69076"/>
                </a:lnTo>
                <a:cubicBezTo>
                  <a:pt x="37114" y="68889"/>
                  <a:pt x="36816" y="68702"/>
                  <a:pt x="36554" y="68515"/>
                </a:cubicBezTo>
                <a:lnTo>
                  <a:pt x="39504" y="65603"/>
                </a:lnTo>
                <a:cubicBezTo>
                  <a:pt x="39429" y="65491"/>
                  <a:pt x="39392" y="65416"/>
                  <a:pt x="39355" y="65342"/>
                </a:cubicBezTo>
                <a:lnTo>
                  <a:pt x="36330" y="68366"/>
                </a:lnTo>
                <a:cubicBezTo>
                  <a:pt x="36069" y="68142"/>
                  <a:pt x="35845" y="67955"/>
                  <a:pt x="35583" y="67731"/>
                </a:cubicBezTo>
                <a:lnTo>
                  <a:pt x="38869" y="64446"/>
                </a:lnTo>
                <a:lnTo>
                  <a:pt x="38757" y="64184"/>
                </a:lnTo>
                <a:lnTo>
                  <a:pt x="35397" y="67507"/>
                </a:lnTo>
                <a:cubicBezTo>
                  <a:pt x="35173" y="67283"/>
                  <a:pt x="34949" y="67059"/>
                  <a:pt x="34762" y="66798"/>
                </a:cubicBezTo>
                <a:lnTo>
                  <a:pt x="38346" y="63213"/>
                </a:lnTo>
                <a:lnTo>
                  <a:pt x="38272" y="62915"/>
                </a:lnTo>
                <a:lnTo>
                  <a:pt x="34575" y="66574"/>
                </a:lnTo>
                <a:cubicBezTo>
                  <a:pt x="34389" y="66312"/>
                  <a:pt x="34165" y="66051"/>
                  <a:pt x="34015" y="65790"/>
                </a:cubicBezTo>
                <a:lnTo>
                  <a:pt x="37973" y="61832"/>
                </a:lnTo>
                <a:cubicBezTo>
                  <a:pt x="37936" y="61720"/>
                  <a:pt x="37936" y="61608"/>
                  <a:pt x="37898" y="61496"/>
                </a:cubicBezTo>
                <a:lnTo>
                  <a:pt x="33829" y="65566"/>
                </a:lnTo>
                <a:cubicBezTo>
                  <a:pt x="33679" y="65267"/>
                  <a:pt x="33492" y="64968"/>
                  <a:pt x="33343" y="64670"/>
                </a:cubicBezTo>
                <a:lnTo>
                  <a:pt x="37712" y="60301"/>
                </a:lnTo>
                <a:cubicBezTo>
                  <a:pt x="37712" y="60189"/>
                  <a:pt x="37674" y="60077"/>
                  <a:pt x="37674" y="59928"/>
                </a:cubicBezTo>
                <a:lnTo>
                  <a:pt x="33231" y="64408"/>
                </a:lnTo>
                <a:cubicBezTo>
                  <a:pt x="33082" y="64110"/>
                  <a:pt x="32932" y="63773"/>
                  <a:pt x="32820" y="63437"/>
                </a:cubicBezTo>
                <a:lnTo>
                  <a:pt x="37637" y="58621"/>
                </a:lnTo>
                <a:lnTo>
                  <a:pt x="37637" y="58583"/>
                </a:lnTo>
                <a:lnTo>
                  <a:pt x="37637" y="58210"/>
                </a:lnTo>
                <a:lnTo>
                  <a:pt x="32708" y="63139"/>
                </a:lnTo>
                <a:cubicBezTo>
                  <a:pt x="32596" y="62803"/>
                  <a:pt x="32484" y="62429"/>
                  <a:pt x="32410" y="62093"/>
                </a:cubicBezTo>
                <a:lnTo>
                  <a:pt x="37749" y="56754"/>
                </a:lnTo>
                <a:cubicBezTo>
                  <a:pt x="37749" y="56605"/>
                  <a:pt x="37824" y="56455"/>
                  <a:pt x="37824" y="56306"/>
                </a:cubicBezTo>
                <a:lnTo>
                  <a:pt x="37824" y="56306"/>
                </a:lnTo>
                <a:lnTo>
                  <a:pt x="32335" y="61757"/>
                </a:lnTo>
                <a:cubicBezTo>
                  <a:pt x="32260" y="61384"/>
                  <a:pt x="32186" y="61010"/>
                  <a:pt x="32111" y="60600"/>
                </a:cubicBezTo>
                <a:lnTo>
                  <a:pt x="38197" y="54551"/>
                </a:lnTo>
                <a:cubicBezTo>
                  <a:pt x="38234" y="54364"/>
                  <a:pt x="38309" y="54140"/>
                  <a:pt x="38384" y="53954"/>
                </a:cubicBezTo>
                <a:lnTo>
                  <a:pt x="38384" y="53954"/>
                </a:lnTo>
                <a:lnTo>
                  <a:pt x="32074" y="60264"/>
                </a:lnTo>
                <a:cubicBezTo>
                  <a:pt x="32036" y="59853"/>
                  <a:pt x="31999" y="59405"/>
                  <a:pt x="31999" y="58994"/>
                </a:cubicBezTo>
                <a:lnTo>
                  <a:pt x="39728" y="51265"/>
                </a:lnTo>
                <a:cubicBezTo>
                  <a:pt x="40512" y="50145"/>
                  <a:pt x="41483" y="49137"/>
                  <a:pt x="42640" y="48353"/>
                </a:cubicBezTo>
                <a:lnTo>
                  <a:pt x="44657" y="46337"/>
                </a:lnTo>
                <a:cubicBezTo>
                  <a:pt x="45105" y="46337"/>
                  <a:pt x="45515" y="46374"/>
                  <a:pt x="45926" y="46449"/>
                </a:cubicBezTo>
                <a:lnTo>
                  <a:pt x="45329" y="47046"/>
                </a:lnTo>
                <a:lnTo>
                  <a:pt x="45329" y="47046"/>
                </a:lnTo>
                <a:lnTo>
                  <a:pt x="45889" y="46859"/>
                </a:lnTo>
                <a:lnTo>
                  <a:pt x="46262" y="46486"/>
                </a:lnTo>
                <a:cubicBezTo>
                  <a:pt x="49511" y="47046"/>
                  <a:pt x="52199" y="48838"/>
                  <a:pt x="53618" y="51489"/>
                </a:cubicBezTo>
                <a:lnTo>
                  <a:pt x="57501" y="49249"/>
                </a:lnTo>
                <a:lnTo>
                  <a:pt x="57576" y="49324"/>
                </a:lnTo>
                <a:lnTo>
                  <a:pt x="57800" y="49062"/>
                </a:lnTo>
                <a:lnTo>
                  <a:pt x="61011" y="47195"/>
                </a:lnTo>
                <a:lnTo>
                  <a:pt x="58210" y="49996"/>
                </a:lnTo>
                <a:lnTo>
                  <a:pt x="58397" y="50220"/>
                </a:lnTo>
                <a:lnTo>
                  <a:pt x="61944" y="46673"/>
                </a:lnTo>
                <a:lnTo>
                  <a:pt x="63624" y="45702"/>
                </a:lnTo>
                <a:cubicBezTo>
                  <a:pt x="63550" y="45552"/>
                  <a:pt x="63438" y="45403"/>
                  <a:pt x="63326" y="45291"/>
                </a:cubicBezTo>
                <a:lnTo>
                  <a:pt x="66462" y="42117"/>
                </a:lnTo>
                <a:lnTo>
                  <a:pt x="66275" y="41931"/>
                </a:lnTo>
                <a:lnTo>
                  <a:pt x="63214" y="44992"/>
                </a:lnTo>
                <a:cubicBezTo>
                  <a:pt x="63027" y="44731"/>
                  <a:pt x="62840" y="44432"/>
                  <a:pt x="62654" y="44171"/>
                </a:cubicBezTo>
                <a:lnTo>
                  <a:pt x="65641" y="41184"/>
                </a:lnTo>
                <a:lnTo>
                  <a:pt x="65417" y="40997"/>
                </a:lnTo>
                <a:lnTo>
                  <a:pt x="62467" y="43947"/>
                </a:lnTo>
                <a:cubicBezTo>
                  <a:pt x="62280" y="43686"/>
                  <a:pt x="62094" y="43424"/>
                  <a:pt x="61870" y="43163"/>
                </a:cubicBezTo>
                <a:lnTo>
                  <a:pt x="64670" y="40363"/>
                </a:lnTo>
                <a:lnTo>
                  <a:pt x="64483" y="40213"/>
                </a:lnTo>
                <a:lnTo>
                  <a:pt x="61683" y="43014"/>
                </a:lnTo>
                <a:cubicBezTo>
                  <a:pt x="61496" y="42752"/>
                  <a:pt x="61272" y="42528"/>
                  <a:pt x="61048" y="42267"/>
                </a:cubicBezTo>
                <a:lnTo>
                  <a:pt x="63699" y="39616"/>
                </a:lnTo>
                <a:lnTo>
                  <a:pt x="63475" y="39466"/>
                </a:lnTo>
                <a:lnTo>
                  <a:pt x="60861" y="42080"/>
                </a:lnTo>
                <a:cubicBezTo>
                  <a:pt x="60637" y="41856"/>
                  <a:pt x="60413" y="41595"/>
                  <a:pt x="60189" y="41371"/>
                </a:cubicBezTo>
                <a:lnTo>
                  <a:pt x="62654" y="38906"/>
                </a:lnTo>
                <a:lnTo>
                  <a:pt x="62430" y="38757"/>
                </a:lnTo>
                <a:lnTo>
                  <a:pt x="59965" y="41184"/>
                </a:lnTo>
                <a:cubicBezTo>
                  <a:pt x="59704" y="40960"/>
                  <a:pt x="59480" y="40773"/>
                  <a:pt x="59219" y="40549"/>
                </a:cubicBezTo>
                <a:lnTo>
                  <a:pt x="61571" y="38197"/>
                </a:lnTo>
                <a:lnTo>
                  <a:pt x="61309" y="38085"/>
                </a:lnTo>
                <a:lnTo>
                  <a:pt x="59032" y="40363"/>
                </a:lnTo>
                <a:cubicBezTo>
                  <a:pt x="58808" y="40138"/>
                  <a:pt x="58546" y="39952"/>
                  <a:pt x="58285" y="39728"/>
                </a:cubicBezTo>
                <a:lnTo>
                  <a:pt x="60413" y="37599"/>
                </a:lnTo>
                <a:lnTo>
                  <a:pt x="60152" y="37450"/>
                </a:lnTo>
                <a:lnTo>
                  <a:pt x="58061" y="39578"/>
                </a:lnTo>
                <a:cubicBezTo>
                  <a:pt x="57800" y="39392"/>
                  <a:pt x="57538" y="39205"/>
                  <a:pt x="57240" y="39018"/>
                </a:cubicBezTo>
                <a:lnTo>
                  <a:pt x="59219" y="37039"/>
                </a:lnTo>
                <a:lnTo>
                  <a:pt x="58957" y="36890"/>
                </a:lnTo>
                <a:lnTo>
                  <a:pt x="57016" y="38832"/>
                </a:lnTo>
                <a:cubicBezTo>
                  <a:pt x="56754" y="38645"/>
                  <a:pt x="56456" y="38496"/>
                  <a:pt x="56194" y="38309"/>
                </a:cubicBezTo>
                <a:lnTo>
                  <a:pt x="57986" y="36517"/>
                </a:lnTo>
                <a:lnTo>
                  <a:pt x="57688" y="36405"/>
                </a:lnTo>
                <a:lnTo>
                  <a:pt x="55970" y="38160"/>
                </a:lnTo>
                <a:cubicBezTo>
                  <a:pt x="55671" y="38010"/>
                  <a:pt x="55373" y="37824"/>
                  <a:pt x="55074" y="37674"/>
                </a:cubicBezTo>
                <a:lnTo>
                  <a:pt x="56642" y="36106"/>
                </a:lnTo>
                <a:lnTo>
                  <a:pt x="56343" y="35994"/>
                </a:lnTo>
                <a:lnTo>
                  <a:pt x="54775" y="37562"/>
                </a:lnTo>
                <a:cubicBezTo>
                  <a:pt x="54477" y="37375"/>
                  <a:pt x="54178" y="37226"/>
                  <a:pt x="53842" y="37114"/>
                </a:cubicBezTo>
                <a:lnTo>
                  <a:pt x="55261" y="35695"/>
                </a:lnTo>
                <a:lnTo>
                  <a:pt x="54925" y="35621"/>
                </a:lnTo>
                <a:lnTo>
                  <a:pt x="53580" y="36965"/>
                </a:lnTo>
                <a:cubicBezTo>
                  <a:pt x="53244" y="36853"/>
                  <a:pt x="52946" y="36703"/>
                  <a:pt x="52610" y="36591"/>
                </a:cubicBezTo>
                <a:lnTo>
                  <a:pt x="53804" y="35397"/>
                </a:lnTo>
                <a:cubicBezTo>
                  <a:pt x="53692" y="35359"/>
                  <a:pt x="53580" y="35359"/>
                  <a:pt x="53468" y="35359"/>
                </a:cubicBezTo>
                <a:lnTo>
                  <a:pt x="52311" y="36479"/>
                </a:lnTo>
                <a:cubicBezTo>
                  <a:pt x="51975" y="36330"/>
                  <a:pt x="51639" y="36218"/>
                  <a:pt x="51303" y="36106"/>
                </a:cubicBezTo>
                <a:lnTo>
                  <a:pt x="52236" y="35173"/>
                </a:lnTo>
                <a:lnTo>
                  <a:pt x="51900" y="35135"/>
                </a:lnTo>
                <a:lnTo>
                  <a:pt x="51004" y="36031"/>
                </a:lnTo>
                <a:cubicBezTo>
                  <a:pt x="50668" y="35919"/>
                  <a:pt x="50295" y="35807"/>
                  <a:pt x="49959" y="35733"/>
                </a:cubicBezTo>
                <a:lnTo>
                  <a:pt x="50631" y="35098"/>
                </a:lnTo>
                <a:lnTo>
                  <a:pt x="50220" y="35098"/>
                </a:lnTo>
                <a:lnTo>
                  <a:pt x="49623" y="35695"/>
                </a:lnTo>
                <a:cubicBezTo>
                  <a:pt x="49249" y="35583"/>
                  <a:pt x="48876" y="35509"/>
                  <a:pt x="48502" y="35434"/>
                </a:cubicBezTo>
                <a:lnTo>
                  <a:pt x="48876" y="35098"/>
                </a:lnTo>
                <a:lnTo>
                  <a:pt x="48465" y="35098"/>
                </a:lnTo>
                <a:lnTo>
                  <a:pt x="48166" y="35359"/>
                </a:lnTo>
                <a:cubicBezTo>
                  <a:pt x="46822" y="35135"/>
                  <a:pt x="45441" y="35023"/>
                  <a:pt x="44059" y="35023"/>
                </a:cubicBezTo>
                <a:close/>
                <a:moveTo>
                  <a:pt x="241952" y="35023"/>
                </a:moveTo>
                <a:cubicBezTo>
                  <a:pt x="233178" y="35023"/>
                  <a:pt x="226270" y="40549"/>
                  <a:pt x="226270" y="49025"/>
                </a:cubicBezTo>
                <a:cubicBezTo>
                  <a:pt x="226270" y="57463"/>
                  <a:pt x="232580" y="61085"/>
                  <a:pt x="239675" y="63139"/>
                </a:cubicBezTo>
                <a:cubicBezTo>
                  <a:pt x="245425" y="64782"/>
                  <a:pt x="248412" y="65528"/>
                  <a:pt x="248412" y="68142"/>
                </a:cubicBezTo>
                <a:cubicBezTo>
                  <a:pt x="248412" y="69262"/>
                  <a:pt x="247740" y="70345"/>
                  <a:pt x="245835" y="70868"/>
                </a:cubicBezTo>
                <a:lnTo>
                  <a:pt x="245574" y="70793"/>
                </a:lnTo>
                <a:lnTo>
                  <a:pt x="245425" y="70942"/>
                </a:lnTo>
                <a:cubicBezTo>
                  <a:pt x="244902" y="71054"/>
                  <a:pt x="244379" y="71129"/>
                  <a:pt x="243856" y="71129"/>
                </a:cubicBezTo>
                <a:lnTo>
                  <a:pt x="244566" y="70420"/>
                </a:lnTo>
                <a:lnTo>
                  <a:pt x="244304" y="70308"/>
                </a:lnTo>
                <a:lnTo>
                  <a:pt x="243446" y="71166"/>
                </a:lnTo>
                <a:lnTo>
                  <a:pt x="243110" y="71166"/>
                </a:lnTo>
                <a:cubicBezTo>
                  <a:pt x="242774" y="71166"/>
                  <a:pt x="242438" y="71129"/>
                  <a:pt x="242102" y="71129"/>
                </a:cubicBezTo>
                <a:lnTo>
                  <a:pt x="243446" y="69785"/>
                </a:lnTo>
                <a:lnTo>
                  <a:pt x="243184" y="69636"/>
                </a:lnTo>
                <a:lnTo>
                  <a:pt x="241765" y="71092"/>
                </a:lnTo>
                <a:cubicBezTo>
                  <a:pt x="241355" y="71017"/>
                  <a:pt x="240981" y="70980"/>
                  <a:pt x="240571" y="70905"/>
                </a:cubicBezTo>
                <a:lnTo>
                  <a:pt x="242438" y="69038"/>
                </a:lnTo>
                <a:lnTo>
                  <a:pt x="242251" y="68851"/>
                </a:lnTo>
                <a:lnTo>
                  <a:pt x="240272" y="70793"/>
                </a:lnTo>
                <a:cubicBezTo>
                  <a:pt x="239899" y="70718"/>
                  <a:pt x="239563" y="70606"/>
                  <a:pt x="239226" y="70457"/>
                </a:cubicBezTo>
                <a:lnTo>
                  <a:pt x="241579" y="68142"/>
                </a:lnTo>
                <a:cubicBezTo>
                  <a:pt x="241504" y="68067"/>
                  <a:pt x="241429" y="67993"/>
                  <a:pt x="241392" y="67918"/>
                </a:cubicBezTo>
                <a:lnTo>
                  <a:pt x="238928" y="70382"/>
                </a:lnTo>
                <a:cubicBezTo>
                  <a:pt x="238629" y="70233"/>
                  <a:pt x="238330" y="70084"/>
                  <a:pt x="238032" y="69897"/>
                </a:cubicBezTo>
                <a:lnTo>
                  <a:pt x="240832" y="67097"/>
                </a:lnTo>
                <a:cubicBezTo>
                  <a:pt x="240795" y="67022"/>
                  <a:pt x="240720" y="66947"/>
                  <a:pt x="240683" y="66835"/>
                </a:cubicBezTo>
                <a:lnTo>
                  <a:pt x="237808" y="69748"/>
                </a:lnTo>
                <a:cubicBezTo>
                  <a:pt x="237509" y="69561"/>
                  <a:pt x="237248" y="69374"/>
                  <a:pt x="237024" y="69150"/>
                </a:cubicBezTo>
                <a:lnTo>
                  <a:pt x="240197" y="65976"/>
                </a:lnTo>
                <a:lnTo>
                  <a:pt x="240085" y="65715"/>
                </a:lnTo>
                <a:lnTo>
                  <a:pt x="236799" y="68963"/>
                </a:lnTo>
                <a:cubicBezTo>
                  <a:pt x="236575" y="68739"/>
                  <a:pt x="236314" y="68515"/>
                  <a:pt x="236127" y="68291"/>
                </a:cubicBezTo>
                <a:lnTo>
                  <a:pt x="238330" y="66051"/>
                </a:lnTo>
                <a:lnTo>
                  <a:pt x="238330" y="66051"/>
                </a:lnTo>
                <a:lnTo>
                  <a:pt x="237397" y="66611"/>
                </a:lnTo>
                <a:lnTo>
                  <a:pt x="235941" y="68067"/>
                </a:lnTo>
                <a:cubicBezTo>
                  <a:pt x="235231" y="67171"/>
                  <a:pt x="234634" y="66200"/>
                  <a:pt x="234223" y="65118"/>
                </a:cubicBezTo>
                <a:lnTo>
                  <a:pt x="224329" y="70868"/>
                </a:lnTo>
                <a:cubicBezTo>
                  <a:pt x="226718" y="77514"/>
                  <a:pt x="232991" y="82107"/>
                  <a:pt x="242811" y="82107"/>
                </a:cubicBezTo>
                <a:cubicBezTo>
                  <a:pt x="243670" y="82107"/>
                  <a:pt x="244529" y="82069"/>
                  <a:pt x="245350" y="81994"/>
                </a:cubicBezTo>
                <a:cubicBezTo>
                  <a:pt x="245873" y="81957"/>
                  <a:pt x="246395" y="81882"/>
                  <a:pt x="246881" y="81808"/>
                </a:cubicBezTo>
                <a:lnTo>
                  <a:pt x="246881" y="81808"/>
                </a:lnTo>
                <a:lnTo>
                  <a:pt x="246582" y="82107"/>
                </a:lnTo>
                <a:lnTo>
                  <a:pt x="246956" y="82107"/>
                </a:lnTo>
                <a:lnTo>
                  <a:pt x="247366" y="81696"/>
                </a:lnTo>
                <a:cubicBezTo>
                  <a:pt x="247964" y="81621"/>
                  <a:pt x="248561" y="81472"/>
                  <a:pt x="249121" y="81322"/>
                </a:cubicBezTo>
                <a:lnTo>
                  <a:pt x="249121" y="81322"/>
                </a:lnTo>
                <a:lnTo>
                  <a:pt x="248300" y="82144"/>
                </a:lnTo>
                <a:lnTo>
                  <a:pt x="248673" y="82144"/>
                </a:lnTo>
                <a:lnTo>
                  <a:pt x="249644" y="81210"/>
                </a:lnTo>
                <a:cubicBezTo>
                  <a:pt x="250391" y="80986"/>
                  <a:pt x="251100" y="80725"/>
                  <a:pt x="251809" y="80426"/>
                </a:cubicBezTo>
                <a:lnTo>
                  <a:pt x="251809" y="80426"/>
                </a:lnTo>
                <a:lnTo>
                  <a:pt x="250129" y="82107"/>
                </a:lnTo>
                <a:lnTo>
                  <a:pt x="250540" y="82107"/>
                </a:lnTo>
                <a:lnTo>
                  <a:pt x="252556" y="80090"/>
                </a:lnTo>
                <a:lnTo>
                  <a:pt x="252519" y="80090"/>
                </a:lnTo>
                <a:cubicBezTo>
                  <a:pt x="255282" y="78821"/>
                  <a:pt x="257485" y="76618"/>
                  <a:pt x="258754" y="73855"/>
                </a:cubicBezTo>
                <a:lnTo>
                  <a:pt x="265587" y="67059"/>
                </a:lnTo>
                <a:cubicBezTo>
                  <a:pt x="265550" y="66910"/>
                  <a:pt x="265550" y="66798"/>
                  <a:pt x="265550" y="66686"/>
                </a:cubicBezTo>
                <a:lnTo>
                  <a:pt x="259053" y="73183"/>
                </a:lnTo>
                <a:cubicBezTo>
                  <a:pt x="259277" y="72548"/>
                  <a:pt x="259464" y="71876"/>
                  <a:pt x="259613" y="71204"/>
                </a:cubicBezTo>
                <a:lnTo>
                  <a:pt x="265401" y="65416"/>
                </a:lnTo>
                <a:cubicBezTo>
                  <a:pt x="265363" y="65304"/>
                  <a:pt x="265326" y="65230"/>
                  <a:pt x="265326" y="65118"/>
                </a:cubicBezTo>
                <a:lnTo>
                  <a:pt x="259725" y="70718"/>
                </a:lnTo>
                <a:cubicBezTo>
                  <a:pt x="259837" y="70196"/>
                  <a:pt x="259875" y="69673"/>
                  <a:pt x="259912" y="69150"/>
                </a:cubicBezTo>
                <a:lnTo>
                  <a:pt x="265102" y="63998"/>
                </a:lnTo>
                <a:cubicBezTo>
                  <a:pt x="265065" y="63886"/>
                  <a:pt x="265027" y="63811"/>
                  <a:pt x="264990" y="63699"/>
                </a:cubicBezTo>
                <a:lnTo>
                  <a:pt x="259949" y="68739"/>
                </a:lnTo>
                <a:lnTo>
                  <a:pt x="259949" y="67955"/>
                </a:lnTo>
                <a:lnTo>
                  <a:pt x="259949" y="67358"/>
                </a:lnTo>
                <a:lnTo>
                  <a:pt x="264617" y="62691"/>
                </a:lnTo>
                <a:cubicBezTo>
                  <a:pt x="264579" y="62616"/>
                  <a:pt x="264542" y="62504"/>
                  <a:pt x="264505" y="62429"/>
                </a:cubicBezTo>
                <a:lnTo>
                  <a:pt x="259949" y="66985"/>
                </a:lnTo>
                <a:cubicBezTo>
                  <a:pt x="259912" y="66574"/>
                  <a:pt x="259875" y="66126"/>
                  <a:pt x="259800" y="65752"/>
                </a:cubicBezTo>
                <a:lnTo>
                  <a:pt x="264019" y="61533"/>
                </a:lnTo>
                <a:cubicBezTo>
                  <a:pt x="263982" y="61459"/>
                  <a:pt x="263907" y="61384"/>
                  <a:pt x="263870" y="61309"/>
                </a:cubicBezTo>
                <a:lnTo>
                  <a:pt x="259763" y="65416"/>
                </a:lnTo>
                <a:cubicBezTo>
                  <a:pt x="259688" y="65043"/>
                  <a:pt x="259613" y="64670"/>
                  <a:pt x="259501" y="64296"/>
                </a:cubicBezTo>
                <a:lnTo>
                  <a:pt x="263310" y="60450"/>
                </a:lnTo>
                <a:cubicBezTo>
                  <a:pt x="263272" y="60376"/>
                  <a:pt x="263198" y="60301"/>
                  <a:pt x="263160" y="60226"/>
                </a:cubicBezTo>
                <a:lnTo>
                  <a:pt x="259427" y="63960"/>
                </a:lnTo>
                <a:cubicBezTo>
                  <a:pt x="259315" y="63624"/>
                  <a:pt x="259202" y="63288"/>
                  <a:pt x="259053" y="62952"/>
                </a:cubicBezTo>
                <a:lnTo>
                  <a:pt x="262488" y="59517"/>
                </a:lnTo>
                <a:lnTo>
                  <a:pt x="262302" y="59330"/>
                </a:lnTo>
                <a:lnTo>
                  <a:pt x="259016" y="62728"/>
                </a:lnTo>
                <a:cubicBezTo>
                  <a:pt x="258866" y="62429"/>
                  <a:pt x="258717" y="62093"/>
                  <a:pt x="258530" y="61795"/>
                </a:cubicBezTo>
                <a:lnTo>
                  <a:pt x="261629" y="58696"/>
                </a:lnTo>
                <a:lnTo>
                  <a:pt x="261405" y="58546"/>
                </a:lnTo>
                <a:lnTo>
                  <a:pt x="258418" y="61533"/>
                </a:lnTo>
                <a:cubicBezTo>
                  <a:pt x="258232" y="61272"/>
                  <a:pt x="258045" y="60973"/>
                  <a:pt x="257858" y="60712"/>
                </a:cubicBezTo>
                <a:lnTo>
                  <a:pt x="260659" y="57911"/>
                </a:lnTo>
                <a:lnTo>
                  <a:pt x="260397" y="57762"/>
                </a:lnTo>
                <a:lnTo>
                  <a:pt x="257709" y="60450"/>
                </a:lnTo>
                <a:cubicBezTo>
                  <a:pt x="257522" y="60189"/>
                  <a:pt x="257298" y="59965"/>
                  <a:pt x="257074" y="59704"/>
                </a:cubicBezTo>
                <a:lnTo>
                  <a:pt x="259576" y="57202"/>
                </a:lnTo>
                <a:lnTo>
                  <a:pt x="259315" y="57053"/>
                </a:lnTo>
                <a:lnTo>
                  <a:pt x="256888" y="59517"/>
                </a:lnTo>
                <a:cubicBezTo>
                  <a:pt x="256663" y="59256"/>
                  <a:pt x="256439" y="59032"/>
                  <a:pt x="256215" y="58845"/>
                </a:cubicBezTo>
                <a:lnTo>
                  <a:pt x="258456" y="56605"/>
                </a:lnTo>
                <a:lnTo>
                  <a:pt x="258194" y="56455"/>
                </a:lnTo>
                <a:lnTo>
                  <a:pt x="255991" y="58658"/>
                </a:lnTo>
                <a:cubicBezTo>
                  <a:pt x="255730" y="58434"/>
                  <a:pt x="255506" y="58210"/>
                  <a:pt x="255245" y="58023"/>
                </a:cubicBezTo>
                <a:lnTo>
                  <a:pt x="257261" y="56007"/>
                </a:lnTo>
                <a:lnTo>
                  <a:pt x="256962" y="55895"/>
                </a:lnTo>
                <a:lnTo>
                  <a:pt x="255021" y="57874"/>
                </a:lnTo>
                <a:cubicBezTo>
                  <a:pt x="254722" y="57687"/>
                  <a:pt x="254461" y="57501"/>
                  <a:pt x="254199" y="57314"/>
                </a:cubicBezTo>
                <a:lnTo>
                  <a:pt x="255991" y="55484"/>
                </a:lnTo>
                <a:lnTo>
                  <a:pt x="255730" y="55372"/>
                </a:lnTo>
                <a:lnTo>
                  <a:pt x="253938" y="57165"/>
                </a:lnTo>
                <a:cubicBezTo>
                  <a:pt x="253639" y="56978"/>
                  <a:pt x="253378" y="56829"/>
                  <a:pt x="253079" y="56679"/>
                </a:cubicBezTo>
                <a:lnTo>
                  <a:pt x="254722" y="55036"/>
                </a:lnTo>
                <a:lnTo>
                  <a:pt x="254423" y="54924"/>
                </a:lnTo>
                <a:lnTo>
                  <a:pt x="252818" y="56530"/>
                </a:lnTo>
                <a:cubicBezTo>
                  <a:pt x="252482" y="56381"/>
                  <a:pt x="252183" y="56231"/>
                  <a:pt x="251884" y="56082"/>
                </a:cubicBezTo>
                <a:lnTo>
                  <a:pt x="253378" y="54551"/>
                </a:lnTo>
                <a:lnTo>
                  <a:pt x="253079" y="54476"/>
                </a:lnTo>
                <a:lnTo>
                  <a:pt x="251585" y="55932"/>
                </a:lnTo>
                <a:cubicBezTo>
                  <a:pt x="251287" y="55820"/>
                  <a:pt x="250951" y="55671"/>
                  <a:pt x="250652" y="55522"/>
                </a:cubicBezTo>
                <a:lnTo>
                  <a:pt x="252034" y="54140"/>
                </a:lnTo>
                <a:lnTo>
                  <a:pt x="251735" y="54066"/>
                </a:lnTo>
                <a:lnTo>
                  <a:pt x="250353" y="55447"/>
                </a:lnTo>
                <a:lnTo>
                  <a:pt x="249345" y="55074"/>
                </a:lnTo>
                <a:lnTo>
                  <a:pt x="250652" y="53730"/>
                </a:lnTo>
                <a:lnTo>
                  <a:pt x="250353" y="53655"/>
                </a:lnTo>
                <a:lnTo>
                  <a:pt x="249046" y="54962"/>
                </a:lnTo>
                <a:lnTo>
                  <a:pt x="248038" y="54626"/>
                </a:lnTo>
                <a:lnTo>
                  <a:pt x="249270" y="53356"/>
                </a:lnTo>
                <a:lnTo>
                  <a:pt x="248972" y="53244"/>
                </a:lnTo>
                <a:lnTo>
                  <a:pt x="247665" y="54551"/>
                </a:lnTo>
                <a:lnTo>
                  <a:pt x="246619" y="54215"/>
                </a:lnTo>
                <a:lnTo>
                  <a:pt x="247964" y="52908"/>
                </a:lnTo>
                <a:lnTo>
                  <a:pt x="247665" y="52796"/>
                </a:lnTo>
                <a:lnTo>
                  <a:pt x="246321" y="54140"/>
                </a:lnTo>
                <a:lnTo>
                  <a:pt x="245499" y="53879"/>
                </a:lnTo>
                <a:lnTo>
                  <a:pt x="245275" y="53804"/>
                </a:lnTo>
                <a:lnTo>
                  <a:pt x="246694" y="52423"/>
                </a:lnTo>
                <a:lnTo>
                  <a:pt x="246395" y="52311"/>
                </a:lnTo>
                <a:lnTo>
                  <a:pt x="244977" y="53692"/>
                </a:lnTo>
                <a:cubicBezTo>
                  <a:pt x="244603" y="53580"/>
                  <a:pt x="244267" y="53468"/>
                  <a:pt x="243931" y="53394"/>
                </a:cubicBezTo>
                <a:lnTo>
                  <a:pt x="245499" y="51825"/>
                </a:lnTo>
                <a:lnTo>
                  <a:pt x="245238" y="51676"/>
                </a:lnTo>
                <a:lnTo>
                  <a:pt x="243632" y="53281"/>
                </a:lnTo>
                <a:lnTo>
                  <a:pt x="242624" y="52945"/>
                </a:lnTo>
                <a:lnTo>
                  <a:pt x="244417" y="51116"/>
                </a:lnTo>
                <a:cubicBezTo>
                  <a:pt x="244342" y="51079"/>
                  <a:pt x="244267" y="51004"/>
                  <a:pt x="244230" y="50929"/>
                </a:cubicBezTo>
                <a:lnTo>
                  <a:pt x="242326" y="52833"/>
                </a:lnTo>
                <a:cubicBezTo>
                  <a:pt x="241952" y="52721"/>
                  <a:pt x="241616" y="52572"/>
                  <a:pt x="241317" y="52460"/>
                </a:cubicBezTo>
                <a:lnTo>
                  <a:pt x="243670" y="50145"/>
                </a:lnTo>
                <a:cubicBezTo>
                  <a:pt x="243595" y="50033"/>
                  <a:pt x="243558" y="49921"/>
                  <a:pt x="243558" y="49846"/>
                </a:cubicBezTo>
                <a:lnTo>
                  <a:pt x="241056" y="52311"/>
                </a:lnTo>
                <a:cubicBezTo>
                  <a:pt x="240720" y="52199"/>
                  <a:pt x="240421" y="52049"/>
                  <a:pt x="240123" y="51900"/>
                </a:cubicBezTo>
                <a:lnTo>
                  <a:pt x="243446" y="48577"/>
                </a:lnTo>
                <a:cubicBezTo>
                  <a:pt x="243483" y="48390"/>
                  <a:pt x="243520" y="48204"/>
                  <a:pt x="243595" y="48017"/>
                </a:cubicBezTo>
                <a:lnTo>
                  <a:pt x="243595" y="48017"/>
                </a:lnTo>
                <a:lnTo>
                  <a:pt x="239861" y="51751"/>
                </a:lnTo>
                <a:cubicBezTo>
                  <a:pt x="239563" y="51601"/>
                  <a:pt x="239301" y="51415"/>
                  <a:pt x="239040" y="51228"/>
                </a:cubicBezTo>
                <a:lnTo>
                  <a:pt x="244043" y="46225"/>
                </a:lnTo>
                <a:cubicBezTo>
                  <a:pt x="246283" y="46785"/>
                  <a:pt x="247926" y="48390"/>
                  <a:pt x="249009" y="51004"/>
                </a:cubicBezTo>
                <a:lnTo>
                  <a:pt x="254349" y="47867"/>
                </a:lnTo>
                <a:lnTo>
                  <a:pt x="253415" y="48801"/>
                </a:lnTo>
                <a:lnTo>
                  <a:pt x="253564" y="49025"/>
                </a:lnTo>
                <a:lnTo>
                  <a:pt x="255319" y="47307"/>
                </a:lnTo>
                <a:lnTo>
                  <a:pt x="258642" y="45403"/>
                </a:lnTo>
                <a:lnTo>
                  <a:pt x="254124" y="49921"/>
                </a:lnTo>
                <a:cubicBezTo>
                  <a:pt x="254162" y="49996"/>
                  <a:pt x="254236" y="50070"/>
                  <a:pt x="254274" y="50182"/>
                </a:cubicBezTo>
                <a:lnTo>
                  <a:pt x="262376" y="42043"/>
                </a:lnTo>
                <a:lnTo>
                  <a:pt x="262227" y="41819"/>
                </a:lnTo>
                <a:lnTo>
                  <a:pt x="258717" y="45291"/>
                </a:lnTo>
                <a:cubicBezTo>
                  <a:pt x="258568" y="44992"/>
                  <a:pt x="258418" y="44694"/>
                  <a:pt x="258269" y="44395"/>
                </a:cubicBezTo>
                <a:lnTo>
                  <a:pt x="261592" y="41072"/>
                </a:lnTo>
                <a:lnTo>
                  <a:pt x="261405" y="40848"/>
                </a:lnTo>
                <a:lnTo>
                  <a:pt x="258120" y="44134"/>
                </a:lnTo>
                <a:cubicBezTo>
                  <a:pt x="257970" y="43835"/>
                  <a:pt x="257784" y="43536"/>
                  <a:pt x="257634" y="43275"/>
                </a:cubicBezTo>
                <a:lnTo>
                  <a:pt x="260733" y="40138"/>
                </a:lnTo>
                <a:lnTo>
                  <a:pt x="260547" y="39914"/>
                </a:lnTo>
                <a:lnTo>
                  <a:pt x="257485" y="43014"/>
                </a:lnTo>
                <a:cubicBezTo>
                  <a:pt x="257298" y="42752"/>
                  <a:pt x="257112" y="42453"/>
                  <a:pt x="256925" y="42192"/>
                </a:cubicBezTo>
                <a:lnTo>
                  <a:pt x="259837" y="39280"/>
                </a:lnTo>
                <a:lnTo>
                  <a:pt x="259613" y="39093"/>
                </a:lnTo>
                <a:lnTo>
                  <a:pt x="256738" y="41968"/>
                </a:lnTo>
                <a:cubicBezTo>
                  <a:pt x="256551" y="41707"/>
                  <a:pt x="256327" y="41445"/>
                  <a:pt x="256141" y="41221"/>
                </a:cubicBezTo>
                <a:lnTo>
                  <a:pt x="258866" y="38496"/>
                </a:lnTo>
                <a:lnTo>
                  <a:pt x="258642" y="38309"/>
                </a:lnTo>
                <a:lnTo>
                  <a:pt x="255954" y="40997"/>
                </a:lnTo>
                <a:cubicBezTo>
                  <a:pt x="255730" y="40736"/>
                  <a:pt x="255543" y="40512"/>
                  <a:pt x="255319" y="40288"/>
                </a:cubicBezTo>
                <a:lnTo>
                  <a:pt x="257784" y="37786"/>
                </a:lnTo>
                <a:lnTo>
                  <a:pt x="257560" y="37637"/>
                </a:lnTo>
                <a:lnTo>
                  <a:pt x="255095" y="40064"/>
                </a:lnTo>
                <a:cubicBezTo>
                  <a:pt x="254871" y="39840"/>
                  <a:pt x="254647" y="39616"/>
                  <a:pt x="254386" y="39429"/>
                </a:cubicBezTo>
                <a:lnTo>
                  <a:pt x="256663" y="37151"/>
                </a:lnTo>
                <a:lnTo>
                  <a:pt x="256402" y="37002"/>
                </a:lnTo>
                <a:lnTo>
                  <a:pt x="254199" y="39242"/>
                </a:lnTo>
                <a:cubicBezTo>
                  <a:pt x="253938" y="39018"/>
                  <a:pt x="253676" y="38832"/>
                  <a:pt x="253452" y="38608"/>
                </a:cubicBezTo>
                <a:lnTo>
                  <a:pt x="255469" y="36591"/>
                </a:lnTo>
                <a:lnTo>
                  <a:pt x="255207" y="36442"/>
                </a:lnTo>
                <a:lnTo>
                  <a:pt x="253191" y="38458"/>
                </a:lnTo>
                <a:cubicBezTo>
                  <a:pt x="252930" y="38272"/>
                  <a:pt x="252668" y="38085"/>
                  <a:pt x="252407" y="37898"/>
                </a:cubicBezTo>
                <a:lnTo>
                  <a:pt x="254199" y="36069"/>
                </a:lnTo>
                <a:lnTo>
                  <a:pt x="253900" y="35994"/>
                </a:lnTo>
                <a:lnTo>
                  <a:pt x="252146" y="37749"/>
                </a:lnTo>
                <a:cubicBezTo>
                  <a:pt x="251847" y="37562"/>
                  <a:pt x="251548" y="37375"/>
                  <a:pt x="251287" y="37226"/>
                </a:cubicBezTo>
                <a:lnTo>
                  <a:pt x="252818" y="35695"/>
                </a:lnTo>
                <a:lnTo>
                  <a:pt x="252519" y="35621"/>
                </a:lnTo>
                <a:lnTo>
                  <a:pt x="251063" y="37114"/>
                </a:lnTo>
                <a:cubicBezTo>
                  <a:pt x="250764" y="36927"/>
                  <a:pt x="250465" y="36778"/>
                  <a:pt x="250129" y="36629"/>
                </a:cubicBezTo>
                <a:lnTo>
                  <a:pt x="251399" y="35359"/>
                </a:lnTo>
                <a:lnTo>
                  <a:pt x="251063" y="35322"/>
                </a:lnTo>
                <a:lnTo>
                  <a:pt x="249868" y="36517"/>
                </a:lnTo>
                <a:cubicBezTo>
                  <a:pt x="249532" y="36367"/>
                  <a:pt x="249196" y="36255"/>
                  <a:pt x="248897" y="36143"/>
                </a:cubicBezTo>
                <a:lnTo>
                  <a:pt x="249868" y="35135"/>
                </a:lnTo>
                <a:lnTo>
                  <a:pt x="249495" y="35135"/>
                </a:lnTo>
                <a:lnTo>
                  <a:pt x="248561" y="36069"/>
                </a:lnTo>
                <a:cubicBezTo>
                  <a:pt x="248225" y="35919"/>
                  <a:pt x="247889" y="35845"/>
                  <a:pt x="247516" y="35733"/>
                </a:cubicBezTo>
                <a:lnTo>
                  <a:pt x="248188" y="35060"/>
                </a:lnTo>
                <a:lnTo>
                  <a:pt x="247814" y="35060"/>
                </a:lnTo>
                <a:lnTo>
                  <a:pt x="247217" y="35658"/>
                </a:lnTo>
                <a:cubicBezTo>
                  <a:pt x="246844" y="35583"/>
                  <a:pt x="246470" y="35471"/>
                  <a:pt x="246097" y="35397"/>
                </a:cubicBezTo>
                <a:lnTo>
                  <a:pt x="246395" y="35098"/>
                </a:lnTo>
                <a:lnTo>
                  <a:pt x="246395" y="35098"/>
                </a:lnTo>
                <a:cubicBezTo>
                  <a:pt x="246246" y="35135"/>
                  <a:pt x="246097" y="35135"/>
                  <a:pt x="245985" y="35135"/>
                </a:cubicBezTo>
                <a:lnTo>
                  <a:pt x="245761" y="35359"/>
                </a:lnTo>
                <a:cubicBezTo>
                  <a:pt x="244491" y="35135"/>
                  <a:pt x="243222" y="35023"/>
                  <a:pt x="241952" y="35023"/>
                </a:cubicBezTo>
                <a:close/>
                <a:moveTo>
                  <a:pt x="196287" y="35023"/>
                </a:moveTo>
                <a:cubicBezTo>
                  <a:pt x="182622" y="35023"/>
                  <a:pt x="172727" y="45254"/>
                  <a:pt x="172727" y="58546"/>
                </a:cubicBezTo>
                <a:cubicBezTo>
                  <a:pt x="172727" y="71839"/>
                  <a:pt x="182622" y="82107"/>
                  <a:pt x="196287" y="82107"/>
                </a:cubicBezTo>
                <a:cubicBezTo>
                  <a:pt x="197221" y="82107"/>
                  <a:pt x="198192" y="82069"/>
                  <a:pt x="199125" y="81957"/>
                </a:cubicBezTo>
                <a:lnTo>
                  <a:pt x="199125" y="81957"/>
                </a:lnTo>
                <a:lnTo>
                  <a:pt x="199050" y="82032"/>
                </a:lnTo>
                <a:cubicBezTo>
                  <a:pt x="199162" y="82032"/>
                  <a:pt x="199312" y="82069"/>
                  <a:pt x="199424" y="82069"/>
                </a:cubicBezTo>
                <a:lnTo>
                  <a:pt x="199573" y="81882"/>
                </a:lnTo>
                <a:cubicBezTo>
                  <a:pt x="200133" y="81808"/>
                  <a:pt x="200693" y="81733"/>
                  <a:pt x="201216" y="81621"/>
                </a:cubicBezTo>
                <a:lnTo>
                  <a:pt x="201216" y="81621"/>
                </a:lnTo>
                <a:lnTo>
                  <a:pt x="200693" y="82144"/>
                </a:lnTo>
                <a:lnTo>
                  <a:pt x="201067" y="82144"/>
                </a:lnTo>
                <a:lnTo>
                  <a:pt x="201739" y="81509"/>
                </a:lnTo>
                <a:cubicBezTo>
                  <a:pt x="202374" y="81360"/>
                  <a:pt x="202971" y="81210"/>
                  <a:pt x="203606" y="81024"/>
                </a:cubicBezTo>
                <a:lnTo>
                  <a:pt x="203606" y="81024"/>
                </a:lnTo>
                <a:lnTo>
                  <a:pt x="202411" y="82181"/>
                </a:lnTo>
                <a:lnTo>
                  <a:pt x="202822" y="82181"/>
                </a:lnTo>
                <a:lnTo>
                  <a:pt x="204241" y="80800"/>
                </a:lnTo>
                <a:cubicBezTo>
                  <a:pt x="205025" y="80501"/>
                  <a:pt x="205809" y="80165"/>
                  <a:pt x="206555" y="79829"/>
                </a:cubicBezTo>
                <a:lnTo>
                  <a:pt x="206555" y="79829"/>
                </a:lnTo>
                <a:lnTo>
                  <a:pt x="204315" y="82069"/>
                </a:lnTo>
                <a:lnTo>
                  <a:pt x="204315" y="82069"/>
                </a:lnTo>
                <a:lnTo>
                  <a:pt x="204763" y="82032"/>
                </a:lnTo>
                <a:lnTo>
                  <a:pt x="207377" y="79418"/>
                </a:lnTo>
                <a:cubicBezTo>
                  <a:pt x="209132" y="78447"/>
                  <a:pt x="210775" y="77290"/>
                  <a:pt x="212231" y="75908"/>
                </a:cubicBezTo>
                <a:lnTo>
                  <a:pt x="212231" y="75908"/>
                </a:lnTo>
                <a:lnTo>
                  <a:pt x="206369" y="81770"/>
                </a:lnTo>
                <a:lnTo>
                  <a:pt x="206854" y="81696"/>
                </a:lnTo>
                <a:lnTo>
                  <a:pt x="218690" y="69822"/>
                </a:lnTo>
                <a:lnTo>
                  <a:pt x="218429" y="69673"/>
                </a:lnTo>
                <a:lnTo>
                  <a:pt x="212679" y="75423"/>
                </a:lnTo>
                <a:cubicBezTo>
                  <a:pt x="213874" y="74228"/>
                  <a:pt x="214957" y="72847"/>
                  <a:pt x="215853" y="71390"/>
                </a:cubicBezTo>
                <a:lnTo>
                  <a:pt x="215517" y="71204"/>
                </a:lnTo>
                <a:lnTo>
                  <a:pt x="217570" y="69188"/>
                </a:lnTo>
                <a:lnTo>
                  <a:pt x="217309" y="69038"/>
                </a:lnTo>
                <a:lnTo>
                  <a:pt x="215293" y="71054"/>
                </a:lnTo>
                <a:lnTo>
                  <a:pt x="214397" y="70569"/>
                </a:lnTo>
                <a:lnTo>
                  <a:pt x="216450" y="68515"/>
                </a:lnTo>
                <a:lnTo>
                  <a:pt x="216189" y="68366"/>
                </a:lnTo>
                <a:lnTo>
                  <a:pt x="214172" y="70420"/>
                </a:lnTo>
                <a:lnTo>
                  <a:pt x="213314" y="69934"/>
                </a:lnTo>
                <a:lnTo>
                  <a:pt x="215367" y="67881"/>
                </a:lnTo>
                <a:lnTo>
                  <a:pt x="215106" y="67731"/>
                </a:lnTo>
                <a:lnTo>
                  <a:pt x="213052" y="69748"/>
                </a:lnTo>
                <a:lnTo>
                  <a:pt x="212194" y="69262"/>
                </a:lnTo>
                <a:lnTo>
                  <a:pt x="214247" y="67209"/>
                </a:lnTo>
                <a:lnTo>
                  <a:pt x="213986" y="67059"/>
                </a:lnTo>
                <a:lnTo>
                  <a:pt x="211932" y="69113"/>
                </a:lnTo>
                <a:lnTo>
                  <a:pt x="211073" y="68627"/>
                </a:lnTo>
                <a:lnTo>
                  <a:pt x="213127" y="66574"/>
                </a:lnTo>
                <a:lnTo>
                  <a:pt x="212866" y="66425"/>
                </a:lnTo>
                <a:lnTo>
                  <a:pt x="210849" y="68441"/>
                </a:lnTo>
                <a:lnTo>
                  <a:pt x="209953" y="67955"/>
                </a:lnTo>
                <a:lnTo>
                  <a:pt x="212007" y="65902"/>
                </a:lnTo>
                <a:lnTo>
                  <a:pt x="211745" y="65752"/>
                </a:lnTo>
                <a:lnTo>
                  <a:pt x="210812" y="66686"/>
                </a:lnTo>
                <a:cubicBezTo>
                  <a:pt x="210513" y="67097"/>
                  <a:pt x="210177" y="67507"/>
                  <a:pt x="209841" y="67843"/>
                </a:cubicBezTo>
                <a:lnTo>
                  <a:pt x="205846" y="65566"/>
                </a:lnTo>
                <a:cubicBezTo>
                  <a:pt x="204427" y="68254"/>
                  <a:pt x="201739" y="70046"/>
                  <a:pt x="198490" y="70606"/>
                </a:cubicBezTo>
                <a:lnTo>
                  <a:pt x="198640" y="70457"/>
                </a:lnTo>
                <a:lnTo>
                  <a:pt x="198341" y="70382"/>
                </a:lnTo>
                <a:lnTo>
                  <a:pt x="198042" y="70644"/>
                </a:lnTo>
                <a:cubicBezTo>
                  <a:pt x="197557" y="70718"/>
                  <a:pt x="197072" y="70756"/>
                  <a:pt x="196549" y="70756"/>
                </a:cubicBezTo>
                <a:lnTo>
                  <a:pt x="197296" y="70046"/>
                </a:lnTo>
                <a:lnTo>
                  <a:pt x="196997" y="69934"/>
                </a:lnTo>
                <a:lnTo>
                  <a:pt x="196175" y="70793"/>
                </a:lnTo>
                <a:cubicBezTo>
                  <a:pt x="195727" y="70756"/>
                  <a:pt x="195279" y="70756"/>
                  <a:pt x="194869" y="70718"/>
                </a:cubicBezTo>
                <a:lnTo>
                  <a:pt x="196063" y="69524"/>
                </a:lnTo>
                <a:lnTo>
                  <a:pt x="195802" y="69374"/>
                </a:lnTo>
                <a:lnTo>
                  <a:pt x="194495" y="70681"/>
                </a:lnTo>
                <a:cubicBezTo>
                  <a:pt x="194122" y="70606"/>
                  <a:pt x="193711" y="70569"/>
                  <a:pt x="193338" y="70494"/>
                </a:cubicBezTo>
                <a:lnTo>
                  <a:pt x="194943" y="68851"/>
                </a:lnTo>
                <a:lnTo>
                  <a:pt x="194719" y="68702"/>
                </a:lnTo>
                <a:lnTo>
                  <a:pt x="193002" y="70420"/>
                </a:lnTo>
                <a:cubicBezTo>
                  <a:pt x="192628" y="70308"/>
                  <a:pt x="192292" y="70233"/>
                  <a:pt x="191956" y="70084"/>
                </a:cubicBezTo>
                <a:lnTo>
                  <a:pt x="193935" y="68105"/>
                </a:lnTo>
                <a:lnTo>
                  <a:pt x="193711" y="67918"/>
                </a:lnTo>
                <a:lnTo>
                  <a:pt x="191657" y="70009"/>
                </a:lnTo>
                <a:cubicBezTo>
                  <a:pt x="191321" y="69860"/>
                  <a:pt x="190985" y="69748"/>
                  <a:pt x="190687" y="69598"/>
                </a:cubicBezTo>
                <a:lnTo>
                  <a:pt x="193002" y="67246"/>
                </a:lnTo>
                <a:lnTo>
                  <a:pt x="192815" y="67059"/>
                </a:lnTo>
                <a:lnTo>
                  <a:pt x="190425" y="69486"/>
                </a:lnTo>
                <a:cubicBezTo>
                  <a:pt x="190127" y="69337"/>
                  <a:pt x="189828" y="69150"/>
                  <a:pt x="189529" y="68963"/>
                </a:cubicBezTo>
                <a:lnTo>
                  <a:pt x="192218" y="66312"/>
                </a:lnTo>
                <a:lnTo>
                  <a:pt x="192068" y="66051"/>
                </a:lnTo>
                <a:lnTo>
                  <a:pt x="189305" y="68814"/>
                </a:lnTo>
                <a:cubicBezTo>
                  <a:pt x="189006" y="68665"/>
                  <a:pt x="188745" y="68441"/>
                  <a:pt x="188484" y="68254"/>
                </a:cubicBezTo>
                <a:lnTo>
                  <a:pt x="191508" y="65230"/>
                </a:lnTo>
                <a:lnTo>
                  <a:pt x="191396" y="64968"/>
                </a:lnTo>
                <a:lnTo>
                  <a:pt x="188297" y="68067"/>
                </a:lnTo>
                <a:cubicBezTo>
                  <a:pt x="188036" y="67843"/>
                  <a:pt x="187812" y="67657"/>
                  <a:pt x="187588" y="67433"/>
                </a:cubicBezTo>
                <a:lnTo>
                  <a:pt x="190948" y="64035"/>
                </a:lnTo>
                <a:cubicBezTo>
                  <a:pt x="190911" y="63960"/>
                  <a:pt x="190873" y="63848"/>
                  <a:pt x="190836" y="63773"/>
                </a:cubicBezTo>
                <a:lnTo>
                  <a:pt x="187364" y="67209"/>
                </a:lnTo>
                <a:cubicBezTo>
                  <a:pt x="187177" y="66985"/>
                  <a:pt x="186953" y="66723"/>
                  <a:pt x="186766" y="66462"/>
                </a:cubicBezTo>
                <a:lnTo>
                  <a:pt x="190500" y="62728"/>
                </a:lnTo>
                <a:cubicBezTo>
                  <a:pt x="190463" y="62653"/>
                  <a:pt x="190425" y="62541"/>
                  <a:pt x="190388" y="62429"/>
                </a:cubicBezTo>
                <a:lnTo>
                  <a:pt x="186617" y="66238"/>
                </a:lnTo>
                <a:cubicBezTo>
                  <a:pt x="186393" y="65976"/>
                  <a:pt x="186206" y="65715"/>
                  <a:pt x="186057" y="65416"/>
                </a:cubicBezTo>
                <a:lnTo>
                  <a:pt x="190127" y="61309"/>
                </a:lnTo>
                <a:lnTo>
                  <a:pt x="190089" y="60973"/>
                </a:lnTo>
                <a:lnTo>
                  <a:pt x="185870" y="65155"/>
                </a:lnTo>
                <a:cubicBezTo>
                  <a:pt x="185721" y="64894"/>
                  <a:pt x="185571" y="64558"/>
                  <a:pt x="185422" y="64259"/>
                </a:cubicBezTo>
                <a:lnTo>
                  <a:pt x="189903" y="59778"/>
                </a:lnTo>
                <a:lnTo>
                  <a:pt x="189903" y="59405"/>
                </a:lnTo>
                <a:lnTo>
                  <a:pt x="185310" y="63998"/>
                </a:lnTo>
                <a:cubicBezTo>
                  <a:pt x="185161" y="63661"/>
                  <a:pt x="185049" y="63325"/>
                  <a:pt x="184937" y="62989"/>
                </a:cubicBezTo>
                <a:lnTo>
                  <a:pt x="189903" y="58023"/>
                </a:lnTo>
                <a:lnTo>
                  <a:pt x="189903" y="57613"/>
                </a:lnTo>
                <a:lnTo>
                  <a:pt x="184825" y="62691"/>
                </a:lnTo>
                <a:cubicBezTo>
                  <a:pt x="184713" y="62355"/>
                  <a:pt x="184638" y="61981"/>
                  <a:pt x="184526" y="61608"/>
                </a:cubicBezTo>
                <a:lnTo>
                  <a:pt x="190089" y="56082"/>
                </a:lnTo>
                <a:cubicBezTo>
                  <a:pt x="190089" y="55932"/>
                  <a:pt x="190127" y="55783"/>
                  <a:pt x="190164" y="55596"/>
                </a:cubicBezTo>
                <a:lnTo>
                  <a:pt x="190164" y="55596"/>
                </a:lnTo>
                <a:lnTo>
                  <a:pt x="184489" y="61309"/>
                </a:lnTo>
                <a:cubicBezTo>
                  <a:pt x="184414" y="60898"/>
                  <a:pt x="184339" y="60525"/>
                  <a:pt x="184302" y="60114"/>
                </a:cubicBezTo>
                <a:lnTo>
                  <a:pt x="190687" y="53692"/>
                </a:lnTo>
                <a:cubicBezTo>
                  <a:pt x="190761" y="53506"/>
                  <a:pt x="190873" y="53281"/>
                  <a:pt x="190948" y="53057"/>
                </a:cubicBezTo>
                <a:lnTo>
                  <a:pt x="190948" y="53057"/>
                </a:lnTo>
                <a:lnTo>
                  <a:pt x="184265" y="59741"/>
                </a:lnTo>
                <a:cubicBezTo>
                  <a:pt x="184227" y="59330"/>
                  <a:pt x="184227" y="58920"/>
                  <a:pt x="184227" y="58546"/>
                </a:cubicBezTo>
                <a:lnTo>
                  <a:pt x="184227" y="58434"/>
                </a:lnTo>
                <a:lnTo>
                  <a:pt x="196362" y="46299"/>
                </a:lnTo>
                <a:cubicBezTo>
                  <a:pt x="196810" y="46299"/>
                  <a:pt x="197221" y="46299"/>
                  <a:pt x="197669" y="46374"/>
                </a:cubicBezTo>
                <a:lnTo>
                  <a:pt x="196661" y="47382"/>
                </a:lnTo>
                <a:cubicBezTo>
                  <a:pt x="196848" y="47270"/>
                  <a:pt x="197072" y="47195"/>
                  <a:pt x="197296" y="47121"/>
                </a:cubicBezTo>
                <a:lnTo>
                  <a:pt x="198005" y="46411"/>
                </a:lnTo>
                <a:cubicBezTo>
                  <a:pt x="201440" y="46859"/>
                  <a:pt x="204315" y="48689"/>
                  <a:pt x="205846" y="51452"/>
                </a:cubicBezTo>
                <a:lnTo>
                  <a:pt x="211970" y="47942"/>
                </a:lnTo>
                <a:lnTo>
                  <a:pt x="210215" y="49697"/>
                </a:lnTo>
                <a:lnTo>
                  <a:pt x="210401" y="49921"/>
                </a:lnTo>
                <a:lnTo>
                  <a:pt x="212903" y="47419"/>
                </a:lnTo>
                <a:lnTo>
                  <a:pt x="215853" y="45702"/>
                </a:lnTo>
                <a:cubicBezTo>
                  <a:pt x="215703" y="45440"/>
                  <a:pt x="215517" y="45216"/>
                  <a:pt x="215367" y="44955"/>
                </a:cubicBezTo>
                <a:lnTo>
                  <a:pt x="218466" y="41856"/>
                </a:lnTo>
                <a:lnTo>
                  <a:pt x="218242" y="41669"/>
                </a:lnTo>
                <a:lnTo>
                  <a:pt x="215218" y="44694"/>
                </a:lnTo>
                <a:cubicBezTo>
                  <a:pt x="215031" y="44432"/>
                  <a:pt x="214845" y="44171"/>
                  <a:pt x="214621" y="43910"/>
                </a:cubicBezTo>
                <a:lnTo>
                  <a:pt x="217570" y="40997"/>
                </a:lnTo>
                <a:lnTo>
                  <a:pt x="217346" y="40811"/>
                </a:lnTo>
                <a:lnTo>
                  <a:pt x="214471" y="43686"/>
                </a:lnTo>
                <a:cubicBezTo>
                  <a:pt x="214247" y="43424"/>
                  <a:pt x="214060" y="43200"/>
                  <a:pt x="213836" y="42939"/>
                </a:cubicBezTo>
                <a:lnTo>
                  <a:pt x="216599" y="40176"/>
                </a:lnTo>
                <a:lnTo>
                  <a:pt x="216375" y="39989"/>
                </a:lnTo>
                <a:lnTo>
                  <a:pt x="213650" y="42715"/>
                </a:lnTo>
                <a:cubicBezTo>
                  <a:pt x="213463" y="42491"/>
                  <a:pt x="213239" y="42229"/>
                  <a:pt x="213015" y="42005"/>
                </a:cubicBezTo>
                <a:lnTo>
                  <a:pt x="215591" y="39392"/>
                </a:lnTo>
                <a:cubicBezTo>
                  <a:pt x="215517" y="39354"/>
                  <a:pt x="215442" y="39280"/>
                  <a:pt x="215367" y="39242"/>
                </a:cubicBezTo>
                <a:lnTo>
                  <a:pt x="212791" y="41819"/>
                </a:lnTo>
                <a:cubicBezTo>
                  <a:pt x="212567" y="41595"/>
                  <a:pt x="212343" y="41333"/>
                  <a:pt x="212119" y="41109"/>
                </a:cubicBezTo>
                <a:lnTo>
                  <a:pt x="214546" y="38682"/>
                </a:lnTo>
                <a:cubicBezTo>
                  <a:pt x="214471" y="38645"/>
                  <a:pt x="214359" y="38608"/>
                  <a:pt x="214285" y="38533"/>
                </a:cubicBezTo>
                <a:lnTo>
                  <a:pt x="211895" y="40923"/>
                </a:lnTo>
                <a:cubicBezTo>
                  <a:pt x="211633" y="40736"/>
                  <a:pt x="211409" y="40512"/>
                  <a:pt x="211185" y="40288"/>
                </a:cubicBezTo>
                <a:lnTo>
                  <a:pt x="213426" y="38010"/>
                </a:lnTo>
                <a:lnTo>
                  <a:pt x="213164" y="37898"/>
                </a:lnTo>
                <a:lnTo>
                  <a:pt x="210961" y="40138"/>
                </a:lnTo>
                <a:cubicBezTo>
                  <a:pt x="210700" y="39914"/>
                  <a:pt x="210439" y="39728"/>
                  <a:pt x="210177" y="39504"/>
                </a:cubicBezTo>
                <a:lnTo>
                  <a:pt x="212268" y="37413"/>
                </a:lnTo>
                <a:lnTo>
                  <a:pt x="212007" y="37301"/>
                </a:lnTo>
                <a:lnTo>
                  <a:pt x="209953" y="39354"/>
                </a:lnTo>
                <a:cubicBezTo>
                  <a:pt x="209692" y="39168"/>
                  <a:pt x="209431" y="38981"/>
                  <a:pt x="209132" y="38794"/>
                </a:cubicBezTo>
                <a:lnTo>
                  <a:pt x="211073" y="36890"/>
                </a:lnTo>
                <a:lnTo>
                  <a:pt x="210775" y="36741"/>
                </a:lnTo>
                <a:lnTo>
                  <a:pt x="208908" y="38608"/>
                </a:lnTo>
                <a:cubicBezTo>
                  <a:pt x="208646" y="38458"/>
                  <a:pt x="208348" y="38272"/>
                  <a:pt x="208049" y="38122"/>
                </a:cubicBezTo>
                <a:lnTo>
                  <a:pt x="209804" y="36367"/>
                </a:lnTo>
                <a:lnTo>
                  <a:pt x="209505" y="36255"/>
                </a:lnTo>
                <a:lnTo>
                  <a:pt x="207825" y="37973"/>
                </a:lnTo>
                <a:cubicBezTo>
                  <a:pt x="207526" y="37786"/>
                  <a:pt x="207228" y="37637"/>
                  <a:pt x="206929" y="37487"/>
                </a:cubicBezTo>
                <a:lnTo>
                  <a:pt x="208460" y="35957"/>
                </a:lnTo>
                <a:lnTo>
                  <a:pt x="208161" y="35845"/>
                </a:lnTo>
                <a:lnTo>
                  <a:pt x="206667" y="37375"/>
                </a:lnTo>
                <a:cubicBezTo>
                  <a:pt x="206369" y="37226"/>
                  <a:pt x="206070" y="37077"/>
                  <a:pt x="205734" y="36927"/>
                </a:cubicBezTo>
                <a:lnTo>
                  <a:pt x="207078" y="35583"/>
                </a:lnTo>
                <a:lnTo>
                  <a:pt x="206780" y="35509"/>
                </a:lnTo>
                <a:lnTo>
                  <a:pt x="205435" y="36815"/>
                </a:lnTo>
                <a:cubicBezTo>
                  <a:pt x="205099" y="36703"/>
                  <a:pt x="204801" y="36554"/>
                  <a:pt x="204465" y="36442"/>
                </a:cubicBezTo>
                <a:lnTo>
                  <a:pt x="205585" y="35322"/>
                </a:lnTo>
                <a:cubicBezTo>
                  <a:pt x="205435" y="35322"/>
                  <a:pt x="205323" y="35285"/>
                  <a:pt x="205211" y="35285"/>
                </a:cubicBezTo>
                <a:lnTo>
                  <a:pt x="204166" y="36330"/>
                </a:lnTo>
                <a:cubicBezTo>
                  <a:pt x="203830" y="36218"/>
                  <a:pt x="203494" y="36106"/>
                  <a:pt x="203120" y="35994"/>
                </a:cubicBezTo>
                <a:lnTo>
                  <a:pt x="203979" y="35135"/>
                </a:lnTo>
                <a:lnTo>
                  <a:pt x="203643" y="35098"/>
                </a:lnTo>
                <a:lnTo>
                  <a:pt x="202822" y="35919"/>
                </a:lnTo>
                <a:cubicBezTo>
                  <a:pt x="202486" y="35807"/>
                  <a:pt x="202112" y="35733"/>
                  <a:pt x="201739" y="35621"/>
                </a:cubicBezTo>
                <a:lnTo>
                  <a:pt x="202299" y="35060"/>
                </a:lnTo>
                <a:lnTo>
                  <a:pt x="201926" y="35060"/>
                </a:lnTo>
                <a:lnTo>
                  <a:pt x="201440" y="35583"/>
                </a:lnTo>
                <a:cubicBezTo>
                  <a:pt x="201067" y="35471"/>
                  <a:pt x="200656" y="35397"/>
                  <a:pt x="200283" y="35359"/>
                </a:cubicBezTo>
                <a:lnTo>
                  <a:pt x="200544" y="35098"/>
                </a:lnTo>
                <a:lnTo>
                  <a:pt x="200544" y="35098"/>
                </a:lnTo>
                <a:cubicBezTo>
                  <a:pt x="200395" y="35135"/>
                  <a:pt x="200245" y="35135"/>
                  <a:pt x="200096" y="35135"/>
                </a:cubicBezTo>
                <a:lnTo>
                  <a:pt x="199947" y="35285"/>
                </a:lnTo>
                <a:cubicBezTo>
                  <a:pt x="198714" y="35098"/>
                  <a:pt x="197520" y="35023"/>
                  <a:pt x="196287" y="35023"/>
                </a:cubicBezTo>
                <a:close/>
                <a:moveTo>
                  <a:pt x="252519" y="99543"/>
                </a:moveTo>
                <a:cubicBezTo>
                  <a:pt x="253639" y="99543"/>
                  <a:pt x="254573" y="100514"/>
                  <a:pt x="254498" y="101672"/>
                </a:cubicBezTo>
                <a:cubicBezTo>
                  <a:pt x="254608" y="102808"/>
                  <a:pt x="253711" y="103764"/>
                  <a:pt x="252583" y="103764"/>
                </a:cubicBezTo>
                <a:cubicBezTo>
                  <a:pt x="252562" y="103764"/>
                  <a:pt x="252541" y="103763"/>
                  <a:pt x="252519" y="103763"/>
                </a:cubicBezTo>
                <a:lnTo>
                  <a:pt x="249831" y="103763"/>
                </a:lnTo>
                <a:lnTo>
                  <a:pt x="249831" y="99543"/>
                </a:lnTo>
                <a:close/>
                <a:moveTo>
                  <a:pt x="0" y="7393"/>
                </a:moveTo>
                <a:lnTo>
                  <a:pt x="0" y="107011"/>
                </a:lnTo>
                <a:lnTo>
                  <a:pt x="136098" y="107011"/>
                </a:lnTo>
                <a:lnTo>
                  <a:pt x="136098" y="102344"/>
                </a:lnTo>
                <a:lnTo>
                  <a:pt x="4667" y="102344"/>
                </a:lnTo>
                <a:lnTo>
                  <a:pt x="4667" y="12060"/>
                </a:lnTo>
                <a:lnTo>
                  <a:pt x="11052" y="12060"/>
                </a:lnTo>
                <a:lnTo>
                  <a:pt x="11052" y="7393"/>
                </a:lnTo>
                <a:close/>
                <a:moveTo>
                  <a:pt x="85617" y="7393"/>
                </a:moveTo>
                <a:lnTo>
                  <a:pt x="85617" y="12060"/>
                </a:lnTo>
                <a:lnTo>
                  <a:pt x="279701" y="12060"/>
                </a:lnTo>
                <a:lnTo>
                  <a:pt x="279701" y="102344"/>
                </a:lnTo>
                <a:lnTo>
                  <a:pt x="273242" y="102344"/>
                </a:lnTo>
                <a:lnTo>
                  <a:pt x="273242" y="107011"/>
                </a:lnTo>
                <a:lnTo>
                  <a:pt x="284368" y="107011"/>
                </a:lnTo>
                <a:lnTo>
                  <a:pt x="284368" y="7393"/>
                </a:lnTo>
                <a:close/>
                <a:moveTo>
                  <a:pt x="172876" y="95175"/>
                </a:moveTo>
                <a:lnTo>
                  <a:pt x="172876" y="113844"/>
                </a:lnTo>
                <a:lnTo>
                  <a:pt x="184899" y="113844"/>
                </a:lnTo>
                <a:lnTo>
                  <a:pt x="184899" y="109363"/>
                </a:lnTo>
                <a:lnTo>
                  <a:pt x="177656" y="109363"/>
                </a:lnTo>
                <a:lnTo>
                  <a:pt x="177656" y="106600"/>
                </a:lnTo>
                <a:lnTo>
                  <a:pt x="184115" y="106600"/>
                </a:lnTo>
                <a:lnTo>
                  <a:pt x="184115" y="102232"/>
                </a:lnTo>
                <a:lnTo>
                  <a:pt x="177656" y="102232"/>
                </a:lnTo>
                <a:lnTo>
                  <a:pt x="177656" y="99618"/>
                </a:lnTo>
                <a:lnTo>
                  <a:pt x="184787" y="99618"/>
                </a:lnTo>
                <a:lnTo>
                  <a:pt x="184787" y="95175"/>
                </a:lnTo>
                <a:close/>
                <a:moveTo>
                  <a:pt x="189567" y="95138"/>
                </a:moveTo>
                <a:lnTo>
                  <a:pt x="189567" y="113807"/>
                </a:lnTo>
                <a:lnTo>
                  <a:pt x="194346" y="113807"/>
                </a:lnTo>
                <a:lnTo>
                  <a:pt x="194346" y="104435"/>
                </a:lnTo>
                <a:lnTo>
                  <a:pt x="200955" y="113844"/>
                </a:lnTo>
                <a:lnTo>
                  <a:pt x="204651" y="113844"/>
                </a:lnTo>
                <a:lnTo>
                  <a:pt x="204651" y="95175"/>
                </a:lnTo>
                <a:lnTo>
                  <a:pt x="199872" y="95138"/>
                </a:lnTo>
                <a:lnTo>
                  <a:pt x="199872" y="104547"/>
                </a:lnTo>
                <a:lnTo>
                  <a:pt x="193300" y="95138"/>
                </a:lnTo>
                <a:close/>
                <a:moveTo>
                  <a:pt x="209169" y="95138"/>
                </a:moveTo>
                <a:lnTo>
                  <a:pt x="209169" y="99767"/>
                </a:lnTo>
                <a:lnTo>
                  <a:pt x="213762" y="99767"/>
                </a:lnTo>
                <a:lnTo>
                  <a:pt x="213762" y="113844"/>
                </a:lnTo>
                <a:lnTo>
                  <a:pt x="218541" y="113844"/>
                </a:lnTo>
                <a:lnTo>
                  <a:pt x="218541" y="99767"/>
                </a:lnTo>
                <a:lnTo>
                  <a:pt x="223171" y="99767"/>
                </a:lnTo>
                <a:lnTo>
                  <a:pt x="223171" y="95138"/>
                </a:lnTo>
                <a:close/>
                <a:moveTo>
                  <a:pt x="228100" y="95175"/>
                </a:moveTo>
                <a:lnTo>
                  <a:pt x="228100" y="113844"/>
                </a:lnTo>
                <a:lnTo>
                  <a:pt x="240123" y="113844"/>
                </a:lnTo>
                <a:lnTo>
                  <a:pt x="240123" y="109363"/>
                </a:lnTo>
                <a:lnTo>
                  <a:pt x="232916" y="109363"/>
                </a:lnTo>
                <a:lnTo>
                  <a:pt x="232916" y="106600"/>
                </a:lnTo>
                <a:lnTo>
                  <a:pt x="239339" y="106600"/>
                </a:lnTo>
                <a:lnTo>
                  <a:pt x="239339" y="102232"/>
                </a:lnTo>
                <a:lnTo>
                  <a:pt x="232916" y="102232"/>
                </a:lnTo>
                <a:lnTo>
                  <a:pt x="232916" y="99618"/>
                </a:lnTo>
                <a:lnTo>
                  <a:pt x="240011" y="99618"/>
                </a:lnTo>
                <a:lnTo>
                  <a:pt x="240011" y="95175"/>
                </a:lnTo>
                <a:close/>
                <a:moveTo>
                  <a:pt x="245126" y="95138"/>
                </a:moveTo>
                <a:lnTo>
                  <a:pt x="245126" y="113807"/>
                </a:lnTo>
                <a:lnTo>
                  <a:pt x="249831" y="113807"/>
                </a:lnTo>
                <a:lnTo>
                  <a:pt x="249831" y="107832"/>
                </a:lnTo>
                <a:lnTo>
                  <a:pt x="251585" y="107832"/>
                </a:lnTo>
                <a:lnTo>
                  <a:pt x="254834" y="113844"/>
                </a:lnTo>
                <a:lnTo>
                  <a:pt x="259987" y="113844"/>
                </a:lnTo>
                <a:lnTo>
                  <a:pt x="256141" y="106936"/>
                </a:lnTo>
                <a:cubicBezTo>
                  <a:pt x="258082" y="105854"/>
                  <a:pt x="259315" y="103837"/>
                  <a:pt x="259315" y="101597"/>
                </a:cubicBezTo>
                <a:cubicBezTo>
                  <a:pt x="259315" y="97826"/>
                  <a:pt x="256365" y="95138"/>
                  <a:pt x="252594" y="95138"/>
                </a:cubicBezTo>
                <a:close/>
                <a:moveTo>
                  <a:pt x="160093" y="94762"/>
                </a:moveTo>
                <a:cubicBezTo>
                  <a:pt x="160023" y="94762"/>
                  <a:pt x="159953" y="94763"/>
                  <a:pt x="159883" y="94764"/>
                </a:cubicBezTo>
                <a:cubicBezTo>
                  <a:pt x="154207" y="94764"/>
                  <a:pt x="150137" y="98983"/>
                  <a:pt x="150137" y="104509"/>
                </a:cubicBezTo>
                <a:cubicBezTo>
                  <a:pt x="150137" y="109998"/>
                  <a:pt x="154207" y="114255"/>
                  <a:pt x="159883" y="114255"/>
                </a:cubicBezTo>
                <a:cubicBezTo>
                  <a:pt x="159918" y="114255"/>
                  <a:pt x="159954" y="114255"/>
                  <a:pt x="159990" y="114255"/>
                </a:cubicBezTo>
                <a:cubicBezTo>
                  <a:pt x="163235" y="114255"/>
                  <a:pt x="166249" y="112581"/>
                  <a:pt x="167985" y="109811"/>
                </a:cubicBezTo>
                <a:lnTo>
                  <a:pt x="163840" y="107384"/>
                </a:lnTo>
                <a:cubicBezTo>
                  <a:pt x="163053" y="108744"/>
                  <a:pt x="161615" y="109555"/>
                  <a:pt x="160084" y="109555"/>
                </a:cubicBezTo>
                <a:cubicBezTo>
                  <a:pt x="160017" y="109555"/>
                  <a:pt x="159950" y="109553"/>
                  <a:pt x="159883" y="109550"/>
                </a:cubicBezTo>
                <a:cubicBezTo>
                  <a:pt x="156858" y="109550"/>
                  <a:pt x="154879" y="107496"/>
                  <a:pt x="154879" y="104509"/>
                </a:cubicBezTo>
                <a:cubicBezTo>
                  <a:pt x="154879" y="101485"/>
                  <a:pt x="156858" y="99431"/>
                  <a:pt x="159883" y="99431"/>
                </a:cubicBezTo>
                <a:cubicBezTo>
                  <a:pt x="159950" y="99428"/>
                  <a:pt x="160017" y="99427"/>
                  <a:pt x="160084" y="99427"/>
                </a:cubicBezTo>
                <a:cubicBezTo>
                  <a:pt x="161615" y="99427"/>
                  <a:pt x="163054" y="100236"/>
                  <a:pt x="163840" y="101560"/>
                </a:cubicBezTo>
                <a:lnTo>
                  <a:pt x="167985" y="99170"/>
                </a:lnTo>
                <a:cubicBezTo>
                  <a:pt x="166268" y="96429"/>
                  <a:pt x="163299" y="94762"/>
                  <a:pt x="160093" y="9476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6" name="Google Shape;1326;p111"/>
          <p:cNvSpPr txBox="1">
            <a:spLocks noGrp="1"/>
          </p:cNvSpPr>
          <p:nvPr>
            <p:ph type="title" idx="4294967295"/>
          </p:nvPr>
        </p:nvSpPr>
        <p:spPr>
          <a:xfrm>
            <a:off x="2056950" y="1084857"/>
            <a:ext cx="50301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Trivia Question </a:t>
            </a:r>
            <a:r>
              <a:rPr lang="en" sz="3600">
                <a:solidFill>
                  <a:srgbClr val="FA1603"/>
                </a:solidFill>
              </a:rPr>
              <a:t>#9</a:t>
            </a:r>
            <a:endParaRPr sz="3600"/>
          </a:p>
        </p:txBody>
      </p:sp>
      <p:sp>
        <p:nvSpPr>
          <p:cNvPr id="1327" name="Google Shape;1327;p111"/>
          <p:cNvSpPr txBox="1">
            <a:spLocks noGrp="1"/>
          </p:cNvSpPr>
          <p:nvPr>
            <p:ph type="body" idx="4294967295"/>
          </p:nvPr>
        </p:nvSpPr>
        <p:spPr>
          <a:xfrm>
            <a:off x="2007600" y="1793135"/>
            <a:ext cx="5128800" cy="14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500" b="1">
                <a:solidFill>
                  <a:srgbClr val="FA1603"/>
                </a:solidFill>
              </a:rPr>
              <a:t>True</a:t>
            </a:r>
            <a:r>
              <a:rPr lang="en" sz="2500"/>
              <a:t> or </a:t>
            </a:r>
            <a:r>
              <a:rPr lang="en" sz="2500" b="1">
                <a:solidFill>
                  <a:srgbClr val="FA1603"/>
                </a:solidFill>
              </a:rPr>
              <a:t>False</a:t>
            </a:r>
            <a:r>
              <a:rPr lang="en" sz="2500"/>
              <a:t>: If you go to school in another state, you have to register and vote in that state</a:t>
            </a:r>
            <a:endParaRPr sz="25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" name="Google Shape;1332;p112"/>
          <p:cNvSpPr txBox="1"/>
          <p:nvPr/>
        </p:nvSpPr>
        <p:spPr>
          <a:xfrm>
            <a:off x="229950" y="1694400"/>
            <a:ext cx="42354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>
                <a:latin typeface="Work Sans"/>
                <a:ea typeface="Work Sans"/>
                <a:cs typeface="Work Sans"/>
                <a:sym typeface="Work Sans"/>
              </a:rPr>
              <a:t>The Rule: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Vote from the address that </a:t>
            </a:r>
            <a:r>
              <a:rPr lang="en" sz="3200" b="1">
                <a:highlight>
                  <a:srgbClr val="FFDC2E"/>
                </a:highlight>
                <a:latin typeface="Work Sans"/>
                <a:ea typeface="Work Sans"/>
                <a:cs typeface="Work Sans"/>
                <a:sym typeface="Work Sans"/>
              </a:rPr>
              <a:t>you consider home</a:t>
            </a:r>
            <a:endParaRPr sz="3200" b="1">
              <a:highlight>
                <a:srgbClr val="FFDC2E"/>
              </a:highlight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333" name="Google Shape;1333;p112"/>
          <p:cNvSpPr txBox="1"/>
          <p:nvPr/>
        </p:nvSpPr>
        <p:spPr>
          <a:xfrm>
            <a:off x="4678650" y="632250"/>
            <a:ext cx="4235400" cy="3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Work Sans"/>
                <a:ea typeface="Work Sans"/>
                <a:cs typeface="Work Sans"/>
                <a:sym typeface="Work Sans"/>
              </a:rPr>
              <a:t>You choose which address to use. Pay close attention to</a:t>
            </a:r>
            <a:r>
              <a:rPr lang="en" sz="2400" b="1"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" sz="2400" b="1">
                <a:highlight>
                  <a:srgbClr val="FFDC2E"/>
                </a:highlight>
                <a:latin typeface="Work Sans"/>
                <a:ea typeface="Work Sans"/>
                <a:cs typeface="Work Sans"/>
                <a:sym typeface="Work Sans"/>
              </a:rPr>
              <a:t>deadlines</a:t>
            </a:r>
            <a:r>
              <a:rPr lang="en" sz="2400">
                <a:latin typeface="Work Sans"/>
                <a:ea typeface="Work Sans"/>
                <a:cs typeface="Work Sans"/>
                <a:sym typeface="Work Sans"/>
              </a:rPr>
              <a:t> regardless of your choice</a:t>
            </a:r>
            <a:endParaRPr sz="24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400"/>
              <a:buFont typeface="Work Sans"/>
              <a:buChar char="➔"/>
            </a:pPr>
            <a:r>
              <a:rPr lang="en" sz="2400">
                <a:latin typeface="Work Sans"/>
                <a:ea typeface="Work Sans"/>
                <a:cs typeface="Work Sans"/>
                <a:sym typeface="Work Sans"/>
              </a:rPr>
              <a:t>Home State: Deadline to request an </a:t>
            </a:r>
            <a:r>
              <a:rPr lang="en" sz="2400" b="1">
                <a:latin typeface="Work Sans"/>
                <a:ea typeface="Work Sans"/>
                <a:cs typeface="Work Sans"/>
                <a:sym typeface="Work Sans"/>
              </a:rPr>
              <a:t>Absentee Ballot </a:t>
            </a:r>
            <a:endParaRPr sz="2400" b="1"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400"/>
              <a:buFont typeface="Work Sans"/>
              <a:buChar char="➔"/>
            </a:pPr>
            <a:r>
              <a:rPr lang="en" sz="2400">
                <a:latin typeface="Work Sans"/>
                <a:ea typeface="Work Sans"/>
                <a:cs typeface="Work Sans"/>
                <a:sym typeface="Work Sans"/>
              </a:rPr>
              <a:t>School’s State: </a:t>
            </a:r>
            <a:r>
              <a:rPr lang="en" sz="2400" b="1">
                <a:latin typeface="Work Sans"/>
                <a:ea typeface="Work Sans"/>
                <a:cs typeface="Work Sans"/>
                <a:sym typeface="Work Sans"/>
              </a:rPr>
              <a:t>Deadline to register</a:t>
            </a:r>
            <a:endParaRPr sz="2400" b="1"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EE"/>
        </a:solidFill>
        <a:effectLst/>
      </p:bgPr>
    </p:bg>
    <p:spTree>
      <p:nvGrpSpPr>
        <p:cNvPr id="1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8" name="Google Shape;1338;p1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9" name="Google Shape;1339;p113"/>
          <p:cNvPicPr preferRelativeResize="0"/>
          <p:nvPr/>
        </p:nvPicPr>
        <p:blipFill rotWithShape="1">
          <a:blip r:embed="rId4">
            <a:alphaModFix/>
          </a:blip>
          <a:srcRect l="11965" t="7110" r="2264" b="7119"/>
          <a:stretch/>
        </p:blipFill>
        <p:spPr>
          <a:xfrm>
            <a:off x="0" y="-12"/>
            <a:ext cx="2573175" cy="1938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0" name="Google Shape;1340;p113"/>
          <p:cNvPicPr preferRelativeResize="0"/>
          <p:nvPr/>
        </p:nvPicPr>
        <p:blipFill rotWithShape="1">
          <a:blip r:embed="rId5">
            <a:alphaModFix/>
          </a:blip>
          <a:srcRect l="13931" t="13931" r="13924" b="13924"/>
          <a:stretch/>
        </p:blipFill>
        <p:spPr>
          <a:xfrm>
            <a:off x="2573176" y="-9300"/>
            <a:ext cx="2601151" cy="1949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1" name="Google Shape;1341;p113"/>
          <p:cNvPicPr preferRelativeResize="0"/>
          <p:nvPr/>
        </p:nvPicPr>
        <p:blipFill rotWithShape="1">
          <a:blip r:embed="rId6">
            <a:alphaModFix/>
          </a:blip>
          <a:srcRect l="21272" t="14844" r="15212" b="21640"/>
          <a:stretch/>
        </p:blipFill>
        <p:spPr>
          <a:xfrm>
            <a:off x="6667500" y="3357928"/>
            <a:ext cx="1356100" cy="1808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2" name="Google Shape;1342;p113"/>
          <p:cNvPicPr preferRelativeResize="0"/>
          <p:nvPr/>
        </p:nvPicPr>
        <p:blipFill rotWithShape="1">
          <a:blip r:embed="rId7">
            <a:alphaModFix/>
          </a:blip>
          <a:srcRect t="6784" b="6793"/>
          <a:stretch/>
        </p:blipFill>
        <p:spPr>
          <a:xfrm>
            <a:off x="0" y="3348600"/>
            <a:ext cx="2013948" cy="1794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3" name="Google Shape;1343;p1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150875" y="3"/>
            <a:ext cx="1448362" cy="1931149"/>
          </a:xfrm>
          <a:prstGeom prst="rect">
            <a:avLst/>
          </a:prstGeom>
          <a:noFill/>
          <a:ln>
            <a:noFill/>
          </a:ln>
        </p:spPr>
      </p:pic>
      <p:sp>
        <p:nvSpPr>
          <p:cNvPr id="1344" name="Google Shape;1344;p113"/>
          <p:cNvSpPr txBox="1"/>
          <p:nvPr/>
        </p:nvSpPr>
        <p:spPr>
          <a:xfrm>
            <a:off x="310800" y="2481402"/>
            <a:ext cx="87486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Student-led</a:t>
            </a:r>
            <a:r>
              <a:rPr lang="en" sz="3500" b="1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 Voter Registration </a:t>
            </a:r>
            <a:r>
              <a:rPr lang="en" sz="3500" b="1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Drive!</a:t>
            </a:r>
            <a:endParaRPr sz="1100">
              <a:solidFill>
                <a:srgbClr val="FFFFFF"/>
              </a:solidFill>
            </a:endParaRPr>
          </a:p>
        </p:txBody>
      </p:sp>
      <p:pic>
        <p:nvPicPr>
          <p:cNvPr id="1345" name="Google Shape;1345;p113"/>
          <p:cNvPicPr preferRelativeResize="0"/>
          <p:nvPr/>
        </p:nvPicPr>
        <p:blipFill rotWithShape="1">
          <a:blip r:embed="rId9">
            <a:alphaModFix/>
          </a:blip>
          <a:srcRect l="12985" t="18856" r="19977" b="29012"/>
          <a:stretch/>
        </p:blipFill>
        <p:spPr>
          <a:xfrm>
            <a:off x="7400250" y="3357925"/>
            <a:ext cx="1743752" cy="1808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6" name="Google Shape;1346;p113"/>
          <p:cNvPicPr preferRelativeResize="0"/>
          <p:nvPr/>
        </p:nvPicPr>
        <p:blipFill rotWithShape="1">
          <a:blip r:embed="rId10">
            <a:alphaModFix/>
          </a:blip>
          <a:srcRect l="256" t="4968" r="1435" b="19765"/>
          <a:stretch/>
        </p:blipFill>
        <p:spPr>
          <a:xfrm>
            <a:off x="6599225" y="0"/>
            <a:ext cx="2544775" cy="194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7" name="Google Shape;1347;p113"/>
          <p:cNvPicPr preferRelativeResize="0"/>
          <p:nvPr/>
        </p:nvPicPr>
        <p:blipFill rotWithShape="1">
          <a:blip r:embed="rId11">
            <a:alphaModFix/>
          </a:blip>
          <a:srcRect b="6306"/>
          <a:stretch/>
        </p:blipFill>
        <p:spPr>
          <a:xfrm>
            <a:off x="3470975" y="3357900"/>
            <a:ext cx="2573174" cy="180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8" name="Google Shape;1348;p113"/>
          <p:cNvPicPr preferRelativeResize="0"/>
          <p:nvPr/>
        </p:nvPicPr>
        <p:blipFill rotWithShape="1">
          <a:blip r:embed="rId12">
            <a:alphaModFix/>
          </a:blip>
          <a:srcRect t="11005" r="15226" b="17765"/>
          <a:stretch/>
        </p:blipFill>
        <p:spPr>
          <a:xfrm>
            <a:off x="6044150" y="3350925"/>
            <a:ext cx="1613948" cy="1808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9" name="Google Shape;1349;p113"/>
          <p:cNvPicPr preferRelativeResize="0"/>
          <p:nvPr/>
        </p:nvPicPr>
        <p:blipFill rotWithShape="1">
          <a:blip r:embed="rId13">
            <a:alphaModFix/>
          </a:blip>
          <a:srcRect b="15973"/>
          <a:stretch/>
        </p:blipFill>
        <p:spPr>
          <a:xfrm>
            <a:off x="2013950" y="3348601"/>
            <a:ext cx="1613948" cy="1808123"/>
          </a:xfrm>
          <a:prstGeom prst="rect">
            <a:avLst/>
          </a:prstGeom>
          <a:noFill/>
          <a:ln>
            <a:noFill/>
          </a:ln>
        </p:spPr>
      </p:pic>
      <p:sp>
        <p:nvSpPr>
          <p:cNvPr id="1350" name="Google Shape;1350;p113"/>
          <p:cNvSpPr txBox="1"/>
          <p:nvPr/>
        </p:nvSpPr>
        <p:spPr>
          <a:xfrm>
            <a:off x="310800" y="2263152"/>
            <a:ext cx="62961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i="1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The Basics: </a:t>
            </a:r>
            <a:endParaRPr sz="1800" i="1">
              <a:solidFill>
                <a:srgbClr val="FFDC2E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EE"/>
        </a:solidFill>
        <a:effectLst/>
      </p:bgPr>
    </p:bg>
    <p:spTree>
      <p:nvGrpSpPr>
        <p:cNvPr id="1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6" name="Google Shape;1356;p114"/>
          <p:cNvPicPr preferRelativeResize="0"/>
          <p:nvPr/>
        </p:nvPicPr>
        <p:blipFill rotWithShape="1">
          <a:blip r:embed="rId3">
            <a:alphaModFix/>
          </a:blip>
          <a:srcRect t="15533"/>
          <a:stretch/>
        </p:blipFill>
        <p:spPr>
          <a:xfrm>
            <a:off x="6209650" y="1617105"/>
            <a:ext cx="3184475" cy="3584333"/>
          </a:xfrm>
          <a:prstGeom prst="rect">
            <a:avLst/>
          </a:prstGeom>
          <a:noFill/>
          <a:ln>
            <a:noFill/>
          </a:ln>
        </p:spPr>
      </p:pic>
      <p:sp>
        <p:nvSpPr>
          <p:cNvPr id="1357" name="Google Shape;1357;p114"/>
          <p:cNvSpPr/>
          <p:nvPr/>
        </p:nvSpPr>
        <p:spPr>
          <a:xfrm>
            <a:off x="285263" y="501450"/>
            <a:ext cx="6070800" cy="4292700"/>
          </a:xfrm>
          <a:prstGeom prst="roundRect">
            <a:avLst>
              <a:gd name="adj" fmla="val 9568"/>
            </a:avLst>
          </a:prstGeom>
          <a:solidFill>
            <a:srgbClr val="FFFFFF"/>
          </a:solidFill>
          <a:ln>
            <a:noFill/>
          </a:ln>
          <a:effectLst>
            <a:outerShdw blurRad="63107" dist="21036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00950" tIns="100950" rIns="100950" bIns="10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46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358" name="Google Shape;1358;p114"/>
          <p:cNvSpPr/>
          <p:nvPr/>
        </p:nvSpPr>
        <p:spPr>
          <a:xfrm rot="-8973221">
            <a:off x="5929596" y="523973"/>
            <a:ext cx="4352606" cy="616957"/>
          </a:xfrm>
          <a:prstGeom prst="rect">
            <a:avLst/>
          </a:prstGeom>
          <a:solidFill>
            <a:srgbClr val="170C6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highlight>
                <a:srgbClr val="170E66"/>
              </a:highlight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359" name="Google Shape;1359;p114"/>
          <p:cNvSpPr txBox="1"/>
          <p:nvPr/>
        </p:nvSpPr>
        <p:spPr>
          <a:xfrm rot="1827553">
            <a:off x="6570632" y="619477"/>
            <a:ext cx="2751887" cy="461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rgbClr val="FFE047"/>
                </a:solidFill>
                <a:latin typeface="Work Sans"/>
                <a:ea typeface="Work Sans"/>
                <a:cs typeface="Work Sans"/>
                <a:sym typeface="Work Sans"/>
              </a:rPr>
              <a:t>Designing </a:t>
            </a:r>
            <a:r>
              <a:rPr lang="en" sz="22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a</a:t>
            </a:r>
            <a:r>
              <a:rPr lang="en" sz="2200" b="1">
                <a:solidFill>
                  <a:srgbClr val="FFE047"/>
                </a:solidFill>
                <a:latin typeface="Work Sans"/>
                <a:ea typeface="Work Sans"/>
                <a:cs typeface="Work Sans"/>
                <a:sym typeface="Work Sans"/>
              </a:rPr>
              <a:t> Drive</a:t>
            </a:r>
            <a:endParaRPr sz="2200" i="1">
              <a:solidFill>
                <a:srgbClr val="F8F6E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360" name="Google Shape;1360;p114"/>
          <p:cNvSpPr txBox="1"/>
          <p:nvPr/>
        </p:nvSpPr>
        <p:spPr>
          <a:xfrm>
            <a:off x="880438" y="736350"/>
            <a:ext cx="5329200" cy="38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Work Sans"/>
                <a:ea typeface="Work Sans"/>
                <a:cs typeface="Work Sans"/>
                <a:sym typeface="Work Sans"/>
              </a:rPr>
              <a:t>Build a</a:t>
            </a:r>
            <a:r>
              <a:rPr lang="en" sz="2200">
                <a:solidFill>
                  <a:srgbClr val="042546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" sz="22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Team </a:t>
            </a:r>
            <a:r>
              <a:rPr lang="en" sz="2200">
                <a:latin typeface="Work Sans"/>
                <a:ea typeface="Work Sans"/>
                <a:cs typeface="Work Sans"/>
                <a:sym typeface="Work Sans"/>
              </a:rPr>
              <a:t>&amp;</a:t>
            </a:r>
            <a:r>
              <a:rPr lang="en" sz="22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 Delegate </a:t>
            </a:r>
            <a:r>
              <a:rPr lang="en" sz="2200">
                <a:latin typeface="Work Sans"/>
                <a:ea typeface="Work Sans"/>
                <a:cs typeface="Work Sans"/>
                <a:sym typeface="Work Sans"/>
              </a:rPr>
              <a:t>the work</a:t>
            </a:r>
            <a:r>
              <a:rPr lang="en" sz="2200" b="1">
                <a:solidFill>
                  <a:srgbClr val="FA1603"/>
                </a:solidFill>
                <a:latin typeface="Work Sans"/>
                <a:ea typeface="Work Sans"/>
                <a:cs typeface="Work Sans"/>
                <a:sym typeface="Work Sans"/>
              </a:rPr>
              <a:t>*</a:t>
            </a:r>
            <a:endParaRPr sz="2200" b="1">
              <a:solidFill>
                <a:srgbClr val="FA1603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>
                <a:latin typeface="Work Sans"/>
                <a:ea typeface="Work Sans"/>
                <a:cs typeface="Work Sans"/>
                <a:sym typeface="Work Sans"/>
              </a:rPr>
              <a:t>Find a teacher, administrator and additional students to collaborate with. Assign focus areas to students</a:t>
            </a:r>
            <a:endParaRPr sz="1600">
              <a:solidFill>
                <a:srgbClr val="170C66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Schedule</a:t>
            </a:r>
            <a:r>
              <a:rPr lang="en" sz="2200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" sz="2200">
                <a:latin typeface="Work Sans"/>
                <a:ea typeface="Work Sans"/>
                <a:cs typeface="Work Sans"/>
                <a:sym typeface="Work Sans"/>
              </a:rPr>
              <a:t>your Drive</a:t>
            </a:r>
            <a:endParaRPr sz="2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>
                <a:latin typeface="Work Sans"/>
                <a:ea typeface="Work Sans"/>
                <a:cs typeface="Work Sans"/>
                <a:sym typeface="Work Sans"/>
              </a:rPr>
              <a:t>Pick a day, time and location for your drive that works with your school calendar. </a:t>
            </a:r>
            <a:endParaRPr sz="1600" i="1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442"/>
              </a:spcBef>
              <a:spcAft>
                <a:spcPts val="0"/>
              </a:spcAft>
              <a:buNone/>
            </a:pPr>
            <a:r>
              <a:rPr lang="en" sz="1600" i="1">
                <a:latin typeface="Work Sans"/>
                <a:ea typeface="Work Sans"/>
                <a:cs typeface="Work Sans"/>
                <a:sym typeface="Work Sans"/>
              </a:rPr>
              <a:t>Reserve needed materials (tables, chairs)</a:t>
            </a:r>
            <a:endParaRPr sz="1600" i="1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442"/>
              </a:spcBef>
              <a:spcAft>
                <a:spcPts val="0"/>
              </a:spcAft>
              <a:buNone/>
            </a:pPr>
            <a:r>
              <a:rPr lang="en" sz="1600" i="1">
                <a:latin typeface="Work Sans"/>
                <a:ea typeface="Work Sans"/>
                <a:cs typeface="Work Sans"/>
                <a:sym typeface="Work Sans"/>
              </a:rPr>
              <a:t>Coordinate with relevant school staff</a:t>
            </a:r>
            <a:endParaRPr sz="1600" i="1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Advertise</a:t>
            </a:r>
            <a:endParaRPr sz="2200" b="1">
              <a:solidFill>
                <a:srgbClr val="170C66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>
                <a:latin typeface="Work Sans"/>
                <a:ea typeface="Work Sans"/>
                <a:cs typeface="Work Sans"/>
                <a:sym typeface="Work Sans"/>
              </a:rPr>
              <a:t>Create fliers, announcements and social media posts with the time, location and needed IDs</a:t>
            </a:r>
            <a:endParaRPr sz="1600" i="1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>
                <a:latin typeface="Work Sans"/>
                <a:ea typeface="Work Sans"/>
                <a:cs typeface="Work Sans"/>
                <a:sym typeface="Work Sans"/>
              </a:rPr>
              <a:t>Create a </a:t>
            </a:r>
            <a:r>
              <a:rPr lang="en" sz="22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Day-of Plan</a:t>
            </a:r>
            <a:r>
              <a:rPr lang="en" sz="2200" b="1">
                <a:solidFill>
                  <a:srgbClr val="FA1603"/>
                </a:solidFill>
                <a:latin typeface="Work Sans"/>
                <a:ea typeface="Work Sans"/>
                <a:cs typeface="Work Sans"/>
                <a:sym typeface="Work Sans"/>
              </a:rPr>
              <a:t>*</a:t>
            </a:r>
            <a:endParaRPr sz="1600" i="1">
              <a:solidFill>
                <a:srgbClr val="FA1603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1361" name="Google Shape;1361;p114"/>
          <p:cNvCxnSpPr/>
          <p:nvPr/>
        </p:nvCxnSpPr>
        <p:spPr>
          <a:xfrm>
            <a:off x="-1496018" y="-257605"/>
            <a:ext cx="1537800" cy="0"/>
          </a:xfrm>
          <a:prstGeom prst="straightConnector1">
            <a:avLst/>
          </a:prstGeom>
          <a:noFill/>
          <a:ln w="39650" cap="flat" cmpd="sng">
            <a:solidFill>
              <a:srgbClr val="FFE047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362" name="Google Shape;1362;p1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5070" y="783794"/>
            <a:ext cx="263495" cy="2580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363" name="Google Shape;1363;p1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5070" y="1730025"/>
            <a:ext cx="263495" cy="25800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364" name="Google Shape;1364;p114"/>
          <p:cNvSpPr txBox="1"/>
          <p:nvPr/>
        </p:nvSpPr>
        <p:spPr>
          <a:xfrm rot="1827553">
            <a:off x="6679127" y="425068"/>
            <a:ext cx="2751887" cy="461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steps to</a:t>
            </a:r>
            <a:endParaRPr sz="1700" i="1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365" name="Google Shape;1365;p1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5070" y="3280275"/>
            <a:ext cx="263495" cy="25800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366" name="Google Shape;1366;p1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5070" y="4228150"/>
            <a:ext cx="263495" cy="25800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1" name="Google Shape;1371;p115"/>
          <p:cNvSpPr txBox="1"/>
          <p:nvPr/>
        </p:nvSpPr>
        <p:spPr>
          <a:xfrm>
            <a:off x="170025" y="2387550"/>
            <a:ext cx="4080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372" name="Google Shape;1372;p115"/>
          <p:cNvSpPr txBox="1"/>
          <p:nvPr/>
        </p:nvSpPr>
        <p:spPr>
          <a:xfrm>
            <a:off x="698225" y="1672400"/>
            <a:ext cx="2891400" cy="21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There are a lot of steps to running a successful drive, but collaborating with a team will help. A lot.</a:t>
            </a:r>
            <a:endParaRPr sz="1800">
              <a:solidFill>
                <a:schemeClr val="lt1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000">
              <a:solidFill>
                <a:schemeClr val="lt1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Assign one student to </a:t>
            </a:r>
            <a:endParaRPr sz="1800">
              <a:solidFill>
                <a:schemeClr val="lt1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be in charge of each </a:t>
            </a:r>
            <a:endParaRPr sz="1800">
              <a:solidFill>
                <a:schemeClr val="lt1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type of work</a:t>
            </a:r>
            <a:endParaRPr sz="1800">
              <a:solidFill>
                <a:schemeClr val="lt1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</p:txBody>
      </p:sp>
      <p:sp>
        <p:nvSpPr>
          <p:cNvPr id="1373" name="Google Shape;1373;p115"/>
          <p:cNvSpPr txBox="1"/>
          <p:nvPr/>
        </p:nvSpPr>
        <p:spPr>
          <a:xfrm>
            <a:off x="659575" y="876802"/>
            <a:ext cx="39777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How to</a:t>
            </a:r>
            <a:r>
              <a:rPr lang="en" sz="30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 Delegate</a:t>
            </a:r>
            <a:endParaRPr sz="3000">
              <a:solidFill>
                <a:srgbClr val="FFDC2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1374" name="Google Shape;1374;p115"/>
          <p:cNvCxnSpPr/>
          <p:nvPr/>
        </p:nvCxnSpPr>
        <p:spPr>
          <a:xfrm>
            <a:off x="-954685" y="1482362"/>
            <a:ext cx="5148900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75" name="Google Shape;1375;p115"/>
          <p:cNvSpPr/>
          <p:nvPr/>
        </p:nvSpPr>
        <p:spPr>
          <a:xfrm>
            <a:off x="698216" y="4307449"/>
            <a:ext cx="853107" cy="342768"/>
          </a:xfrm>
          <a:custGeom>
            <a:avLst/>
            <a:gdLst/>
            <a:ahLst/>
            <a:cxnLst/>
            <a:rect l="l" t="t" r="r" b="b"/>
            <a:pathLst>
              <a:path w="284369" h="114256" extrusionOk="0">
                <a:moveTo>
                  <a:pt x="20648" y="0"/>
                </a:moveTo>
                <a:lnTo>
                  <a:pt x="20648" y="4630"/>
                </a:lnTo>
                <a:lnTo>
                  <a:pt x="25241" y="4630"/>
                </a:lnTo>
                <a:lnTo>
                  <a:pt x="25241" y="18669"/>
                </a:lnTo>
                <a:lnTo>
                  <a:pt x="30020" y="18669"/>
                </a:lnTo>
                <a:lnTo>
                  <a:pt x="30020" y="4630"/>
                </a:lnTo>
                <a:lnTo>
                  <a:pt x="34650" y="4630"/>
                </a:lnTo>
                <a:lnTo>
                  <a:pt x="34650" y="0"/>
                </a:lnTo>
                <a:close/>
                <a:moveTo>
                  <a:pt x="39056" y="0"/>
                </a:moveTo>
                <a:lnTo>
                  <a:pt x="39056" y="18669"/>
                </a:lnTo>
                <a:lnTo>
                  <a:pt x="43835" y="18669"/>
                </a:lnTo>
                <a:lnTo>
                  <a:pt x="43835" y="11500"/>
                </a:lnTo>
                <a:lnTo>
                  <a:pt x="49063" y="11500"/>
                </a:lnTo>
                <a:lnTo>
                  <a:pt x="49063" y="18669"/>
                </a:lnTo>
                <a:lnTo>
                  <a:pt x="53842" y="18669"/>
                </a:lnTo>
                <a:lnTo>
                  <a:pt x="53842" y="0"/>
                </a:lnTo>
                <a:lnTo>
                  <a:pt x="49100" y="0"/>
                </a:lnTo>
                <a:lnTo>
                  <a:pt x="49100" y="6908"/>
                </a:lnTo>
                <a:lnTo>
                  <a:pt x="43835" y="6908"/>
                </a:lnTo>
                <a:lnTo>
                  <a:pt x="43835" y="0"/>
                </a:lnTo>
                <a:close/>
                <a:moveTo>
                  <a:pt x="59741" y="0"/>
                </a:moveTo>
                <a:lnTo>
                  <a:pt x="59741" y="18669"/>
                </a:lnTo>
                <a:lnTo>
                  <a:pt x="71764" y="18669"/>
                </a:lnTo>
                <a:lnTo>
                  <a:pt x="71764" y="14188"/>
                </a:lnTo>
                <a:lnTo>
                  <a:pt x="64521" y="14188"/>
                </a:lnTo>
                <a:lnTo>
                  <a:pt x="64521" y="11463"/>
                </a:lnTo>
                <a:lnTo>
                  <a:pt x="70943" y="11463"/>
                </a:lnTo>
                <a:lnTo>
                  <a:pt x="70943" y="7057"/>
                </a:lnTo>
                <a:lnTo>
                  <a:pt x="64521" y="7057"/>
                </a:lnTo>
                <a:lnTo>
                  <a:pt x="64521" y="4443"/>
                </a:lnTo>
                <a:lnTo>
                  <a:pt x="71615" y="4443"/>
                </a:lnTo>
                <a:lnTo>
                  <a:pt x="71615" y="0"/>
                </a:lnTo>
                <a:close/>
                <a:moveTo>
                  <a:pt x="264206" y="45067"/>
                </a:moveTo>
                <a:lnTo>
                  <a:pt x="263272" y="46001"/>
                </a:lnTo>
                <a:lnTo>
                  <a:pt x="263272" y="46001"/>
                </a:lnTo>
                <a:lnTo>
                  <a:pt x="264243" y="45440"/>
                </a:lnTo>
                <a:lnTo>
                  <a:pt x="264355" y="45328"/>
                </a:lnTo>
                <a:lnTo>
                  <a:pt x="264206" y="45067"/>
                </a:lnTo>
                <a:close/>
                <a:moveTo>
                  <a:pt x="221379" y="45590"/>
                </a:moveTo>
                <a:lnTo>
                  <a:pt x="220819" y="46150"/>
                </a:lnTo>
                <a:lnTo>
                  <a:pt x="221491" y="45739"/>
                </a:lnTo>
                <a:lnTo>
                  <a:pt x="221379" y="45590"/>
                </a:lnTo>
                <a:close/>
                <a:moveTo>
                  <a:pt x="68665" y="44843"/>
                </a:moveTo>
                <a:lnTo>
                  <a:pt x="65715" y="47793"/>
                </a:lnTo>
                <a:lnTo>
                  <a:pt x="66649" y="47270"/>
                </a:lnTo>
                <a:lnTo>
                  <a:pt x="68814" y="45067"/>
                </a:lnTo>
                <a:cubicBezTo>
                  <a:pt x="68777" y="44992"/>
                  <a:pt x="68740" y="44918"/>
                  <a:pt x="68665" y="44843"/>
                </a:cubicBezTo>
                <a:close/>
                <a:moveTo>
                  <a:pt x="263608" y="43910"/>
                </a:moveTo>
                <a:lnTo>
                  <a:pt x="259053" y="48502"/>
                </a:lnTo>
                <a:lnTo>
                  <a:pt x="259987" y="47942"/>
                </a:lnTo>
                <a:lnTo>
                  <a:pt x="263758" y="44171"/>
                </a:lnTo>
                <a:cubicBezTo>
                  <a:pt x="263720" y="44096"/>
                  <a:pt x="263646" y="43984"/>
                  <a:pt x="263608" y="43910"/>
                </a:cubicBezTo>
                <a:close/>
                <a:moveTo>
                  <a:pt x="220707" y="44507"/>
                </a:moveTo>
                <a:lnTo>
                  <a:pt x="216674" y="48540"/>
                </a:lnTo>
                <a:lnTo>
                  <a:pt x="217608" y="48017"/>
                </a:lnTo>
                <a:lnTo>
                  <a:pt x="220856" y="44731"/>
                </a:lnTo>
                <a:cubicBezTo>
                  <a:pt x="220819" y="44656"/>
                  <a:pt x="220744" y="44582"/>
                  <a:pt x="220707" y="44507"/>
                </a:cubicBezTo>
                <a:close/>
                <a:moveTo>
                  <a:pt x="240160" y="46187"/>
                </a:moveTo>
                <a:lnTo>
                  <a:pt x="237845" y="48540"/>
                </a:lnTo>
                <a:cubicBezTo>
                  <a:pt x="237994" y="47494"/>
                  <a:pt x="238778" y="46598"/>
                  <a:pt x="240160" y="46187"/>
                </a:cubicBezTo>
                <a:close/>
                <a:moveTo>
                  <a:pt x="242139" y="45963"/>
                </a:moveTo>
                <a:lnTo>
                  <a:pt x="238032" y="50070"/>
                </a:lnTo>
                <a:cubicBezTo>
                  <a:pt x="237882" y="49734"/>
                  <a:pt x="237808" y="49324"/>
                  <a:pt x="237808" y="48950"/>
                </a:cubicBezTo>
                <a:lnTo>
                  <a:pt x="240683" y="46075"/>
                </a:lnTo>
                <a:cubicBezTo>
                  <a:pt x="241131" y="46001"/>
                  <a:pt x="241541" y="45963"/>
                  <a:pt x="241990" y="45963"/>
                </a:cubicBezTo>
                <a:close/>
                <a:moveTo>
                  <a:pt x="67918" y="43798"/>
                </a:moveTo>
                <a:lnTo>
                  <a:pt x="61571" y="50182"/>
                </a:lnTo>
                <a:lnTo>
                  <a:pt x="62504" y="49622"/>
                </a:lnTo>
                <a:lnTo>
                  <a:pt x="68105" y="44022"/>
                </a:lnTo>
                <a:lnTo>
                  <a:pt x="67918" y="43798"/>
                </a:lnTo>
                <a:close/>
                <a:moveTo>
                  <a:pt x="219923" y="43499"/>
                </a:moveTo>
                <a:lnTo>
                  <a:pt x="212530" y="50929"/>
                </a:lnTo>
                <a:lnTo>
                  <a:pt x="213463" y="50369"/>
                </a:lnTo>
                <a:lnTo>
                  <a:pt x="220109" y="43723"/>
                </a:lnTo>
                <a:lnTo>
                  <a:pt x="219923" y="43499"/>
                </a:lnTo>
                <a:close/>
                <a:moveTo>
                  <a:pt x="219138" y="42565"/>
                </a:moveTo>
                <a:lnTo>
                  <a:pt x="210999" y="50668"/>
                </a:lnTo>
                <a:cubicBezTo>
                  <a:pt x="211036" y="50742"/>
                  <a:pt x="211111" y="50817"/>
                  <a:pt x="211148" y="50929"/>
                </a:cubicBezTo>
                <a:lnTo>
                  <a:pt x="219325" y="42752"/>
                </a:lnTo>
                <a:lnTo>
                  <a:pt x="219138" y="42565"/>
                </a:lnTo>
                <a:close/>
                <a:moveTo>
                  <a:pt x="262936" y="42827"/>
                </a:moveTo>
                <a:lnTo>
                  <a:pt x="254759" y="51004"/>
                </a:lnTo>
                <a:lnTo>
                  <a:pt x="255730" y="50444"/>
                </a:lnTo>
                <a:lnTo>
                  <a:pt x="263086" y="43051"/>
                </a:lnTo>
                <a:lnTo>
                  <a:pt x="262936" y="42827"/>
                </a:lnTo>
                <a:close/>
                <a:moveTo>
                  <a:pt x="242550" y="45963"/>
                </a:moveTo>
                <a:cubicBezTo>
                  <a:pt x="242960" y="46001"/>
                  <a:pt x="243371" y="46038"/>
                  <a:pt x="243744" y="46150"/>
                </a:cubicBezTo>
                <a:lnTo>
                  <a:pt x="238853" y="51041"/>
                </a:lnTo>
                <a:cubicBezTo>
                  <a:pt x="238592" y="50855"/>
                  <a:pt x="238368" y="50593"/>
                  <a:pt x="238181" y="50332"/>
                </a:cubicBezTo>
                <a:lnTo>
                  <a:pt x="242550" y="45963"/>
                </a:lnTo>
                <a:close/>
                <a:moveTo>
                  <a:pt x="37040" y="48278"/>
                </a:moveTo>
                <a:lnTo>
                  <a:pt x="34090" y="51228"/>
                </a:lnTo>
                <a:cubicBezTo>
                  <a:pt x="34837" y="50070"/>
                  <a:pt x="35845" y="49062"/>
                  <a:pt x="37040" y="48278"/>
                </a:cubicBezTo>
                <a:close/>
                <a:moveTo>
                  <a:pt x="67134" y="42827"/>
                </a:moveTo>
                <a:lnTo>
                  <a:pt x="58957" y="51004"/>
                </a:lnTo>
                <a:cubicBezTo>
                  <a:pt x="59032" y="51079"/>
                  <a:pt x="59069" y="51191"/>
                  <a:pt x="59107" y="51265"/>
                </a:cubicBezTo>
                <a:lnTo>
                  <a:pt x="67321" y="43051"/>
                </a:lnTo>
                <a:lnTo>
                  <a:pt x="67134" y="42827"/>
                </a:lnTo>
                <a:close/>
                <a:moveTo>
                  <a:pt x="191695" y="47046"/>
                </a:moveTo>
                <a:lnTo>
                  <a:pt x="185049" y="53730"/>
                </a:lnTo>
                <a:cubicBezTo>
                  <a:pt x="185422" y="52647"/>
                  <a:pt x="185982" y="51639"/>
                  <a:pt x="186654" y="50742"/>
                </a:cubicBezTo>
                <a:lnTo>
                  <a:pt x="188745" y="48652"/>
                </a:lnTo>
                <a:cubicBezTo>
                  <a:pt x="189641" y="47979"/>
                  <a:pt x="190612" y="47419"/>
                  <a:pt x="191695" y="47046"/>
                </a:cubicBezTo>
                <a:close/>
                <a:moveTo>
                  <a:pt x="40288" y="46785"/>
                </a:moveTo>
                <a:lnTo>
                  <a:pt x="32559" y="54514"/>
                </a:lnTo>
                <a:cubicBezTo>
                  <a:pt x="32783" y="53730"/>
                  <a:pt x="33082" y="52945"/>
                  <a:pt x="33492" y="52199"/>
                </a:cubicBezTo>
                <a:lnTo>
                  <a:pt x="38010" y="47681"/>
                </a:lnTo>
                <a:cubicBezTo>
                  <a:pt x="38720" y="47307"/>
                  <a:pt x="39467" y="47009"/>
                  <a:pt x="40288" y="46785"/>
                </a:cubicBezTo>
                <a:close/>
                <a:moveTo>
                  <a:pt x="194047" y="46449"/>
                </a:moveTo>
                <a:lnTo>
                  <a:pt x="184414" y="56082"/>
                </a:lnTo>
                <a:cubicBezTo>
                  <a:pt x="184489" y="55484"/>
                  <a:pt x="184638" y="54887"/>
                  <a:pt x="184825" y="54290"/>
                </a:cubicBezTo>
                <a:lnTo>
                  <a:pt x="192292" y="46859"/>
                </a:lnTo>
                <a:cubicBezTo>
                  <a:pt x="192852" y="46673"/>
                  <a:pt x="193450" y="46561"/>
                  <a:pt x="194047" y="46449"/>
                </a:cubicBezTo>
                <a:close/>
                <a:moveTo>
                  <a:pt x="42454" y="46374"/>
                </a:moveTo>
                <a:lnTo>
                  <a:pt x="32111" y="56717"/>
                </a:lnTo>
                <a:cubicBezTo>
                  <a:pt x="32186" y="56157"/>
                  <a:pt x="32260" y="55596"/>
                  <a:pt x="32410" y="55036"/>
                </a:cubicBezTo>
                <a:lnTo>
                  <a:pt x="40811" y="46635"/>
                </a:lnTo>
                <a:cubicBezTo>
                  <a:pt x="41333" y="46523"/>
                  <a:pt x="41894" y="46411"/>
                  <a:pt x="42454" y="46374"/>
                </a:cubicBezTo>
                <a:close/>
                <a:moveTo>
                  <a:pt x="195989" y="46299"/>
                </a:moveTo>
                <a:lnTo>
                  <a:pt x="184227" y="58023"/>
                </a:lnTo>
                <a:cubicBezTo>
                  <a:pt x="184265" y="57538"/>
                  <a:pt x="184302" y="57015"/>
                  <a:pt x="184377" y="56530"/>
                </a:cubicBezTo>
                <a:lnTo>
                  <a:pt x="194495" y="46411"/>
                </a:lnTo>
                <a:lnTo>
                  <a:pt x="194495" y="46374"/>
                </a:lnTo>
                <a:cubicBezTo>
                  <a:pt x="194981" y="46337"/>
                  <a:pt x="195503" y="46299"/>
                  <a:pt x="195989" y="46299"/>
                </a:cubicBezTo>
                <a:close/>
                <a:moveTo>
                  <a:pt x="44283" y="46299"/>
                </a:moveTo>
                <a:lnTo>
                  <a:pt x="31999" y="58621"/>
                </a:lnTo>
                <a:lnTo>
                  <a:pt x="31999" y="58546"/>
                </a:lnTo>
                <a:cubicBezTo>
                  <a:pt x="31999" y="58098"/>
                  <a:pt x="31999" y="57613"/>
                  <a:pt x="32036" y="57165"/>
                </a:cubicBezTo>
                <a:lnTo>
                  <a:pt x="42902" y="46337"/>
                </a:lnTo>
                <a:lnTo>
                  <a:pt x="42864" y="46337"/>
                </a:lnTo>
                <a:cubicBezTo>
                  <a:pt x="43275" y="46299"/>
                  <a:pt x="43648" y="46299"/>
                  <a:pt x="44059" y="46299"/>
                </a:cubicBezTo>
                <a:close/>
                <a:moveTo>
                  <a:pt x="120117" y="59032"/>
                </a:moveTo>
                <a:lnTo>
                  <a:pt x="119595" y="60936"/>
                </a:lnTo>
                <a:lnTo>
                  <a:pt x="116869" y="63661"/>
                </a:lnTo>
                <a:lnTo>
                  <a:pt x="116570" y="62579"/>
                </a:lnTo>
                <a:lnTo>
                  <a:pt x="120117" y="59032"/>
                </a:lnTo>
                <a:close/>
                <a:moveTo>
                  <a:pt x="119445" y="61496"/>
                </a:moveTo>
                <a:lnTo>
                  <a:pt x="118885" y="63400"/>
                </a:lnTo>
                <a:lnTo>
                  <a:pt x="117280" y="65006"/>
                </a:lnTo>
                <a:lnTo>
                  <a:pt x="116981" y="63960"/>
                </a:lnTo>
                <a:lnTo>
                  <a:pt x="119445" y="61496"/>
                </a:lnTo>
                <a:close/>
                <a:moveTo>
                  <a:pt x="118736" y="63960"/>
                </a:moveTo>
                <a:lnTo>
                  <a:pt x="118176" y="65864"/>
                </a:lnTo>
                <a:lnTo>
                  <a:pt x="117653" y="66425"/>
                </a:lnTo>
                <a:lnTo>
                  <a:pt x="117354" y="65342"/>
                </a:lnTo>
                <a:lnTo>
                  <a:pt x="118736" y="63960"/>
                </a:lnTo>
                <a:close/>
                <a:moveTo>
                  <a:pt x="118026" y="66425"/>
                </a:moveTo>
                <a:lnTo>
                  <a:pt x="117840" y="67097"/>
                </a:lnTo>
                <a:lnTo>
                  <a:pt x="117728" y="66723"/>
                </a:lnTo>
                <a:lnTo>
                  <a:pt x="118026" y="66425"/>
                </a:lnTo>
                <a:close/>
                <a:moveTo>
                  <a:pt x="220595" y="72809"/>
                </a:moveTo>
                <a:lnTo>
                  <a:pt x="215554" y="77850"/>
                </a:lnTo>
                <a:cubicBezTo>
                  <a:pt x="216338" y="77290"/>
                  <a:pt x="217048" y="76692"/>
                  <a:pt x="217757" y="76058"/>
                </a:cubicBezTo>
                <a:lnTo>
                  <a:pt x="218840" y="74975"/>
                </a:lnTo>
                <a:cubicBezTo>
                  <a:pt x="219475" y="74303"/>
                  <a:pt x="220072" y="73556"/>
                  <a:pt x="220595" y="72809"/>
                </a:cubicBezTo>
                <a:close/>
                <a:moveTo>
                  <a:pt x="262936" y="76356"/>
                </a:moveTo>
                <a:lnTo>
                  <a:pt x="260733" y="78559"/>
                </a:lnTo>
                <a:cubicBezTo>
                  <a:pt x="261555" y="77925"/>
                  <a:pt x="262302" y="77178"/>
                  <a:pt x="262936" y="76356"/>
                </a:cubicBezTo>
                <a:close/>
                <a:moveTo>
                  <a:pt x="68777" y="71166"/>
                </a:moveTo>
                <a:lnTo>
                  <a:pt x="60264" y="79717"/>
                </a:lnTo>
                <a:cubicBezTo>
                  <a:pt x="60525" y="79568"/>
                  <a:pt x="60824" y="79418"/>
                  <a:pt x="61085" y="79269"/>
                </a:cubicBezTo>
                <a:lnTo>
                  <a:pt x="69039" y="71316"/>
                </a:lnTo>
                <a:lnTo>
                  <a:pt x="68777" y="71166"/>
                </a:lnTo>
                <a:close/>
                <a:moveTo>
                  <a:pt x="220669" y="70980"/>
                </a:moveTo>
                <a:lnTo>
                  <a:pt x="211484" y="80202"/>
                </a:lnTo>
                <a:cubicBezTo>
                  <a:pt x="211708" y="80090"/>
                  <a:pt x="211932" y="79978"/>
                  <a:pt x="212194" y="79866"/>
                </a:cubicBezTo>
                <a:lnTo>
                  <a:pt x="220931" y="71129"/>
                </a:lnTo>
                <a:lnTo>
                  <a:pt x="220669" y="70980"/>
                </a:lnTo>
                <a:close/>
                <a:moveTo>
                  <a:pt x="264878" y="72585"/>
                </a:moveTo>
                <a:lnTo>
                  <a:pt x="256738" y="80762"/>
                </a:lnTo>
                <a:cubicBezTo>
                  <a:pt x="256962" y="80688"/>
                  <a:pt x="257186" y="80576"/>
                  <a:pt x="257410" y="80501"/>
                </a:cubicBezTo>
                <a:lnTo>
                  <a:pt x="257410" y="80464"/>
                </a:lnTo>
                <a:lnTo>
                  <a:pt x="264691" y="73220"/>
                </a:lnTo>
                <a:cubicBezTo>
                  <a:pt x="264766" y="72996"/>
                  <a:pt x="264841" y="72809"/>
                  <a:pt x="264878" y="72585"/>
                </a:cubicBezTo>
                <a:close/>
                <a:moveTo>
                  <a:pt x="67694" y="70532"/>
                </a:moveTo>
                <a:lnTo>
                  <a:pt x="57240" y="80949"/>
                </a:lnTo>
                <a:cubicBezTo>
                  <a:pt x="57464" y="80874"/>
                  <a:pt x="57650" y="80800"/>
                  <a:pt x="57874" y="80725"/>
                </a:cubicBezTo>
                <a:lnTo>
                  <a:pt x="67918" y="70681"/>
                </a:lnTo>
                <a:lnTo>
                  <a:pt x="67694" y="70532"/>
                </a:lnTo>
                <a:close/>
                <a:moveTo>
                  <a:pt x="149353" y="35957"/>
                </a:moveTo>
                <a:lnTo>
                  <a:pt x="149353" y="81136"/>
                </a:lnTo>
                <a:lnTo>
                  <a:pt x="155813" y="81136"/>
                </a:lnTo>
                <a:lnTo>
                  <a:pt x="155775" y="81173"/>
                </a:lnTo>
                <a:lnTo>
                  <a:pt x="156186" y="81173"/>
                </a:lnTo>
                <a:lnTo>
                  <a:pt x="156223" y="81136"/>
                </a:lnTo>
                <a:lnTo>
                  <a:pt x="157605" y="81136"/>
                </a:lnTo>
                <a:lnTo>
                  <a:pt x="157530" y="81173"/>
                </a:lnTo>
                <a:lnTo>
                  <a:pt x="157941" y="81173"/>
                </a:lnTo>
                <a:lnTo>
                  <a:pt x="157978" y="81136"/>
                </a:lnTo>
                <a:lnTo>
                  <a:pt x="159360" y="81136"/>
                </a:lnTo>
                <a:lnTo>
                  <a:pt x="159285" y="81173"/>
                </a:lnTo>
                <a:lnTo>
                  <a:pt x="159696" y="81173"/>
                </a:lnTo>
                <a:lnTo>
                  <a:pt x="159733" y="81136"/>
                </a:lnTo>
                <a:lnTo>
                  <a:pt x="160928" y="81136"/>
                </a:lnTo>
                <a:lnTo>
                  <a:pt x="160928" y="79978"/>
                </a:lnTo>
                <a:lnTo>
                  <a:pt x="166566" y="74340"/>
                </a:lnTo>
                <a:lnTo>
                  <a:pt x="166566" y="73929"/>
                </a:lnTo>
                <a:lnTo>
                  <a:pt x="160928" y="79568"/>
                </a:lnTo>
                <a:lnTo>
                  <a:pt x="160928" y="78223"/>
                </a:lnTo>
                <a:lnTo>
                  <a:pt x="166566" y="72548"/>
                </a:lnTo>
                <a:lnTo>
                  <a:pt x="166566" y="72175"/>
                </a:lnTo>
                <a:lnTo>
                  <a:pt x="160928" y="77813"/>
                </a:lnTo>
                <a:lnTo>
                  <a:pt x="160928" y="76468"/>
                </a:lnTo>
                <a:lnTo>
                  <a:pt x="166566" y="70793"/>
                </a:lnTo>
                <a:lnTo>
                  <a:pt x="166566" y="70420"/>
                </a:lnTo>
                <a:lnTo>
                  <a:pt x="160928" y="76095"/>
                </a:lnTo>
                <a:lnTo>
                  <a:pt x="160928" y="74676"/>
                </a:lnTo>
                <a:lnTo>
                  <a:pt x="166566" y="69038"/>
                </a:lnTo>
                <a:lnTo>
                  <a:pt x="166566" y="68627"/>
                </a:lnTo>
                <a:lnTo>
                  <a:pt x="160928" y="74266"/>
                </a:lnTo>
                <a:lnTo>
                  <a:pt x="160928" y="72921"/>
                </a:lnTo>
                <a:lnTo>
                  <a:pt x="166566" y="67283"/>
                </a:lnTo>
                <a:lnTo>
                  <a:pt x="166566" y="66873"/>
                </a:lnTo>
                <a:lnTo>
                  <a:pt x="160928" y="72511"/>
                </a:lnTo>
                <a:lnTo>
                  <a:pt x="160928" y="71166"/>
                </a:lnTo>
                <a:lnTo>
                  <a:pt x="166566" y="65491"/>
                </a:lnTo>
                <a:lnTo>
                  <a:pt x="166566" y="65118"/>
                </a:lnTo>
                <a:lnTo>
                  <a:pt x="160928" y="70756"/>
                </a:lnTo>
                <a:lnTo>
                  <a:pt x="160928" y="69374"/>
                </a:lnTo>
                <a:lnTo>
                  <a:pt x="166566" y="63736"/>
                </a:lnTo>
                <a:lnTo>
                  <a:pt x="166566" y="63363"/>
                </a:lnTo>
                <a:lnTo>
                  <a:pt x="160928" y="69001"/>
                </a:lnTo>
                <a:lnTo>
                  <a:pt x="160928" y="67619"/>
                </a:lnTo>
                <a:lnTo>
                  <a:pt x="166566" y="61981"/>
                </a:lnTo>
                <a:lnTo>
                  <a:pt x="166566" y="61608"/>
                </a:lnTo>
                <a:lnTo>
                  <a:pt x="160928" y="67246"/>
                </a:lnTo>
                <a:lnTo>
                  <a:pt x="160928" y="65902"/>
                </a:lnTo>
                <a:lnTo>
                  <a:pt x="166566" y="60226"/>
                </a:lnTo>
                <a:lnTo>
                  <a:pt x="166566" y="59816"/>
                </a:lnTo>
                <a:lnTo>
                  <a:pt x="160928" y="65454"/>
                </a:lnTo>
                <a:lnTo>
                  <a:pt x="160928" y="64072"/>
                </a:lnTo>
                <a:lnTo>
                  <a:pt x="166566" y="58434"/>
                </a:lnTo>
                <a:lnTo>
                  <a:pt x="166566" y="58061"/>
                </a:lnTo>
                <a:lnTo>
                  <a:pt x="160928" y="63699"/>
                </a:lnTo>
                <a:lnTo>
                  <a:pt x="160928" y="62355"/>
                </a:lnTo>
                <a:lnTo>
                  <a:pt x="166566" y="56679"/>
                </a:lnTo>
                <a:lnTo>
                  <a:pt x="166566" y="56306"/>
                </a:lnTo>
                <a:lnTo>
                  <a:pt x="160928" y="61944"/>
                </a:lnTo>
                <a:lnTo>
                  <a:pt x="160928" y="60562"/>
                </a:lnTo>
                <a:lnTo>
                  <a:pt x="166566" y="54924"/>
                </a:lnTo>
                <a:lnTo>
                  <a:pt x="166566" y="54551"/>
                </a:lnTo>
                <a:lnTo>
                  <a:pt x="160928" y="60189"/>
                </a:lnTo>
                <a:lnTo>
                  <a:pt x="160928" y="58808"/>
                </a:lnTo>
                <a:lnTo>
                  <a:pt x="166566" y="53169"/>
                </a:lnTo>
                <a:lnTo>
                  <a:pt x="166566" y="52759"/>
                </a:lnTo>
                <a:lnTo>
                  <a:pt x="160928" y="58434"/>
                </a:lnTo>
                <a:lnTo>
                  <a:pt x="160928" y="57053"/>
                </a:lnTo>
                <a:lnTo>
                  <a:pt x="166566" y="51415"/>
                </a:lnTo>
                <a:lnTo>
                  <a:pt x="166566" y="51004"/>
                </a:lnTo>
                <a:lnTo>
                  <a:pt x="160928" y="56642"/>
                </a:lnTo>
                <a:lnTo>
                  <a:pt x="160928" y="55298"/>
                </a:lnTo>
                <a:lnTo>
                  <a:pt x="166566" y="49622"/>
                </a:lnTo>
                <a:lnTo>
                  <a:pt x="166566" y="49249"/>
                </a:lnTo>
                <a:lnTo>
                  <a:pt x="160928" y="54887"/>
                </a:lnTo>
                <a:lnTo>
                  <a:pt x="160928" y="53506"/>
                </a:lnTo>
                <a:lnTo>
                  <a:pt x="166566" y="47867"/>
                </a:lnTo>
                <a:lnTo>
                  <a:pt x="166566" y="47494"/>
                </a:lnTo>
                <a:lnTo>
                  <a:pt x="160928" y="53132"/>
                </a:lnTo>
                <a:lnTo>
                  <a:pt x="160928" y="51751"/>
                </a:lnTo>
                <a:lnTo>
                  <a:pt x="166566" y="46113"/>
                </a:lnTo>
                <a:lnTo>
                  <a:pt x="166566" y="45739"/>
                </a:lnTo>
                <a:lnTo>
                  <a:pt x="160928" y="51377"/>
                </a:lnTo>
                <a:lnTo>
                  <a:pt x="160928" y="50033"/>
                </a:lnTo>
                <a:lnTo>
                  <a:pt x="166566" y="44358"/>
                </a:lnTo>
                <a:lnTo>
                  <a:pt x="166566" y="43947"/>
                </a:lnTo>
                <a:lnTo>
                  <a:pt x="160928" y="49585"/>
                </a:lnTo>
                <a:lnTo>
                  <a:pt x="160928" y="48241"/>
                </a:lnTo>
                <a:lnTo>
                  <a:pt x="166566" y="42565"/>
                </a:lnTo>
                <a:lnTo>
                  <a:pt x="166566" y="42192"/>
                </a:lnTo>
                <a:lnTo>
                  <a:pt x="160928" y="47830"/>
                </a:lnTo>
                <a:lnTo>
                  <a:pt x="160928" y="46486"/>
                </a:lnTo>
                <a:lnTo>
                  <a:pt x="166566" y="40811"/>
                </a:lnTo>
                <a:lnTo>
                  <a:pt x="166566" y="40437"/>
                </a:lnTo>
                <a:lnTo>
                  <a:pt x="160928" y="46075"/>
                </a:lnTo>
                <a:lnTo>
                  <a:pt x="160928" y="44694"/>
                </a:lnTo>
                <a:lnTo>
                  <a:pt x="166566" y="39056"/>
                </a:lnTo>
                <a:lnTo>
                  <a:pt x="166566" y="38682"/>
                </a:lnTo>
                <a:lnTo>
                  <a:pt x="160928" y="44320"/>
                </a:lnTo>
                <a:lnTo>
                  <a:pt x="160928" y="42939"/>
                </a:lnTo>
                <a:lnTo>
                  <a:pt x="166566" y="37301"/>
                </a:lnTo>
                <a:lnTo>
                  <a:pt x="166566" y="36890"/>
                </a:lnTo>
                <a:lnTo>
                  <a:pt x="160928" y="42528"/>
                </a:lnTo>
                <a:lnTo>
                  <a:pt x="160928" y="41184"/>
                </a:lnTo>
                <a:lnTo>
                  <a:pt x="166081" y="35994"/>
                </a:lnTo>
                <a:lnTo>
                  <a:pt x="165707" y="35994"/>
                </a:lnTo>
                <a:lnTo>
                  <a:pt x="160928" y="40773"/>
                </a:lnTo>
                <a:lnTo>
                  <a:pt x="160928" y="39429"/>
                </a:lnTo>
                <a:lnTo>
                  <a:pt x="164326" y="35994"/>
                </a:lnTo>
                <a:lnTo>
                  <a:pt x="163915" y="35994"/>
                </a:lnTo>
                <a:lnTo>
                  <a:pt x="160928" y="39018"/>
                </a:lnTo>
                <a:lnTo>
                  <a:pt x="160928" y="37637"/>
                </a:lnTo>
                <a:lnTo>
                  <a:pt x="162571" y="35994"/>
                </a:lnTo>
                <a:lnTo>
                  <a:pt x="162160" y="35994"/>
                </a:lnTo>
                <a:lnTo>
                  <a:pt x="160928" y="37263"/>
                </a:lnTo>
                <a:lnTo>
                  <a:pt x="160928" y="35957"/>
                </a:lnTo>
                <a:close/>
                <a:moveTo>
                  <a:pt x="74863" y="35957"/>
                </a:moveTo>
                <a:lnTo>
                  <a:pt x="74863" y="81136"/>
                </a:lnTo>
                <a:lnTo>
                  <a:pt x="81734" y="81136"/>
                </a:lnTo>
                <a:lnTo>
                  <a:pt x="81696" y="81210"/>
                </a:lnTo>
                <a:lnTo>
                  <a:pt x="82070" y="81210"/>
                </a:lnTo>
                <a:lnTo>
                  <a:pt x="82144" y="81173"/>
                </a:lnTo>
                <a:lnTo>
                  <a:pt x="83488" y="81173"/>
                </a:lnTo>
                <a:lnTo>
                  <a:pt x="83451" y="81210"/>
                </a:lnTo>
                <a:lnTo>
                  <a:pt x="83824" y="81210"/>
                </a:lnTo>
                <a:lnTo>
                  <a:pt x="83899" y="81173"/>
                </a:lnTo>
                <a:lnTo>
                  <a:pt x="85243" y="81173"/>
                </a:lnTo>
                <a:lnTo>
                  <a:pt x="85206" y="81210"/>
                </a:lnTo>
                <a:lnTo>
                  <a:pt x="85617" y="81210"/>
                </a:lnTo>
                <a:lnTo>
                  <a:pt x="85654" y="81173"/>
                </a:lnTo>
                <a:lnTo>
                  <a:pt x="86401" y="81173"/>
                </a:lnTo>
                <a:lnTo>
                  <a:pt x="86401" y="80426"/>
                </a:lnTo>
                <a:lnTo>
                  <a:pt x="92039" y="74788"/>
                </a:lnTo>
                <a:lnTo>
                  <a:pt x="92039" y="74378"/>
                </a:lnTo>
                <a:lnTo>
                  <a:pt x="86401" y="80016"/>
                </a:lnTo>
                <a:lnTo>
                  <a:pt x="86401" y="78671"/>
                </a:lnTo>
                <a:lnTo>
                  <a:pt x="92039" y="72996"/>
                </a:lnTo>
                <a:lnTo>
                  <a:pt x="92039" y="72623"/>
                </a:lnTo>
                <a:lnTo>
                  <a:pt x="86401" y="78261"/>
                </a:lnTo>
                <a:lnTo>
                  <a:pt x="86401" y="76879"/>
                </a:lnTo>
                <a:lnTo>
                  <a:pt x="92039" y="71241"/>
                </a:lnTo>
                <a:lnTo>
                  <a:pt x="92039" y="70830"/>
                </a:lnTo>
                <a:lnTo>
                  <a:pt x="86401" y="76506"/>
                </a:lnTo>
                <a:lnTo>
                  <a:pt x="86401" y="75124"/>
                </a:lnTo>
                <a:lnTo>
                  <a:pt x="92039" y="69486"/>
                </a:lnTo>
                <a:lnTo>
                  <a:pt x="92039" y="69076"/>
                </a:lnTo>
                <a:lnTo>
                  <a:pt x="86401" y="74714"/>
                </a:lnTo>
                <a:lnTo>
                  <a:pt x="86401" y="73369"/>
                </a:lnTo>
                <a:lnTo>
                  <a:pt x="92039" y="67694"/>
                </a:lnTo>
                <a:lnTo>
                  <a:pt x="92039" y="67321"/>
                </a:lnTo>
                <a:lnTo>
                  <a:pt x="86401" y="72959"/>
                </a:lnTo>
                <a:lnTo>
                  <a:pt x="86401" y="71577"/>
                </a:lnTo>
                <a:lnTo>
                  <a:pt x="92039" y="65939"/>
                </a:lnTo>
                <a:lnTo>
                  <a:pt x="92039" y="65566"/>
                </a:lnTo>
                <a:lnTo>
                  <a:pt x="86401" y="71204"/>
                </a:lnTo>
                <a:lnTo>
                  <a:pt x="86401" y="69822"/>
                </a:lnTo>
                <a:lnTo>
                  <a:pt x="92039" y="64184"/>
                </a:lnTo>
                <a:lnTo>
                  <a:pt x="92039" y="63773"/>
                </a:lnTo>
                <a:lnTo>
                  <a:pt x="86401" y="69412"/>
                </a:lnTo>
                <a:lnTo>
                  <a:pt x="86401" y="68067"/>
                </a:lnTo>
                <a:lnTo>
                  <a:pt x="92039" y="62429"/>
                </a:lnTo>
                <a:lnTo>
                  <a:pt x="92039" y="62019"/>
                </a:lnTo>
                <a:lnTo>
                  <a:pt x="86401" y="67694"/>
                </a:lnTo>
                <a:lnTo>
                  <a:pt x="86401" y="66275"/>
                </a:lnTo>
                <a:lnTo>
                  <a:pt x="92039" y="60637"/>
                </a:lnTo>
                <a:lnTo>
                  <a:pt x="92039" y="60226"/>
                </a:lnTo>
                <a:lnTo>
                  <a:pt x="86401" y="65864"/>
                </a:lnTo>
                <a:lnTo>
                  <a:pt x="86401" y="64520"/>
                </a:lnTo>
                <a:lnTo>
                  <a:pt x="92039" y="58882"/>
                </a:lnTo>
                <a:lnTo>
                  <a:pt x="92039" y="58471"/>
                </a:lnTo>
                <a:lnTo>
                  <a:pt x="86401" y="64110"/>
                </a:lnTo>
                <a:lnTo>
                  <a:pt x="86401" y="62765"/>
                </a:lnTo>
                <a:lnTo>
                  <a:pt x="92039" y="57090"/>
                </a:lnTo>
                <a:lnTo>
                  <a:pt x="92039" y="56717"/>
                </a:lnTo>
                <a:lnTo>
                  <a:pt x="86401" y="62355"/>
                </a:lnTo>
                <a:lnTo>
                  <a:pt x="86401" y="61010"/>
                </a:lnTo>
                <a:lnTo>
                  <a:pt x="92039" y="55372"/>
                </a:lnTo>
                <a:lnTo>
                  <a:pt x="92039" y="54962"/>
                </a:lnTo>
                <a:lnTo>
                  <a:pt x="86401" y="60600"/>
                </a:lnTo>
                <a:lnTo>
                  <a:pt x="86401" y="59218"/>
                </a:lnTo>
                <a:lnTo>
                  <a:pt x="92039" y="53580"/>
                </a:lnTo>
                <a:lnTo>
                  <a:pt x="92039" y="53207"/>
                </a:lnTo>
                <a:lnTo>
                  <a:pt x="86401" y="58845"/>
                </a:lnTo>
                <a:lnTo>
                  <a:pt x="86401" y="57501"/>
                </a:lnTo>
                <a:lnTo>
                  <a:pt x="92039" y="51825"/>
                </a:lnTo>
                <a:lnTo>
                  <a:pt x="92039" y="51452"/>
                </a:lnTo>
                <a:lnTo>
                  <a:pt x="86401" y="57090"/>
                </a:lnTo>
                <a:lnTo>
                  <a:pt x="86401" y="55708"/>
                </a:lnTo>
                <a:lnTo>
                  <a:pt x="92039" y="50070"/>
                </a:lnTo>
                <a:lnTo>
                  <a:pt x="92039" y="49697"/>
                </a:lnTo>
                <a:lnTo>
                  <a:pt x="86401" y="55335"/>
                </a:lnTo>
                <a:lnTo>
                  <a:pt x="86401" y="53954"/>
                </a:lnTo>
                <a:lnTo>
                  <a:pt x="92039" y="48316"/>
                </a:lnTo>
                <a:lnTo>
                  <a:pt x="92039" y="47905"/>
                </a:lnTo>
                <a:lnTo>
                  <a:pt x="86401" y="53580"/>
                </a:lnTo>
                <a:lnTo>
                  <a:pt x="86401" y="52199"/>
                </a:lnTo>
                <a:lnTo>
                  <a:pt x="92039" y="46523"/>
                </a:lnTo>
                <a:lnTo>
                  <a:pt x="92039" y="46150"/>
                </a:lnTo>
                <a:lnTo>
                  <a:pt x="86401" y="51825"/>
                </a:lnTo>
                <a:lnTo>
                  <a:pt x="86401" y="50406"/>
                </a:lnTo>
                <a:lnTo>
                  <a:pt x="92039" y="44768"/>
                </a:lnTo>
                <a:lnTo>
                  <a:pt x="92039" y="44358"/>
                </a:lnTo>
                <a:lnTo>
                  <a:pt x="86401" y="50033"/>
                </a:lnTo>
                <a:lnTo>
                  <a:pt x="86401" y="48652"/>
                </a:lnTo>
                <a:lnTo>
                  <a:pt x="92039" y="43014"/>
                </a:lnTo>
                <a:lnTo>
                  <a:pt x="92039" y="42603"/>
                </a:lnTo>
                <a:lnTo>
                  <a:pt x="86401" y="48278"/>
                </a:lnTo>
                <a:lnTo>
                  <a:pt x="86401" y="46897"/>
                </a:lnTo>
                <a:lnTo>
                  <a:pt x="92039" y="41259"/>
                </a:lnTo>
                <a:lnTo>
                  <a:pt x="92039" y="40848"/>
                </a:lnTo>
                <a:lnTo>
                  <a:pt x="86401" y="46486"/>
                </a:lnTo>
                <a:lnTo>
                  <a:pt x="86401" y="45142"/>
                </a:lnTo>
                <a:lnTo>
                  <a:pt x="92039" y="39466"/>
                </a:lnTo>
                <a:lnTo>
                  <a:pt x="92039" y="39093"/>
                </a:lnTo>
                <a:lnTo>
                  <a:pt x="86401" y="44731"/>
                </a:lnTo>
                <a:lnTo>
                  <a:pt x="86401" y="43350"/>
                </a:lnTo>
                <a:lnTo>
                  <a:pt x="92039" y="37711"/>
                </a:lnTo>
                <a:lnTo>
                  <a:pt x="92039" y="37338"/>
                </a:lnTo>
                <a:lnTo>
                  <a:pt x="86401" y="42976"/>
                </a:lnTo>
                <a:lnTo>
                  <a:pt x="86401" y="41595"/>
                </a:lnTo>
                <a:lnTo>
                  <a:pt x="92002" y="35994"/>
                </a:lnTo>
                <a:lnTo>
                  <a:pt x="91628" y="35994"/>
                </a:lnTo>
                <a:lnTo>
                  <a:pt x="86401" y="41221"/>
                </a:lnTo>
                <a:lnTo>
                  <a:pt x="86401" y="39840"/>
                </a:lnTo>
                <a:lnTo>
                  <a:pt x="90247" y="35994"/>
                </a:lnTo>
                <a:lnTo>
                  <a:pt x="89836" y="35994"/>
                </a:lnTo>
                <a:lnTo>
                  <a:pt x="86401" y="39429"/>
                </a:lnTo>
                <a:lnTo>
                  <a:pt x="86401" y="38085"/>
                </a:lnTo>
                <a:lnTo>
                  <a:pt x="88492" y="35994"/>
                </a:lnTo>
                <a:lnTo>
                  <a:pt x="88081" y="35994"/>
                </a:lnTo>
                <a:lnTo>
                  <a:pt x="86401" y="37674"/>
                </a:lnTo>
                <a:lnTo>
                  <a:pt x="86401" y="36293"/>
                </a:lnTo>
                <a:lnTo>
                  <a:pt x="86700" y="35994"/>
                </a:lnTo>
                <a:lnTo>
                  <a:pt x="86401" y="35994"/>
                </a:lnTo>
                <a:lnTo>
                  <a:pt x="86401" y="35957"/>
                </a:lnTo>
                <a:close/>
                <a:moveTo>
                  <a:pt x="92039" y="76170"/>
                </a:moveTo>
                <a:lnTo>
                  <a:pt x="86998" y="81210"/>
                </a:lnTo>
                <a:lnTo>
                  <a:pt x="87372" y="81210"/>
                </a:lnTo>
                <a:lnTo>
                  <a:pt x="92039" y="76543"/>
                </a:lnTo>
                <a:lnTo>
                  <a:pt x="92039" y="76170"/>
                </a:lnTo>
                <a:close/>
                <a:moveTo>
                  <a:pt x="92076" y="77925"/>
                </a:moveTo>
                <a:lnTo>
                  <a:pt x="88753" y="81210"/>
                </a:lnTo>
                <a:lnTo>
                  <a:pt x="89164" y="81210"/>
                </a:lnTo>
                <a:lnTo>
                  <a:pt x="92076" y="78298"/>
                </a:lnTo>
                <a:lnTo>
                  <a:pt x="92076" y="77925"/>
                </a:lnTo>
                <a:close/>
                <a:moveTo>
                  <a:pt x="92039" y="79680"/>
                </a:moveTo>
                <a:lnTo>
                  <a:pt x="90508" y="81210"/>
                </a:lnTo>
                <a:lnTo>
                  <a:pt x="90919" y="81210"/>
                </a:lnTo>
                <a:lnTo>
                  <a:pt x="92039" y="80053"/>
                </a:lnTo>
                <a:lnTo>
                  <a:pt x="92039" y="79680"/>
                </a:lnTo>
                <a:close/>
                <a:moveTo>
                  <a:pt x="96407" y="35957"/>
                </a:moveTo>
                <a:lnTo>
                  <a:pt x="111007" y="81173"/>
                </a:lnTo>
                <a:lnTo>
                  <a:pt x="117018" y="81173"/>
                </a:lnTo>
                <a:lnTo>
                  <a:pt x="116944" y="81210"/>
                </a:lnTo>
                <a:lnTo>
                  <a:pt x="117354" y="81210"/>
                </a:lnTo>
                <a:lnTo>
                  <a:pt x="117392" y="81173"/>
                </a:lnTo>
                <a:lnTo>
                  <a:pt x="118773" y="81173"/>
                </a:lnTo>
                <a:lnTo>
                  <a:pt x="118736" y="81210"/>
                </a:lnTo>
                <a:lnTo>
                  <a:pt x="119109" y="81210"/>
                </a:lnTo>
                <a:lnTo>
                  <a:pt x="119184" y="81173"/>
                </a:lnTo>
                <a:lnTo>
                  <a:pt x="120528" y="81173"/>
                </a:lnTo>
                <a:lnTo>
                  <a:pt x="120491" y="81210"/>
                </a:lnTo>
                <a:lnTo>
                  <a:pt x="120901" y="81210"/>
                </a:lnTo>
                <a:lnTo>
                  <a:pt x="120976" y="81173"/>
                </a:lnTo>
                <a:lnTo>
                  <a:pt x="122320" y="81173"/>
                </a:lnTo>
                <a:lnTo>
                  <a:pt x="122283" y="81210"/>
                </a:lnTo>
                <a:lnTo>
                  <a:pt x="122656" y="81210"/>
                </a:lnTo>
                <a:lnTo>
                  <a:pt x="122694" y="81173"/>
                </a:lnTo>
                <a:lnTo>
                  <a:pt x="124075" y="81173"/>
                </a:lnTo>
                <a:lnTo>
                  <a:pt x="124038" y="81210"/>
                </a:lnTo>
                <a:lnTo>
                  <a:pt x="124411" y="81210"/>
                </a:lnTo>
                <a:lnTo>
                  <a:pt x="124486" y="81173"/>
                </a:lnTo>
                <a:lnTo>
                  <a:pt x="124747" y="81173"/>
                </a:lnTo>
                <a:lnTo>
                  <a:pt x="124897" y="80762"/>
                </a:lnTo>
                <a:lnTo>
                  <a:pt x="133260" y="72361"/>
                </a:lnTo>
                <a:lnTo>
                  <a:pt x="133447" y="71764"/>
                </a:lnTo>
                <a:lnTo>
                  <a:pt x="133447" y="71764"/>
                </a:lnTo>
                <a:lnTo>
                  <a:pt x="125083" y="80128"/>
                </a:lnTo>
                <a:lnTo>
                  <a:pt x="125718" y="78111"/>
                </a:lnTo>
                <a:lnTo>
                  <a:pt x="134082" y="69748"/>
                </a:lnTo>
                <a:lnTo>
                  <a:pt x="134306" y="69150"/>
                </a:lnTo>
                <a:lnTo>
                  <a:pt x="125942" y="77551"/>
                </a:lnTo>
                <a:lnTo>
                  <a:pt x="126577" y="75498"/>
                </a:lnTo>
                <a:lnTo>
                  <a:pt x="134941" y="67134"/>
                </a:lnTo>
                <a:lnTo>
                  <a:pt x="135127" y="66574"/>
                </a:lnTo>
                <a:lnTo>
                  <a:pt x="126764" y="74938"/>
                </a:lnTo>
                <a:lnTo>
                  <a:pt x="127436" y="72921"/>
                </a:lnTo>
                <a:lnTo>
                  <a:pt x="135799" y="64520"/>
                </a:lnTo>
                <a:lnTo>
                  <a:pt x="135986" y="63960"/>
                </a:lnTo>
                <a:lnTo>
                  <a:pt x="127622" y="72361"/>
                </a:lnTo>
                <a:lnTo>
                  <a:pt x="128257" y="70308"/>
                </a:lnTo>
                <a:lnTo>
                  <a:pt x="136621" y="61944"/>
                </a:lnTo>
                <a:lnTo>
                  <a:pt x="136808" y="61347"/>
                </a:lnTo>
                <a:lnTo>
                  <a:pt x="128444" y="69710"/>
                </a:lnTo>
                <a:lnTo>
                  <a:pt x="128444" y="69710"/>
                </a:lnTo>
                <a:lnTo>
                  <a:pt x="129116" y="67694"/>
                </a:lnTo>
                <a:lnTo>
                  <a:pt x="137442" y="59330"/>
                </a:lnTo>
                <a:lnTo>
                  <a:pt x="137629" y="58770"/>
                </a:lnTo>
                <a:lnTo>
                  <a:pt x="129303" y="67097"/>
                </a:lnTo>
                <a:lnTo>
                  <a:pt x="129937" y="65080"/>
                </a:lnTo>
                <a:lnTo>
                  <a:pt x="138301" y="56717"/>
                </a:lnTo>
                <a:lnTo>
                  <a:pt x="138488" y="56157"/>
                </a:lnTo>
                <a:lnTo>
                  <a:pt x="138488" y="56157"/>
                </a:lnTo>
                <a:lnTo>
                  <a:pt x="130124" y="64520"/>
                </a:lnTo>
                <a:lnTo>
                  <a:pt x="130796" y="62504"/>
                </a:lnTo>
                <a:lnTo>
                  <a:pt x="139123" y="54140"/>
                </a:lnTo>
                <a:lnTo>
                  <a:pt x="139347" y="53543"/>
                </a:lnTo>
                <a:lnTo>
                  <a:pt x="139347" y="53543"/>
                </a:lnTo>
                <a:lnTo>
                  <a:pt x="130983" y="61907"/>
                </a:lnTo>
                <a:lnTo>
                  <a:pt x="131618" y="59890"/>
                </a:lnTo>
                <a:lnTo>
                  <a:pt x="139981" y="51527"/>
                </a:lnTo>
                <a:lnTo>
                  <a:pt x="140168" y="50967"/>
                </a:lnTo>
                <a:lnTo>
                  <a:pt x="131804" y="59293"/>
                </a:lnTo>
                <a:lnTo>
                  <a:pt x="132476" y="57277"/>
                </a:lnTo>
                <a:lnTo>
                  <a:pt x="140840" y="48913"/>
                </a:lnTo>
                <a:lnTo>
                  <a:pt x="141027" y="48353"/>
                </a:lnTo>
                <a:lnTo>
                  <a:pt x="132663" y="56717"/>
                </a:lnTo>
                <a:lnTo>
                  <a:pt x="133298" y="54700"/>
                </a:lnTo>
                <a:lnTo>
                  <a:pt x="141662" y="46337"/>
                </a:lnTo>
                <a:lnTo>
                  <a:pt x="141848" y="45739"/>
                </a:lnTo>
                <a:lnTo>
                  <a:pt x="133484" y="54103"/>
                </a:lnTo>
                <a:lnTo>
                  <a:pt x="134157" y="52087"/>
                </a:lnTo>
                <a:lnTo>
                  <a:pt x="142520" y="43723"/>
                </a:lnTo>
                <a:lnTo>
                  <a:pt x="142707" y="43126"/>
                </a:lnTo>
                <a:lnTo>
                  <a:pt x="134343" y="51489"/>
                </a:lnTo>
                <a:lnTo>
                  <a:pt x="134978" y="49473"/>
                </a:lnTo>
                <a:lnTo>
                  <a:pt x="143342" y="41109"/>
                </a:lnTo>
                <a:lnTo>
                  <a:pt x="143528" y="40512"/>
                </a:lnTo>
                <a:lnTo>
                  <a:pt x="143528" y="40512"/>
                </a:lnTo>
                <a:lnTo>
                  <a:pt x="135165" y="48876"/>
                </a:lnTo>
                <a:lnTo>
                  <a:pt x="135837" y="46859"/>
                </a:lnTo>
                <a:lnTo>
                  <a:pt x="144201" y="38496"/>
                </a:lnTo>
                <a:lnTo>
                  <a:pt x="144387" y="37936"/>
                </a:lnTo>
                <a:lnTo>
                  <a:pt x="144387" y="37936"/>
                </a:lnTo>
                <a:lnTo>
                  <a:pt x="136023" y="46299"/>
                </a:lnTo>
                <a:lnTo>
                  <a:pt x="136696" y="44283"/>
                </a:lnTo>
                <a:lnTo>
                  <a:pt x="144910" y="36031"/>
                </a:lnTo>
                <a:lnTo>
                  <a:pt x="144499" y="36031"/>
                </a:lnTo>
                <a:lnTo>
                  <a:pt x="136845" y="43686"/>
                </a:lnTo>
                <a:lnTo>
                  <a:pt x="137480" y="41669"/>
                </a:lnTo>
                <a:lnTo>
                  <a:pt x="143155" y="36031"/>
                </a:lnTo>
                <a:lnTo>
                  <a:pt x="142744" y="36031"/>
                </a:lnTo>
                <a:lnTo>
                  <a:pt x="137704" y="41072"/>
                </a:lnTo>
                <a:lnTo>
                  <a:pt x="138376" y="39018"/>
                </a:lnTo>
                <a:lnTo>
                  <a:pt x="141437" y="35994"/>
                </a:lnTo>
                <a:lnTo>
                  <a:pt x="141027" y="35994"/>
                </a:lnTo>
                <a:lnTo>
                  <a:pt x="138562" y="38458"/>
                </a:lnTo>
                <a:lnTo>
                  <a:pt x="139197" y="36442"/>
                </a:lnTo>
                <a:lnTo>
                  <a:pt x="139645" y="35994"/>
                </a:lnTo>
                <a:lnTo>
                  <a:pt x="139347" y="35994"/>
                </a:lnTo>
                <a:lnTo>
                  <a:pt x="139347" y="35957"/>
                </a:lnTo>
                <a:lnTo>
                  <a:pt x="126689" y="35957"/>
                </a:lnTo>
                <a:lnTo>
                  <a:pt x="120304" y="58471"/>
                </a:lnTo>
                <a:lnTo>
                  <a:pt x="116533" y="62280"/>
                </a:lnTo>
                <a:lnTo>
                  <a:pt x="116234" y="61197"/>
                </a:lnTo>
                <a:lnTo>
                  <a:pt x="120603" y="56829"/>
                </a:lnTo>
                <a:lnTo>
                  <a:pt x="120528" y="56493"/>
                </a:lnTo>
                <a:lnTo>
                  <a:pt x="116122" y="60898"/>
                </a:lnTo>
                <a:lnTo>
                  <a:pt x="115823" y="59816"/>
                </a:lnTo>
                <a:lnTo>
                  <a:pt x="120229" y="55447"/>
                </a:lnTo>
                <a:lnTo>
                  <a:pt x="120117" y="55111"/>
                </a:lnTo>
                <a:lnTo>
                  <a:pt x="115749" y="59517"/>
                </a:lnTo>
                <a:lnTo>
                  <a:pt x="115450" y="58434"/>
                </a:lnTo>
                <a:lnTo>
                  <a:pt x="119819" y="54066"/>
                </a:lnTo>
                <a:lnTo>
                  <a:pt x="119744" y="53767"/>
                </a:lnTo>
                <a:lnTo>
                  <a:pt x="115338" y="58135"/>
                </a:lnTo>
                <a:lnTo>
                  <a:pt x="115039" y="57090"/>
                </a:lnTo>
                <a:lnTo>
                  <a:pt x="119445" y="52684"/>
                </a:lnTo>
                <a:lnTo>
                  <a:pt x="119333" y="52385"/>
                </a:lnTo>
                <a:lnTo>
                  <a:pt x="114965" y="56754"/>
                </a:lnTo>
                <a:lnTo>
                  <a:pt x="114666" y="55708"/>
                </a:lnTo>
                <a:lnTo>
                  <a:pt x="119072" y="51303"/>
                </a:lnTo>
                <a:lnTo>
                  <a:pt x="118960" y="51004"/>
                </a:lnTo>
                <a:lnTo>
                  <a:pt x="114591" y="55410"/>
                </a:lnTo>
                <a:lnTo>
                  <a:pt x="114293" y="54327"/>
                </a:lnTo>
                <a:lnTo>
                  <a:pt x="118661" y="49921"/>
                </a:lnTo>
                <a:lnTo>
                  <a:pt x="118586" y="49622"/>
                </a:lnTo>
                <a:lnTo>
                  <a:pt x="114181" y="54028"/>
                </a:lnTo>
                <a:lnTo>
                  <a:pt x="113882" y="52945"/>
                </a:lnTo>
                <a:lnTo>
                  <a:pt x="118250" y="48540"/>
                </a:lnTo>
                <a:lnTo>
                  <a:pt x="118176" y="48241"/>
                </a:lnTo>
                <a:lnTo>
                  <a:pt x="113807" y="52647"/>
                </a:lnTo>
                <a:lnTo>
                  <a:pt x="113471" y="51564"/>
                </a:lnTo>
                <a:lnTo>
                  <a:pt x="117877" y="47195"/>
                </a:lnTo>
                <a:lnTo>
                  <a:pt x="117802" y="46859"/>
                </a:lnTo>
                <a:lnTo>
                  <a:pt x="113396" y="51265"/>
                </a:lnTo>
                <a:lnTo>
                  <a:pt x="113098" y="50182"/>
                </a:lnTo>
                <a:lnTo>
                  <a:pt x="117504" y="45814"/>
                </a:lnTo>
                <a:lnTo>
                  <a:pt x="117392" y="45515"/>
                </a:lnTo>
                <a:lnTo>
                  <a:pt x="113023" y="49884"/>
                </a:lnTo>
                <a:lnTo>
                  <a:pt x="112724" y="48838"/>
                </a:lnTo>
                <a:lnTo>
                  <a:pt x="117093" y="44432"/>
                </a:lnTo>
                <a:lnTo>
                  <a:pt x="117018" y="44134"/>
                </a:lnTo>
                <a:lnTo>
                  <a:pt x="112612" y="48502"/>
                </a:lnTo>
                <a:lnTo>
                  <a:pt x="112314" y="47457"/>
                </a:lnTo>
                <a:lnTo>
                  <a:pt x="116720" y="43051"/>
                </a:lnTo>
                <a:lnTo>
                  <a:pt x="116645" y="42752"/>
                </a:lnTo>
                <a:lnTo>
                  <a:pt x="112239" y="47121"/>
                </a:lnTo>
                <a:lnTo>
                  <a:pt x="111940" y="46075"/>
                </a:lnTo>
                <a:lnTo>
                  <a:pt x="116346" y="41669"/>
                </a:lnTo>
                <a:lnTo>
                  <a:pt x="116234" y="41371"/>
                </a:lnTo>
                <a:lnTo>
                  <a:pt x="111866" y="45777"/>
                </a:lnTo>
                <a:lnTo>
                  <a:pt x="111567" y="44694"/>
                </a:lnTo>
                <a:lnTo>
                  <a:pt x="115935" y="40325"/>
                </a:lnTo>
                <a:lnTo>
                  <a:pt x="115861" y="40026"/>
                </a:lnTo>
                <a:lnTo>
                  <a:pt x="111455" y="44395"/>
                </a:lnTo>
                <a:lnTo>
                  <a:pt x="111156" y="43350"/>
                </a:lnTo>
                <a:lnTo>
                  <a:pt x="115525" y="38944"/>
                </a:lnTo>
                <a:lnTo>
                  <a:pt x="115450" y="38645"/>
                </a:lnTo>
                <a:lnTo>
                  <a:pt x="111081" y="43014"/>
                </a:lnTo>
                <a:lnTo>
                  <a:pt x="110745" y="41968"/>
                </a:lnTo>
                <a:lnTo>
                  <a:pt x="115151" y="37562"/>
                </a:lnTo>
                <a:lnTo>
                  <a:pt x="115077" y="37263"/>
                </a:lnTo>
                <a:lnTo>
                  <a:pt x="110671" y="41632"/>
                </a:lnTo>
                <a:lnTo>
                  <a:pt x="110372" y="40587"/>
                </a:lnTo>
                <a:lnTo>
                  <a:pt x="114778" y="36181"/>
                </a:lnTo>
                <a:lnTo>
                  <a:pt x="114703" y="36031"/>
                </a:lnTo>
                <a:lnTo>
                  <a:pt x="114554" y="36031"/>
                </a:lnTo>
                <a:lnTo>
                  <a:pt x="110297" y="40288"/>
                </a:lnTo>
                <a:lnTo>
                  <a:pt x="109999" y="39205"/>
                </a:lnTo>
                <a:lnTo>
                  <a:pt x="113172" y="35994"/>
                </a:lnTo>
                <a:lnTo>
                  <a:pt x="112762" y="35994"/>
                </a:lnTo>
                <a:lnTo>
                  <a:pt x="109887" y="38869"/>
                </a:lnTo>
                <a:lnTo>
                  <a:pt x="109588" y="37824"/>
                </a:lnTo>
                <a:lnTo>
                  <a:pt x="111417" y="35994"/>
                </a:lnTo>
                <a:lnTo>
                  <a:pt x="111007" y="35994"/>
                </a:lnTo>
                <a:lnTo>
                  <a:pt x="109513" y="37487"/>
                </a:lnTo>
                <a:lnTo>
                  <a:pt x="109215" y="36442"/>
                </a:lnTo>
                <a:lnTo>
                  <a:pt x="109663" y="35994"/>
                </a:lnTo>
                <a:lnTo>
                  <a:pt x="109252" y="35994"/>
                </a:lnTo>
                <a:lnTo>
                  <a:pt x="109140" y="36106"/>
                </a:lnTo>
                <a:lnTo>
                  <a:pt x="109065" y="35957"/>
                </a:lnTo>
                <a:close/>
                <a:moveTo>
                  <a:pt x="132588" y="74415"/>
                </a:moveTo>
                <a:lnTo>
                  <a:pt x="125793" y="81210"/>
                </a:lnTo>
                <a:lnTo>
                  <a:pt x="126166" y="81210"/>
                </a:lnTo>
                <a:lnTo>
                  <a:pt x="132402" y="74975"/>
                </a:lnTo>
                <a:lnTo>
                  <a:pt x="132588" y="74415"/>
                </a:lnTo>
                <a:close/>
                <a:moveTo>
                  <a:pt x="131767" y="76991"/>
                </a:moveTo>
                <a:lnTo>
                  <a:pt x="127548" y="81210"/>
                </a:lnTo>
                <a:lnTo>
                  <a:pt x="127958" y="81210"/>
                </a:lnTo>
                <a:lnTo>
                  <a:pt x="131580" y="77589"/>
                </a:lnTo>
                <a:lnTo>
                  <a:pt x="131767" y="76991"/>
                </a:lnTo>
                <a:close/>
                <a:moveTo>
                  <a:pt x="130945" y="79605"/>
                </a:moveTo>
                <a:lnTo>
                  <a:pt x="129303" y="81210"/>
                </a:lnTo>
                <a:lnTo>
                  <a:pt x="129713" y="81210"/>
                </a:lnTo>
                <a:lnTo>
                  <a:pt x="130759" y="80202"/>
                </a:lnTo>
                <a:lnTo>
                  <a:pt x="130945" y="79605"/>
                </a:lnTo>
                <a:close/>
                <a:moveTo>
                  <a:pt x="166566" y="75722"/>
                </a:moveTo>
                <a:lnTo>
                  <a:pt x="161077" y="81210"/>
                </a:lnTo>
                <a:lnTo>
                  <a:pt x="161451" y="81210"/>
                </a:lnTo>
                <a:lnTo>
                  <a:pt x="166566" y="76132"/>
                </a:lnTo>
                <a:lnTo>
                  <a:pt x="166566" y="75722"/>
                </a:lnTo>
                <a:close/>
                <a:moveTo>
                  <a:pt x="166566" y="77477"/>
                </a:moveTo>
                <a:lnTo>
                  <a:pt x="162832" y="81210"/>
                </a:lnTo>
                <a:lnTo>
                  <a:pt x="163243" y="81210"/>
                </a:lnTo>
                <a:lnTo>
                  <a:pt x="166566" y="77887"/>
                </a:lnTo>
                <a:lnTo>
                  <a:pt x="166566" y="77477"/>
                </a:lnTo>
                <a:close/>
                <a:moveTo>
                  <a:pt x="166566" y="79231"/>
                </a:moveTo>
                <a:lnTo>
                  <a:pt x="164587" y="81210"/>
                </a:lnTo>
                <a:lnTo>
                  <a:pt x="164998" y="81210"/>
                </a:lnTo>
                <a:lnTo>
                  <a:pt x="166566" y="79642"/>
                </a:lnTo>
                <a:lnTo>
                  <a:pt x="166566" y="79456"/>
                </a:lnTo>
                <a:lnTo>
                  <a:pt x="166566" y="79231"/>
                </a:lnTo>
                <a:close/>
                <a:moveTo>
                  <a:pt x="166566" y="81024"/>
                </a:moveTo>
                <a:lnTo>
                  <a:pt x="166342" y="81210"/>
                </a:lnTo>
                <a:lnTo>
                  <a:pt x="166566" y="81210"/>
                </a:lnTo>
                <a:lnTo>
                  <a:pt x="166566" y="81024"/>
                </a:lnTo>
                <a:close/>
                <a:moveTo>
                  <a:pt x="219549" y="70345"/>
                </a:moveTo>
                <a:lnTo>
                  <a:pt x="208684" y="81210"/>
                </a:lnTo>
                <a:cubicBezTo>
                  <a:pt x="208870" y="81173"/>
                  <a:pt x="209057" y="81098"/>
                  <a:pt x="209244" y="81061"/>
                </a:cubicBezTo>
                <a:lnTo>
                  <a:pt x="219848" y="70494"/>
                </a:lnTo>
                <a:lnTo>
                  <a:pt x="219549" y="70345"/>
                </a:lnTo>
                <a:close/>
                <a:moveTo>
                  <a:pt x="265438" y="70308"/>
                </a:moveTo>
                <a:lnTo>
                  <a:pt x="254236" y="81509"/>
                </a:lnTo>
                <a:lnTo>
                  <a:pt x="254722" y="81397"/>
                </a:lnTo>
                <a:lnTo>
                  <a:pt x="265363" y="70793"/>
                </a:lnTo>
                <a:cubicBezTo>
                  <a:pt x="265363" y="70644"/>
                  <a:pt x="265401" y="70457"/>
                  <a:pt x="265438" y="70308"/>
                </a:cubicBezTo>
                <a:close/>
                <a:moveTo>
                  <a:pt x="66574" y="69860"/>
                </a:moveTo>
                <a:lnTo>
                  <a:pt x="54813" y="81621"/>
                </a:lnTo>
                <a:lnTo>
                  <a:pt x="55335" y="81509"/>
                </a:lnTo>
                <a:lnTo>
                  <a:pt x="66798" y="70009"/>
                </a:lnTo>
                <a:lnTo>
                  <a:pt x="66574" y="69860"/>
                </a:lnTo>
                <a:close/>
                <a:moveTo>
                  <a:pt x="265587" y="68366"/>
                </a:moveTo>
                <a:lnTo>
                  <a:pt x="252034" y="81920"/>
                </a:lnTo>
                <a:cubicBezTo>
                  <a:pt x="252183" y="81920"/>
                  <a:pt x="252332" y="81882"/>
                  <a:pt x="252519" y="81845"/>
                </a:cubicBezTo>
                <a:lnTo>
                  <a:pt x="265587" y="68777"/>
                </a:lnTo>
                <a:lnTo>
                  <a:pt x="265587" y="68366"/>
                </a:lnTo>
                <a:close/>
                <a:moveTo>
                  <a:pt x="44059" y="35023"/>
                </a:moveTo>
                <a:cubicBezTo>
                  <a:pt x="30356" y="35023"/>
                  <a:pt x="20499" y="45254"/>
                  <a:pt x="20499" y="58546"/>
                </a:cubicBezTo>
                <a:cubicBezTo>
                  <a:pt x="20499" y="71839"/>
                  <a:pt x="30356" y="82107"/>
                  <a:pt x="44059" y="82107"/>
                </a:cubicBezTo>
                <a:cubicBezTo>
                  <a:pt x="45217" y="82107"/>
                  <a:pt x="46374" y="82032"/>
                  <a:pt x="47532" y="81845"/>
                </a:cubicBezTo>
                <a:lnTo>
                  <a:pt x="47532" y="81845"/>
                </a:lnTo>
                <a:lnTo>
                  <a:pt x="47308" y="82069"/>
                </a:lnTo>
                <a:lnTo>
                  <a:pt x="47681" y="82069"/>
                </a:lnTo>
                <a:lnTo>
                  <a:pt x="47980" y="81770"/>
                </a:lnTo>
                <a:cubicBezTo>
                  <a:pt x="48577" y="81696"/>
                  <a:pt x="49137" y="81584"/>
                  <a:pt x="49697" y="81434"/>
                </a:cubicBezTo>
                <a:lnTo>
                  <a:pt x="49697" y="81434"/>
                </a:lnTo>
                <a:lnTo>
                  <a:pt x="48988" y="82144"/>
                </a:lnTo>
                <a:lnTo>
                  <a:pt x="49361" y="82144"/>
                </a:lnTo>
                <a:lnTo>
                  <a:pt x="50220" y="81322"/>
                </a:lnTo>
                <a:cubicBezTo>
                  <a:pt x="50929" y="81136"/>
                  <a:pt x="51564" y="80912"/>
                  <a:pt x="52236" y="80688"/>
                </a:cubicBezTo>
                <a:lnTo>
                  <a:pt x="52236" y="80688"/>
                </a:lnTo>
                <a:lnTo>
                  <a:pt x="50780" y="82144"/>
                </a:lnTo>
                <a:lnTo>
                  <a:pt x="51191" y="82144"/>
                </a:lnTo>
                <a:lnTo>
                  <a:pt x="52871" y="80426"/>
                </a:lnTo>
                <a:cubicBezTo>
                  <a:pt x="53767" y="80090"/>
                  <a:pt x="54626" y="79680"/>
                  <a:pt x="55447" y="79194"/>
                </a:cubicBezTo>
                <a:lnTo>
                  <a:pt x="55447" y="79194"/>
                </a:lnTo>
                <a:lnTo>
                  <a:pt x="52684" y="81957"/>
                </a:lnTo>
                <a:cubicBezTo>
                  <a:pt x="52871" y="81957"/>
                  <a:pt x="53020" y="81920"/>
                  <a:pt x="53170" y="81920"/>
                </a:cubicBezTo>
                <a:lnTo>
                  <a:pt x="56418" y="78634"/>
                </a:lnTo>
                <a:cubicBezTo>
                  <a:pt x="59331" y="76842"/>
                  <a:pt x="61758" y="74415"/>
                  <a:pt x="63550" y="71540"/>
                </a:cubicBezTo>
                <a:lnTo>
                  <a:pt x="65715" y="69374"/>
                </a:lnTo>
                <a:lnTo>
                  <a:pt x="65454" y="69225"/>
                </a:lnTo>
                <a:lnTo>
                  <a:pt x="63400" y="71278"/>
                </a:lnTo>
                <a:lnTo>
                  <a:pt x="62542" y="70756"/>
                </a:lnTo>
                <a:lnTo>
                  <a:pt x="64558" y="68739"/>
                </a:lnTo>
                <a:lnTo>
                  <a:pt x="64334" y="68590"/>
                </a:lnTo>
                <a:lnTo>
                  <a:pt x="62280" y="70644"/>
                </a:lnTo>
                <a:lnTo>
                  <a:pt x="61422" y="70121"/>
                </a:lnTo>
                <a:lnTo>
                  <a:pt x="63438" y="68105"/>
                </a:lnTo>
                <a:lnTo>
                  <a:pt x="63214" y="67955"/>
                </a:lnTo>
                <a:lnTo>
                  <a:pt x="61160" y="69972"/>
                </a:lnTo>
                <a:lnTo>
                  <a:pt x="60301" y="69486"/>
                </a:lnTo>
                <a:lnTo>
                  <a:pt x="62318" y="67433"/>
                </a:lnTo>
                <a:lnTo>
                  <a:pt x="62094" y="67283"/>
                </a:lnTo>
                <a:lnTo>
                  <a:pt x="60040" y="69337"/>
                </a:lnTo>
                <a:lnTo>
                  <a:pt x="59181" y="68814"/>
                </a:lnTo>
                <a:lnTo>
                  <a:pt x="61235" y="66798"/>
                </a:lnTo>
                <a:lnTo>
                  <a:pt x="60973" y="66649"/>
                </a:lnTo>
                <a:lnTo>
                  <a:pt x="58920" y="68665"/>
                </a:lnTo>
                <a:lnTo>
                  <a:pt x="58061" y="68179"/>
                </a:lnTo>
                <a:lnTo>
                  <a:pt x="60115" y="66126"/>
                </a:lnTo>
                <a:lnTo>
                  <a:pt x="59853" y="65976"/>
                </a:lnTo>
                <a:lnTo>
                  <a:pt x="57800" y="68030"/>
                </a:lnTo>
                <a:lnTo>
                  <a:pt x="53618" y="65603"/>
                </a:lnTo>
                <a:cubicBezTo>
                  <a:pt x="52274" y="68179"/>
                  <a:pt x="49697" y="69934"/>
                  <a:pt x="46673" y="70569"/>
                </a:cubicBezTo>
                <a:lnTo>
                  <a:pt x="46524" y="70532"/>
                </a:lnTo>
                <a:lnTo>
                  <a:pt x="46449" y="70606"/>
                </a:lnTo>
                <a:cubicBezTo>
                  <a:pt x="45926" y="70718"/>
                  <a:pt x="45403" y="70756"/>
                  <a:pt x="44881" y="70793"/>
                </a:cubicBezTo>
                <a:lnTo>
                  <a:pt x="45441" y="70233"/>
                </a:lnTo>
                <a:lnTo>
                  <a:pt x="45142" y="70121"/>
                </a:lnTo>
                <a:lnTo>
                  <a:pt x="44470" y="70793"/>
                </a:lnTo>
                <a:lnTo>
                  <a:pt x="43126" y="70793"/>
                </a:lnTo>
                <a:lnTo>
                  <a:pt x="44171" y="69710"/>
                </a:lnTo>
                <a:lnTo>
                  <a:pt x="43910" y="69598"/>
                </a:lnTo>
                <a:lnTo>
                  <a:pt x="42752" y="70756"/>
                </a:lnTo>
                <a:cubicBezTo>
                  <a:pt x="42342" y="70718"/>
                  <a:pt x="41931" y="70681"/>
                  <a:pt x="41558" y="70606"/>
                </a:cubicBezTo>
                <a:lnTo>
                  <a:pt x="43051" y="69076"/>
                </a:lnTo>
                <a:cubicBezTo>
                  <a:pt x="42976" y="69038"/>
                  <a:pt x="42902" y="68963"/>
                  <a:pt x="42790" y="68926"/>
                </a:cubicBezTo>
                <a:lnTo>
                  <a:pt x="41221" y="70494"/>
                </a:lnTo>
                <a:cubicBezTo>
                  <a:pt x="40848" y="70420"/>
                  <a:pt x="40512" y="70345"/>
                  <a:pt x="40139" y="70233"/>
                </a:cubicBezTo>
                <a:lnTo>
                  <a:pt x="42006" y="68366"/>
                </a:lnTo>
                <a:lnTo>
                  <a:pt x="41782" y="68179"/>
                </a:lnTo>
                <a:lnTo>
                  <a:pt x="39840" y="70158"/>
                </a:lnTo>
                <a:cubicBezTo>
                  <a:pt x="39504" y="70046"/>
                  <a:pt x="39168" y="69897"/>
                  <a:pt x="38832" y="69785"/>
                </a:cubicBezTo>
                <a:lnTo>
                  <a:pt x="41072" y="67545"/>
                </a:lnTo>
                <a:lnTo>
                  <a:pt x="40885" y="67321"/>
                </a:lnTo>
                <a:lnTo>
                  <a:pt x="38533" y="69673"/>
                </a:lnTo>
                <a:cubicBezTo>
                  <a:pt x="38234" y="69524"/>
                  <a:pt x="37936" y="69374"/>
                  <a:pt x="37637" y="69188"/>
                </a:cubicBezTo>
                <a:lnTo>
                  <a:pt x="40213" y="66611"/>
                </a:lnTo>
                <a:lnTo>
                  <a:pt x="40027" y="66387"/>
                </a:lnTo>
                <a:lnTo>
                  <a:pt x="37376" y="69076"/>
                </a:lnTo>
                <a:cubicBezTo>
                  <a:pt x="37114" y="68889"/>
                  <a:pt x="36816" y="68702"/>
                  <a:pt x="36554" y="68515"/>
                </a:cubicBezTo>
                <a:lnTo>
                  <a:pt x="39504" y="65603"/>
                </a:lnTo>
                <a:cubicBezTo>
                  <a:pt x="39429" y="65491"/>
                  <a:pt x="39392" y="65416"/>
                  <a:pt x="39355" y="65342"/>
                </a:cubicBezTo>
                <a:lnTo>
                  <a:pt x="36330" y="68366"/>
                </a:lnTo>
                <a:cubicBezTo>
                  <a:pt x="36069" y="68142"/>
                  <a:pt x="35845" y="67955"/>
                  <a:pt x="35583" y="67731"/>
                </a:cubicBezTo>
                <a:lnTo>
                  <a:pt x="38869" y="64446"/>
                </a:lnTo>
                <a:lnTo>
                  <a:pt x="38757" y="64184"/>
                </a:lnTo>
                <a:lnTo>
                  <a:pt x="35397" y="67507"/>
                </a:lnTo>
                <a:cubicBezTo>
                  <a:pt x="35173" y="67283"/>
                  <a:pt x="34949" y="67059"/>
                  <a:pt x="34762" y="66798"/>
                </a:cubicBezTo>
                <a:lnTo>
                  <a:pt x="38346" y="63213"/>
                </a:lnTo>
                <a:lnTo>
                  <a:pt x="38272" y="62915"/>
                </a:lnTo>
                <a:lnTo>
                  <a:pt x="34575" y="66574"/>
                </a:lnTo>
                <a:cubicBezTo>
                  <a:pt x="34389" y="66312"/>
                  <a:pt x="34165" y="66051"/>
                  <a:pt x="34015" y="65790"/>
                </a:cubicBezTo>
                <a:lnTo>
                  <a:pt x="37973" y="61832"/>
                </a:lnTo>
                <a:cubicBezTo>
                  <a:pt x="37936" y="61720"/>
                  <a:pt x="37936" y="61608"/>
                  <a:pt x="37898" y="61496"/>
                </a:cubicBezTo>
                <a:lnTo>
                  <a:pt x="33829" y="65566"/>
                </a:lnTo>
                <a:cubicBezTo>
                  <a:pt x="33679" y="65267"/>
                  <a:pt x="33492" y="64968"/>
                  <a:pt x="33343" y="64670"/>
                </a:cubicBezTo>
                <a:lnTo>
                  <a:pt x="37712" y="60301"/>
                </a:lnTo>
                <a:cubicBezTo>
                  <a:pt x="37712" y="60189"/>
                  <a:pt x="37674" y="60077"/>
                  <a:pt x="37674" y="59928"/>
                </a:cubicBezTo>
                <a:lnTo>
                  <a:pt x="33231" y="64408"/>
                </a:lnTo>
                <a:cubicBezTo>
                  <a:pt x="33082" y="64110"/>
                  <a:pt x="32932" y="63773"/>
                  <a:pt x="32820" y="63437"/>
                </a:cubicBezTo>
                <a:lnTo>
                  <a:pt x="37637" y="58621"/>
                </a:lnTo>
                <a:lnTo>
                  <a:pt x="37637" y="58583"/>
                </a:lnTo>
                <a:lnTo>
                  <a:pt x="37637" y="58210"/>
                </a:lnTo>
                <a:lnTo>
                  <a:pt x="32708" y="63139"/>
                </a:lnTo>
                <a:cubicBezTo>
                  <a:pt x="32596" y="62803"/>
                  <a:pt x="32484" y="62429"/>
                  <a:pt x="32410" y="62093"/>
                </a:cubicBezTo>
                <a:lnTo>
                  <a:pt x="37749" y="56754"/>
                </a:lnTo>
                <a:cubicBezTo>
                  <a:pt x="37749" y="56605"/>
                  <a:pt x="37824" y="56455"/>
                  <a:pt x="37824" y="56306"/>
                </a:cubicBezTo>
                <a:lnTo>
                  <a:pt x="37824" y="56306"/>
                </a:lnTo>
                <a:lnTo>
                  <a:pt x="32335" y="61757"/>
                </a:lnTo>
                <a:cubicBezTo>
                  <a:pt x="32260" y="61384"/>
                  <a:pt x="32186" y="61010"/>
                  <a:pt x="32111" y="60600"/>
                </a:cubicBezTo>
                <a:lnTo>
                  <a:pt x="38197" y="54551"/>
                </a:lnTo>
                <a:cubicBezTo>
                  <a:pt x="38234" y="54364"/>
                  <a:pt x="38309" y="54140"/>
                  <a:pt x="38384" y="53954"/>
                </a:cubicBezTo>
                <a:lnTo>
                  <a:pt x="38384" y="53954"/>
                </a:lnTo>
                <a:lnTo>
                  <a:pt x="32074" y="60264"/>
                </a:lnTo>
                <a:cubicBezTo>
                  <a:pt x="32036" y="59853"/>
                  <a:pt x="31999" y="59405"/>
                  <a:pt x="31999" y="58994"/>
                </a:cubicBezTo>
                <a:lnTo>
                  <a:pt x="39728" y="51265"/>
                </a:lnTo>
                <a:cubicBezTo>
                  <a:pt x="40512" y="50145"/>
                  <a:pt x="41483" y="49137"/>
                  <a:pt x="42640" y="48353"/>
                </a:cubicBezTo>
                <a:lnTo>
                  <a:pt x="44657" y="46337"/>
                </a:lnTo>
                <a:cubicBezTo>
                  <a:pt x="45105" y="46337"/>
                  <a:pt x="45515" y="46374"/>
                  <a:pt x="45926" y="46449"/>
                </a:cubicBezTo>
                <a:lnTo>
                  <a:pt x="45329" y="47046"/>
                </a:lnTo>
                <a:lnTo>
                  <a:pt x="45329" y="47046"/>
                </a:lnTo>
                <a:lnTo>
                  <a:pt x="45889" y="46859"/>
                </a:lnTo>
                <a:lnTo>
                  <a:pt x="46262" y="46486"/>
                </a:lnTo>
                <a:cubicBezTo>
                  <a:pt x="49511" y="47046"/>
                  <a:pt x="52199" y="48838"/>
                  <a:pt x="53618" y="51489"/>
                </a:cubicBezTo>
                <a:lnTo>
                  <a:pt x="57501" y="49249"/>
                </a:lnTo>
                <a:lnTo>
                  <a:pt x="57576" y="49324"/>
                </a:lnTo>
                <a:lnTo>
                  <a:pt x="57800" y="49062"/>
                </a:lnTo>
                <a:lnTo>
                  <a:pt x="61011" y="47195"/>
                </a:lnTo>
                <a:lnTo>
                  <a:pt x="58210" y="49996"/>
                </a:lnTo>
                <a:lnTo>
                  <a:pt x="58397" y="50220"/>
                </a:lnTo>
                <a:lnTo>
                  <a:pt x="61944" y="46673"/>
                </a:lnTo>
                <a:lnTo>
                  <a:pt x="63624" y="45702"/>
                </a:lnTo>
                <a:cubicBezTo>
                  <a:pt x="63550" y="45552"/>
                  <a:pt x="63438" y="45403"/>
                  <a:pt x="63326" y="45291"/>
                </a:cubicBezTo>
                <a:lnTo>
                  <a:pt x="66462" y="42117"/>
                </a:lnTo>
                <a:lnTo>
                  <a:pt x="66275" y="41931"/>
                </a:lnTo>
                <a:lnTo>
                  <a:pt x="63214" y="44992"/>
                </a:lnTo>
                <a:cubicBezTo>
                  <a:pt x="63027" y="44731"/>
                  <a:pt x="62840" y="44432"/>
                  <a:pt x="62654" y="44171"/>
                </a:cubicBezTo>
                <a:lnTo>
                  <a:pt x="65641" y="41184"/>
                </a:lnTo>
                <a:lnTo>
                  <a:pt x="65417" y="40997"/>
                </a:lnTo>
                <a:lnTo>
                  <a:pt x="62467" y="43947"/>
                </a:lnTo>
                <a:cubicBezTo>
                  <a:pt x="62280" y="43686"/>
                  <a:pt x="62094" y="43424"/>
                  <a:pt x="61870" y="43163"/>
                </a:cubicBezTo>
                <a:lnTo>
                  <a:pt x="64670" y="40363"/>
                </a:lnTo>
                <a:lnTo>
                  <a:pt x="64483" y="40213"/>
                </a:lnTo>
                <a:lnTo>
                  <a:pt x="61683" y="43014"/>
                </a:lnTo>
                <a:cubicBezTo>
                  <a:pt x="61496" y="42752"/>
                  <a:pt x="61272" y="42528"/>
                  <a:pt x="61048" y="42267"/>
                </a:cubicBezTo>
                <a:lnTo>
                  <a:pt x="63699" y="39616"/>
                </a:lnTo>
                <a:lnTo>
                  <a:pt x="63475" y="39466"/>
                </a:lnTo>
                <a:lnTo>
                  <a:pt x="60861" y="42080"/>
                </a:lnTo>
                <a:cubicBezTo>
                  <a:pt x="60637" y="41856"/>
                  <a:pt x="60413" y="41595"/>
                  <a:pt x="60189" y="41371"/>
                </a:cubicBezTo>
                <a:lnTo>
                  <a:pt x="62654" y="38906"/>
                </a:lnTo>
                <a:lnTo>
                  <a:pt x="62430" y="38757"/>
                </a:lnTo>
                <a:lnTo>
                  <a:pt x="59965" y="41184"/>
                </a:lnTo>
                <a:cubicBezTo>
                  <a:pt x="59704" y="40960"/>
                  <a:pt x="59480" y="40773"/>
                  <a:pt x="59219" y="40549"/>
                </a:cubicBezTo>
                <a:lnTo>
                  <a:pt x="61571" y="38197"/>
                </a:lnTo>
                <a:lnTo>
                  <a:pt x="61309" y="38085"/>
                </a:lnTo>
                <a:lnTo>
                  <a:pt x="59032" y="40363"/>
                </a:lnTo>
                <a:cubicBezTo>
                  <a:pt x="58808" y="40138"/>
                  <a:pt x="58546" y="39952"/>
                  <a:pt x="58285" y="39728"/>
                </a:cubicBezTo>
                <a:lnTo>
                  <a:pt x="60413" y="37599"/>
                </a:lnTo>
                <a:lnTo>
                  <a:pt x="60152" y="37450"/>
                </a:lnTo>
                <a:lnTo>
                  <a:pt x="58061" y="39578"/>
                </a:lnTo>
                <a:cubicBezTo>
                  <a:pt x="57800" y="39392"/>
                  <a:pt x="57538" y="39205"/>
                  <a:pt x="57240" y="39018"/>
                </a:cubicBezTo>
                <a:lnTo>
                  <a:pt x="59219" y="37039"/>
                </a:lnTo>
                <a:lnTo>
                  <a:pt x="58957" y="36890"/>
                </a:lnTo>
                <a:lnTo>
                  <a:pt x="57016" y="38832"/>
                </a:lnTo>
                <a:cubicBezTo>
                  <a:pt x="56754" y="38645"/>
                  <a:pt x="56456" y="38496"/>
                  <a:pt x="56194" y="38309"/>
                </a:cubicBezTo>
                <a:lnTo>
                  <a:pt x="57986" y="36517"/>
                </a:lnTo>
                <a:lnTo>
                  <a:pt x="57688" y="36405"/>
                </a:lnTo>
                <a:lnTo>
                  <a:pt x="55970" y="38160"/>
                </a:lnTo>
                <a:cubicBezTo>
                  <a:pt x="55671" y="38010"/>
                  <a:pt x="55373" y="37824"/>
                  <a:pt x="55074" y="37674"/>
                </a:cubicBezTo>
                <a:lnTo>
                  <a:pt x="56642" y="36106"/>
                </a:lnTo>
                <a:lnTo>
                  <a:pt x="56343" y="35994"/>
                </a:lnTo>
                <a:lnTo>
                  <a:pt x="54775" y="37562"/>
                </a:lnTo>
                <a:cubicBezTo>
                  <a:pt x="54477" y="37375"/>
                  <a:pt x="54178" y="37226"/>
                  <a:pt x="53842" y="37114"/>
                </a:cubicBezTo>
                <a:lnTo>
                  <a:pt x="55261" y="35695"/>
                </a:lnTo>
                <a:lnTo>
                  <a:pt x="54925" y="35621"/>
                </a:lnTo>
                <a:lnTo>
                  <a:pt x="53580" y="36965"/>
                </a:lnTo>
                <a:cubicBezTo>
                  <a:pt x="53244" y="36853"/>
                  <a:pt x="52946" y="36703"/>
                  <a:pt x="52610" y="36591"/>
                </a:cubicBezTo>
                <a:lnTo>
                  <a:pt x="53804" y="35397"/>
                </a:lnTo>
                <a:cubicBezTo>
                  <a:pt x="53692" y="35359"/>
                  <a:pt x="53580" y="35359"/>
                  <a:pt x="53468" y="35359"/>
                </a:cubicBezTo>
                <a:lnTo>
                  <a:pt x="52311" y="36479"/>
                </a:lnTo>
                <a:cubicBezTo>
                  <a:pt x="51975" y="36330"/>
                  <a:pt x="51639" y="36218"/>
                  <a:pt x="51303" y="36106"/>
                </a:cubicBezTo>
                <a:lnTo>
                  <a:pt x="52236" y="35173"/>
                </a:lnTo>
                <a:lnTo>
                  <a:pt x="51900" y="35135"/>
                </a:lnTo>
                <a:lnTo>
                  <a:pt x="51004" y="36031"/>
                </a:lnTo>
                <a:cubicBezTo>
                  <a:pt x="50668" y="35919"/>
                  <a:pt x="50295" y="35807"/>
                  <a:pt x="49959" y="35733"/>
                </a:cubicBezTo>
                <a:lnTo>
                  <a:pt x="50631" y="35098"/>
                </a:lnTo>
                <a:lnTo>
                  <a:pt x="50220" y="35098"/>
                </a:lnTo>
                <a:lnTo>
                  <a:pt x="49623" y="35695"/>
                </a:lnTo>
                <a:cubicBezTo>
                  <a:pt x="49249" y="35583"/>
                  <a:pt x="48876" y="35509"/>
                  <a:pt x="48502" y="35434"/>
                </a:cubicBezTo>
                <a:lnTo>
                  <a:pt x="48876" y="35098"/>
                </a:lnTo>
                <a:lnTo>
                  <a:pt x="48465" y="35098"/>
                </a:lnTo>
                <a:lnTo>
                  <a:pt x="48166" y="35359"/>
                </a:lnTo>
                <a:cubicBezTo>
                  <a:pt x="46822" y="35135"/>
                  <a:pt x="45441" y="35023"/>
                  <a:pt x="44059" y="35023"/>
                </a:cubicBezTo>
                <a:close/>
                <a:moveTo>
                  <a:pt x="241952" y="35023"/>
                </a:moveTo>
                <a:cubicBezTo>
                  <a:pt x="233178" y="35023"/>
                  <a:pt x="226270" y="40549"/>
                  <a:pt x="226270" y="49025"/>
                </a:cubicBezTo>
                <a:cubicBezTo>
                  <a:pt x="226270" y="57463"/>
                  <a:pt x="232580" y="61085"/>
                  <a:pt x="239675" y="63139"/>
                </a:cubicBezTo>
                <a:cubicBezTo>
                  <a:pt x="245425" y="64782"/>
                  <a:pt x="248412" y="65528"/>
                  <a:pt x="248412" y="68142"/>
                </a:cubicBezTo>
                <a:cubicBezTo>
                  <a:pt x="248412" y="69262"/>
                  <a:pt x="247740" y="70345"/>
                  <a:pt x="245835" y="70868"/>
                </a:cubicBezTo>
                <a:lnTo>
                  <a:pt x="245574" y="70793"/>
                </a:lnTo>
                <a:lnTo>
                  <a:pt x="245425" y="70942"/>
                </a:lnTo>
                <a:cubicBezTo>
                  <a:pt x="244902" y="71054"/>
                  <a:pt x="244379" y="71129"/>
                  <a:pt x="243856" y="71129"/>
                </a:cubicBezTo>
                <a:lnTo>
                  <a:pt x="244566" y="70420"/>
                </a:lnTo>
                <a:lnTo>
                  <a:pt x="244304" y="70308"/>
                </a:lnTo>
                <a:lnTo>
                  <a:pt x="243446" y="71166"/>
                </a:lnTo>
                <a:lnTo>
                  <a:pt x="243110" y="71166"/>
                </a:lnTo>
                <a:cubicBezTo>
                  <a:pt x="242774" y="71166"/>
                  <a:pt x="242438" y="71129"/>
                  <a:pt x="242102" y="71129"/>
                </a:cubicBezTo>
                <a:lnTo>
                  <a:pt x="243446" y="69785"/>
                </a:lnTo>
                <a:lnTo>
                  <a:pt x="243184" y="69636"/>
                </a:lnTo>
                <a:lnTo>
                  <a:pt x="241765" y="71092"/>
                </a:lnTo>
                <a:cubicBezTo>
                  <a:pt x="241355" y="71017"/>
                  <a:pt x="240981" y="70980"/>
                  <a:pt x="240571" y="70905"/>
                </a:cubicBezTo>
                <a:lnTo>
                  <a:pt x="242438" y="69038"/>
                </a:lnTo>
                <a:lnTo>
                  <a:pt x="242251" y="68851"/>
                </a:lnTo>
                <a:lnTo>
                  <a:pt x="240272" y="70793"/>
                </a:lnTo>
                <a:cubicBezTo>
                  <a:pt x="239899" y="70718"/>
                  <a:pt x="239563" y="70606"/>
                  <a:pt x="239226" y="70457"/>
                </a:cubicBezTo>
                <a:lnTo>
                  <a:pt x="241579" y="68142"/>
                </a:lnTo>
                <a:cubicBezTo>
                  <a:pt x="241504" y="68067"/>
                  <a:pt x="241429" y="67993"/>
                  <a:pt x="241392" y="67918"/>
                </a:cubicBezTo>
                <a:lnTo>
                  <a:pt x="238928" y="70382"/>
                </a:lnTo>
                <a:cubicBezTo>
                  <a:pt x="238629" y="70233"/>
                  <a:pt x="238330" y="70084"/>
                  <a:pt x="238032" y="69897"/>
                </a:cubicBezTo>
                <a:lnTo>
                  <a:pt x="240832" y="67097"/>
                </a:lnTo>
                <a:cubicBezTo>
                  <a:pt x="240795" y="67022"/>
                  <a:pt x="240720" y="66947"/>
                  <a:pt x="240683" y="66835"/>
                </a:cubicBezTo>
                <a:lnTo>
                  <a:pt x="237808" y="69748"/>
                </a:lnTo>
                <a:cubicBezTo>
                  <a:pt x="237509" y="69561"/>
                  <a:pt x="237248" y="69374"/>
                  <a:pt x="237024" y="69150"/>
                </a:cubicBezTo>
                <a:lnTo>
                  <a:pt x="240197" y="65976"/>
                </a:lnTo>
                <a:lnTo>
                  <a:pt x="240085" y="65715"/>
                </a:lnTo>
                <a:lnTo>
                  <a:pt x="236799" y="68963"/>
                </a:lnTo>
                <a:cubicBezTo>
                  <a:pt x="236575" y="68739"/>
                  <a:pt x="236314" y="68515"/>
                  <a:pt x="236127" y="68291"/>
                </a:cubicBezTo>
                <a:lnTo>
                  <a:pt x="238330" y="66051"/>
                </a:lnTo>
                <a:lnTo>
                  <a:pt x="238330" y="66051"/>
                </a:lnTo>
                <a:lnTo>
                  <a:pt x="237397" y="66611"/>
                </a:lnTo>
                <a:lnTo>
                  <a:pt x="235941" y="68067"/>
                </a:lnTo>
                <a:cubicBezTo>
                  <a:pt x="235231" y="67171"/>
                  <a:pt x="234634" y="66200"/>
                  <a:pt x="234223" y="65118"/>
                </a:cubicBezTo>
                <a:lnTo>
                  <a:pt x="224329" y="70868"/>
                </a:lnTo>
                <a:cubicBezTo>
                  <a:pt x="226718" y="77514"/>
                  <a:pt x="232991" y="82107"/>
                  <a:pt x="242811" y="82107"/>
                </a:cubicBezTo>
                <a:cubicBezTo>
                  <a:pt x="243670" y="82107"/>
                  <a:pt x="244529" y="82069"/>
                  <a:pt x="245350" y="81994"/>
                </a:cubicBezTo>
                <a:cubicBezTo>
                  <a:pt x="245873" y="81957"/>
                  <a:pt x="246395" y="81882"/>
                  <a:pt x="246881" y="81808"/>
                </a:cubicBezTo>
                <a:lnTo>
                  <a:pt x="246881" y="81808"/>
                </a:lnTo>
                <a:lnTo>
                  <a:pt x="246582" y="82107"/>
                </a:lnTo>
                <a:lnTo>
                  <a:pt x="246956" y="82107"/>
                </a:lnTo>
                <a:lnTo>
                  <a:pt x="247366" y="81696"/>
                </a:lnTo>
                <a:cubicBezTo>
                  <a:pt x="247964" y="81621"/>
                  <a:pt x="248561" y="81472"/>
                  <a:pt x="249121" y="81322"/>
                </a:cubicBezTo>
                <a:lnTo>
                  <a:pt x="249121" y="81322"/>
                </a:lnTo>
                <a:lnTo>
                  <a:pt x="248300" y="82144"/>
                </a:lnTo>
                <a:lnTo>
                  <a:pt x="248673" y="82144"/>
                </a:lnTo>
                <a:lnTo>
                  <a:pt x="249644" y="81210"/>
                </a:lnTo>
                <a:cubicBezTo>
                  <a:pt x="250391" y="80986"/>
                  <a:pt x="251100" y="80725"/>
                  <a:pt x="251809" y="80426"/>
                </a:cubicBezTo>
                <a:lnTo>
                  <a:pt x="251809" y="80426"/>
                </a:lnTo>
                <a:lnTo>
                  <a:pt x="250129" y="82107"/>
                </a:lnTo>
                <a:lnTo>
                  <a:pt x="250540" y="82107"/>
                </a:lnTo>
                <a:lnTo>
                  <a:pt x="252556" y="80090"/>
                </a:lnTo>
                <a:lnTo>
                  <a:pt x="252519" y="80090"/>
                </a:lnTo>
                <a:cubicBezTo>
                  <a:pt x="255282" y="78821"/>
                  <a:pt x="257485" y="76618"/>
                  <a:pt x="258754" y="73855"/>
                </a:cubicBezTo>
                <a:lnTo>
                  <a:pt x="265587" y="67059"/>
                </a:lnTo>
                <a:cubicBezTo>
                  <a:pt x="265550" y="66910"/>
                  <a:pt x="265550" y="66798"/>
                  <a:pt x="265550" y="66686"/>
                </a:cubicBezTo>
                <a:lnTo>
                  <a:pt x="259053" y="73183"/>
                </a:lnTo>
                <a:cubicBezTo>
                  <a:pt x="259277" y="72548"/>
                  <a:pt x="259464" y="71876"/>
                  <a:pt x="259613" y="71204"/>
                </a:cubicBezTo>
                <a:lnTo>
                  <a:pt x="265401" y="65416"/>
                </a:lnTo>
                <a:cubicBezTo>
                  <a:pt x="265363" y="65304"/>
                  <a:pt x="265326" y="65230"/>
                  <a:pt x="265326" y="65118"/>
                </a:cubicBezTo>
                <a:lnTo>
                  <a:pt x="259725" y="70718"/>
                </a:lnTo>
                <a:cubicBezTo>
                  <a:pt x="259837" y="70196"/>
                  <a:pt x="259875" y="69673"/>
                  <a:pt x="259912" y="69150"/>
                </a:cubicBezTo>
                <a:lnTo>
                  <a:pt x="265102" y="63998"/>
                </a:lnTo>
                <a:cubicBezTo>
                  <a:pt x="265065" y="63886"/>
                  <a:pt x="265027" y="63811"/>
                  <a:pt x="264990" y="63699"/>
                </a:cubicBezTo>
                <a:lnTo>
                  <a:pt x="259949" y="68739"/>
                </a:lnTo>
                <a:lnTo>
                  <a:pt x="259949" y="67955"/>
                </a:lnTo>
                <a:lnTo>
                  <a:pt x="259949" y="67358"/>
                </a:lnTo>
                <a:lnTo>
                  <a:pt x="264617" y="62691"/>
                </a:lnTo>
                <a:cubicBezTo>
                  <a:pt x="264579" y="62616"/>
                  <a:pt x="264542" y="62504"/>
                  <a:pt x="264505" y="62429"/>
                </a:cubicBezTo>
                <a:lnTo>
                  <a:pt x="259949" y="66985"/>
                </a:lnTo>
                <a:cubicBezTo>
                  <a:pt x="259912" y="66574"/>
                  <a:pt x="259875" y="66126"/>
                  <a:pt x="259800" y="65752"/>
                </a:cubicBezTo>
                <a:lnTo>
                  <a:pt x="264019" y="61533"/>
                </a:lnTo>
                <a:cubicBezTo>
                  <a:pt x="263982" y="61459"/>
                  <a:pt x="263907" y="61384"/>
                  <a:pt x="263870" y="61309"/>
                </a:cubicBezTo>
                <a:lnTo>
                  <a:pt x="259763" y="65416"/>
                </a:lnTo>
                <a:cubicBezTo>
                  <a:pt x="259688" y="65043"/>
                  <a:pt x="259613" y="64670"/>
                  <a:pt x="259501" y="64296"/>
                </a:cubicBezTo>
                <a:lnTo>
                  <a:pt x="263310" y="60450"/>
                </a:lnTo>
                <a:cubicBezTo>
                  <a:pt x="263272" y="60376"/>
                  <a:pt x="263198" y="60301"/>
                  <a:pt x="263160" y="60226"/>
                </a:cubicBezTo>
                <a:lnTo>
                  <a:pt x="259427" y="63960"/>
                </a:lnTo>
                <a:cubicBezTo>
                  <a:pt x="259315" y="63624"/>
                  <a:pt x="259202" y="63288"/>
                  <a:pt x="259053" y="62952"/>
                </a:cubicBezTo>
                <a:lnTo>
                  <a:pt x="262488" y="59517"/>
                </a:lnTo>
                <a:lnTo>
                  <a:pt x="262302" y="59330"/>
                </a:lnTo>
                <a:lnTo>
                  <a:pt x="259016" y="62728"/>
                </a:lnTo>
                <a:cubicBezTo>
                  <a:pt x="258866" y="62429"/>
                  <a:pt x="258717" y="62093"/>
                  <a:pt x="258530" y="61795"/>
                </a:cubicBezTo>
                <a:lnTo>
                  <a:pt x="261629" y="58696"/>
                </a:lnTo>
                <a:lnTo>
                  <a:pt x="261405" y="58546"/>
                </a:lnTo>
                <a:lnTo>
                  <a:pt x="258418" y="61533"/>
                </a:lnTo>
                <a:cubicBezTo>
                  <a:pt x="258232" y="61272"/>
                  <a:pt x="258045" y="60973"/>
                  <a:pt x="257858" y="60712"/>
                </a:cubicBezTo>
                <a:lnTo>
                  <a:pt x="260659" y="57911"/>
                </a:lnTo>
                <a:lnTo>
                  <a:pt x="260397" y="57762"/>
                </a:lnTo>
                <a:lnTo>
                  <a:pt x="257709" y="60450"/>
                </a:lnTo>
                <a:cubicBezTo>
                  <a:pt x="257522" y="60189"/>
                  <a:pt x="257298" y="59965"/>
                  <a:pt x="257074" y="59704"/>
                </a:cubicBezTo>
                <a:lnTo>
                  <a:pt x="259576" y="57202"/>
                </a:lnTo>
                <a:lnTo>
                  <a:pt x="259315" y="57053"/>
                </a:lnTo>
                <a:lnTo>
                  <a:pt x="256888" y="59517"/>
                </a:lnTo>
                <a:cubicBezTo>
                  <a:pt x="256663" y="59256"/>
                  <a:pt x="256439" y="59032"/>
                  <a:pt x="256215" y="58845"/>
                </a:cubicBezTo>
                <a:lnTo>
                  <a:pt x="258456" y="56605"/>
                </a:lnTo>
                <a:lnTo>
                  <a:pt x="258194" y="56455"/>
                </a:lnTo>
                <a:lnTo>
                  <a:pt x="255991" y="58658"/>
                </a:lnTo>
                <a:cubicBezTo>
                  <a:pt x="255730" y="58434"/>
                  <a:pt x="255506" y="58210"/>
                  <a:pt x="255245" y="58023"/>
                </a:cubicBezTo>
                <a:lnTo>
                  <a:pt x="257261" y="56007"/>
                </a:lnTo>
                <a:lnTo>
                  <a:pt x="256962" y="55895"/>
                </a:lnTo>
                <a:lnTo>
                  <a:pt x="255021" y="57874"/>
                </a:lnTo>
                <a:cubicBezTo>
                  <a:pt x="254722" y="57687"/>
                  <a:pt x="254461" y="57501"/>
                  <a:pt x="254199" y="57314"/>
                </a:cubicBezTo>
                <a:lnTo>
                  <a:pt x="255991" y="55484"/>
                </a:lnTo>
                <a:lnTo>
                  <a:pt x="255730" y="55372"/>
                </a:lnTo>
                <a:lnTo>
                  <a:pt x="253938" y="57165"/>
                </a:lnTo>
                <a:cubicBezTo>
                  <a:pt x="253639" y="56978"/>
                  <a:pt x="253378" y="56829"/>
                  <a:pt x="253079" y="56679"/>
                </a:cubicBezTo>
                <a:lnTo>
                  <a:pt x="254722" y="55036"/>
                </a:lnTo>
                <a:lnTo>
                  <a:pt x="254423" y="54924"/>
                </a:lnTo>
                <a:lnTo>
                  <a:pt x="252818" y="56530"/>
                </a:lnTo>
                <a:cubicBezTo>
                  <a:pt x="252482" y="56381"/>
                  <a:pt x="252183" y="56231"/>
                  <a:pt x="251884" y="56082"/>
                </a:cubicBezTo>
                <a:lnTo>
                  <a:pt x="253378" y="54551"/>
                </a:lnTo>
                <a:lnTo>
                  <a:pt x="253079" y="54476"/>
                </a:lnTo>
                <a:lnTo>
                  <a:pt x="251585" y="55932"/>
                </a:lnTo>
                <a:cubicBezTo>
                  <a:pt x="251287" y="55820"/>
                  <a:pt x="250951" y="55671"/>
                  <a:pt x="250652" y="55522"/>
                </a:cubicBezTo>
                <a:lnTo>
                  <a:pt x="252034" y="54140"/>
                </a:lnTo>
                <a:lnTo>
                  <a:pt x="251735" y="54066"/>
                </a:lnTo>
                <a:lnTo>
                  <a:pt x="250353" y="55447"/>
                </a:lnTo>
                <a:lnTo>
                  <a:pt x="249345" y="55074"/>
                </a:lnTo>
                <a:lnTo>
                  <a:pt x="250652" y="53730"/>
                </a:lnTo>
                <a:lnTo>
                  <a:pt x="250353" y="53655"/>
                </a:lnTo>
                <a:lnTo>
                  <a:pt x="249046" y="54962"/>
                </a:lnTo>
                <a:lnTo>
                  <a:pt x="248038" y="54626"/>
                </a:lnTo>
                <a:lnTo>
                  <a:pt x="249270" y="53356"/>
                </a:lnTo>
                <a:lnTo>
                  <a:pt x="248972" y="53244"/>
                </a:lnTo>
                <a:lnTo>
                  <a:pt x="247665" y="54551"/>
                </a:lnTo>
                <a:lnTo>
                  <a:pt x="246619" y="54215"/>
                </a:lnTo>
                <a:lnTo>
                  <a:pt x="247964" y="52908"/>
                </a:lnTo>
                <a:lnTo>
                  <a:pt x="247665" y="52796"/>
                </a:lnTo>
                <a:lnTo>
                  <a:pt x="246321" y="54140"/>
                </a:lnTo>
                <a:lnTo>
                  <a:pt x="245499" y="53879"/>
                </a:lnTo>
                <a:lnTo>
                  <a:pt x="245275" y="53804"/>
                </a:lnTo>
                <a:lnTo>
                  <a:pt x="246694" y="52423"/>
                </a:lnTo>
                <a:lnTo>
                  <a:pt x="246395" y="52311"/>
                </a:lnTo>
                <a:lnTo>
                  <a:pt x="244977" y="53692"/>
                </a:lnTo>
                <a:cubicBezTo>
                  <a:pt x="244603" y="53580"/>
                  <a:pt x="244267" y="53468"/>
                  <a:pt x="243931" y="53394"/>
                </a:cubicBezTo>
                <a:lnTo>
                  <a:pt x="245499" y="51825"/>
                </a:lnTo>
                <a:lnTo>
                  <a:pt x="245238" y="51676"/>
                </a:lnTo>
                <a:lnTo>
                  <a:pt x="243632" y="53281"/>
                </a:lnTo>
                <a:lnTo>
                  <a:pt x="242624" y="52945"/>
                </a:lnTo>
                <a:lnTo>
                  <a:pt x="244417" y="51116"/>
                </a:lnTo>
                <a:cubicBezTo>
                  <a:pt x="244342" y="51079"/>
                  <a:pt x="244267" y="51004"/>
                  <a:pt x="244230" y="50929"/>
                </a:cubicBezTo>
                <a:lnTo>
                  <a:pt x="242326" y="52833"/>
                </a:lnTo>
                <a:cubicBezTo>
                  <a:pt x="241952" y="52721"/>
                  <a:pt x="241616" y="52572"/>
                  <a:pt x="241317" y="52460"/>
                </a:cubicBezTo>
                <a:lnTo>
                  <a:pt x="243670" y="50145"/>
                </a:lnTo>
                <a:cubicBezTo>
                  <a:pt x="243595" y="50033"/>
                  <a:pt x="243558" y="49921"/>
                  <a:pt x="243558" y="49846"/>
                </a:cubicBezTo>
                <a:lnTo>
                  <a:pt x="241056" y="52311"/>
                </a:lnTo>
                <a:cubicBezTo>
                  <a:pt x="240720" y="52199"/>
                  <a:pt x="240421" y="52049"/>
                  <a:pt x="240123" y="51900"/>
                </a:cubicBezTo>
                <a:lnTo>
                  <a:pt x="243446" y="48577"/>
                </a:lnTo>
                <a:cubicBezTo>
                  <a:pt x="243483" y="48390"/>
                  <a:pt x="243520" y="48204"/>
                  <a:pt x="243595" y="48017"/>
                </a:cubicBezTo>
                <a:lnTo>
                  <a:pt x="243595" y="48017"/>
                </a:lnTo>
                <a:lnTo>
                  <a:pt x="239861" y="51751"/>
                </a:lnTo>
                <a:cubicBezTo>
                  <a:pt x="239563" y="51601"/>
                  <a:pt x="239301" y="51415"/>
                  <a:pt x="239040" y="51228"/>
                </a:cubicBezTo>
                <a:lnTo>
                  <a:pt x="244043" y="46225"/>
                </a:lnTo>
                <a:cubicBezTo>
                  <a:pt x="246283" y="46785"/>
                  <a:pt x="247926" y="48390"/>
                  <a:pt x="249009" y="51004"/>
                </a:cubicBezTo>
                <a:lnTo>
                  <a:pt x="254349" y="47867"/>
                </a:lnTo>
                <a:lnTo>
                  <a:pt x="253415" y="48801"/>
                </a:lnTo>
                <a:lnTo>
                  <a:pt x="253564" y="49025"/>
                </a:lnTo>
                <a:lnTo>
                  <a:pt x="255319" y="47307"/>
                </a:lnTo>
                <a:lnTo>
                  <a:pt x="258642" y="45403"/>
                </a:lnTo>
                <a:lnTo>
                  <a:pt x="254124" y="49921"/>
                </a:lnTo>
                <a:cubicBezTo>
                  <a:pt x="254162" y="49996"/>
                  <a:pt x="254236" y="50070"/>
                  <a:pt x="254274" y="50182"/>
                </a:cubicBezTo>
                <a:lnTo>
                  <a:pt x="262376" y="42043"/>
                </a:lnTo>
                <a:lnTo>
                  <a:pt x="262227" y="41819"/>
                </a:lnTo>
                <a:lnTo>
                  <a:pt x="258717" y="45291"/>
                </a:lnTo>
                <a:cubicBezTo>
                  <a:pt x="258568" y="44992"/>
                  <a:pt x="258418" y="44694"/>
                  <a:pt x="258269" y="44395"/>
                </a:cubicBezTo>
                <a:lnTo>
                  <a:pt x="261592" y="41072"/>
                </a:lnTo>
                <a:lnTo>
                  <a:pt x="261405" y="40848"/>
                </a:lnTo>
                <a:lnTo>
                  <a:pt x="258120" y="44134"/>
                </a:lnTo>
                <a:cubicBezTo>
                  <a:pt x="257970" y="43835"/>
                  <a:pt x="257784" y="43536"/>
                  <a:pt x="257634" y="43275"/>
                </a:cubicBezTo>
                <a:lnTo>
                  <a:pt x="260733" y="40138"/>
                </a:lnTo>
                <a:lnTo>
                  <a:pt x="260547" y="39914"/>
                </a:lnTo>
                <a:lnTo>
                  <a:pt x="257485" y="43014"/>
                </a:lnTo>
                <a:cubicBezTo>
                  <a:pt x="257298" y="42752"/>
                  <a:pt x="257112" y="42453"/>
                  <a:pt x="256925" y="42192"/>
                </a:cubicBezTo>
                <a:lnTo>
                  <a:pt x="259837" y="39280"/>
                </a:lnTo>
                <a:lnTo>
                  <a:pt x="259613" y="39093"/>
                </a:lnTo>
                <a:lnTo>
                  <a:pt x="256738" y="41968"/>
                </a:lnTo>
                <a:cubicBezTo>
                  <a:pt x="256551" y="41707"/>
                  <a:pt x="256327" y="41445"/>
                  <a:pt x="256141" y="41221"/>
                </a:cubicBezTo>
                <a:lnTo>
                  <a:pt x="258866" y="38496"/>
                </a:lnTo>
                <a:lnTo>
                  <a:pt x="258642" y="38309"/>
                </a:lnTo>
                <a:lnTo>
                  <a:pt x="255954" y="40997"/>
                </a:lnTo>
                <a:cubicBezTo>
                  <a:pt x="255730" y="40736"/>
                  <a:pt x="255543" y="40512"/>
                  <a:pt x="255319" y="40288"/>
                </a:cubicBezTo>
                <a:lnTo>
                  <a:pt x="257784" y="37786"/>
                </a:lnTo>
                <a:lnTo>
                  <a:pt x="257560" y="37637"/>
                </a:lnTo>
                <a:lnTo>
                  <a:pt x="255095" y="40064"/>
                </a:lnTo>
                <a:cubicBezTo>
                  <a:pt x="254871" y="39840"/>
                  <a:pt x="254647" y="39616"/>
                  <a:pt x="254386" y="39429"/>
                </a:cubicBezTo>
                <a:lnTo>
                  <a:pt x="256663" y="37151"/>
                </a:lnTo>
                <a:lnTo>
                  <a:pt x="256402" y="37002"/>
                </a:lnTo>
                <a:lnTo>
                  <a:pt x="254199" y="39242"/>
                </a:lnTo>
                <a:cubicBezTo>
                  <a:pt x="253938" y="39018"/>
                  <a:pt x="253676" y="38832"/>
                  <a:pt x="253452" y="38608"/>
                </a:cubicBezTo>
                <a:lnTo>
                  <a:pt x="255469" y="36591"/>
                </a:lnTo>
                <a:lnTo>
                  <a:pt x="255207" y="36442"/>
                </a:lnTo>
                <a:lnTo>
                  <a:pt x="253191" y="38458"/>
                </a:lnTo>
                <a:cubicBezTo>
                  <a:pt x="252930" y="38272"/>
                  <a:pt x="252668" y="38085"/>
                  <a:pt x="252407" y="37898"/>
                </a:cubicBezTo>
                <a:lnTo>
                  <a:pt x="254199" y="36069"/>
                </a:lnTo>
                <a:lnTo>
                  <a:pt x="253900" y="35994"/>
                </a:lnTo>
                <a:lnTo>
                  <a:pt x="252146" y="37749"/>
                </a:lnTo>
                <a:cubicBezTo>
                  <a:pt x="251847" y="37562"/>
                  <a:pt x="251548" y="37375"/>
                  <a:pt x="251287" y="37226"/>
                </a:cubicBezTo>
                <a:lnTo>
                  <a:pt x="252818" y="35695"/>
                </a:lnTo>
                <a:lnTo>
                  <a:pt x="252519" y="35621"/>
                </a:lnTo>
                <a:lnTo>
                  <a:pt x="251063" y="37114"/>
                </a:lnTo>
                <a:cubicBezTo>
                  <a:pt x="250764" y="36927"/>
                  <a:pt x="250465" y="36778"/>
                  <a:pt x="250129" y="36629"/>
                </a:cubicBezTo>
                <a:lnTo>
                  <a:pt x="251399" y="35359"/>
                </a:lnTo>
                <a:lnTo>
                  <a:pt x="251063" y="35322"/>
                </a:lnTo>
                <a:lnTo>
                  <a:pt x="249868" y="36517"/>
                </a:lnTo>
                <a:cubicBezTo>
                  <a:pt x="249532" y="36367"/>
                  <a:pt x="249196" y="36255"/>
                  <a:pt x="248897" y="36143"/>
                </a:cubicBezTo>
                <a:lnTo>
                  <a:pt x="249868" y="35135"/>
                </a:lnTo>
                <a:lnTo>
                  <a:pt x="249495" y="35135"/>
                </a:lnTo>
                <a:lnTo>
                  <a:pt x="248561" y="36069"/>
                </a:lnTo>
                <a:cubicBezTo>
                  <a:pt x="248225" y="35919"/>
                  <a:pt x="247889" y="35845"/>
                  <a:pt x="247516" y="35733"/>
                </a:cubicBezTo>
                <a:lnTo>
                  <a:pt x="248188" y="35060"/>
                </a:lnTo>
                <a:lnTo>
                  <a:pt x="247814" y="35060"/>
                </a:lnTo>
                <a:lnTo>
                  <a:pt x="247217" y="35658"/>
                </a:lnTo>
                <a:cubicBezTo>
                  <a:pt x="246844" y="35583"/>
                  <a:pt x="246470" y="35471"/>
                  <a:pt x="246097" y="35397"/>
                </a:cubicBezTo>
                <a:lnTo>
                  <a:pt x="246395" y="35098"/>
                </a:lnTo>
                <a:lnTo>
                  <a:pt x="246395" y="35098"/>
                </a:lnTo>
                <a:cubicBezTo>
                  <a:pt x="246246" y="35135"/>
                  <a:pt x="246097" y="35135"/>
                  <a:pt x="245985" y="35135"/>
                </a:cubicBezTo>
                <a:lnTo>
                  <a:pt x="245761" y="35359"/>
                </a:lnTo>
                <a:cubicBezTo>
                  <a:pt x="244491" y="35135"/>
                  <a:pt x="243222" y="35023"/>
                  <a:pt x="241952" y="35023"/>
                </a:cubicBezTo>
                <a:close/>
                <a:moveTo>
                  <a:pt x="196287" y="35023"/>
                </a:moveTo>
                <a:cubicBezTo>
                  <a:pt x="182622" y="35023"/>
                  <a:pt x="172727" y="45254"/>
                  <a:pt x="172727" y="58546"/>
                </a:cubicBezTo>
                <a:cubicBezTo>
                  <a:pt x="172727" y="71839"/>
                  <a:pt x="182622" y="82107"/>
                  <a:pt x="196287" y="82107"/>
                </a:cubicBezTo>
                <a:cubicBezTo>
                  <a:pt x="197221" y="82107"/>
                  <a:pt x="198192" y="82069"/>
                  <a:pt x="199125" y="81957"/>
                </a:cubicBezTo>
                <a:lnTo>
                  <a:pt x="199125" y="81957"/>
                </a:lnTo>
                <a:lnTo>
                  <a:pt x="199050" y="82032"/>
                </a:lnTo>
                <a:cubicBezTo>
                  <a:pt x="199162" y="82032"/>
                  <a:pt x="199312" y="82069"/>
                  <a:pt x="199424" y="82069"/>
                </a:cubicBezTo>
                <a:lnTo>
                  <a:pt x="199573" y="81882"/>
                </a:lnTo>
                <a:cubicBezTo>
                  <a:pt x="200133" y="81808"/>
                  <a:pt x="200693" y="81733"/>
                  <a:pt x="201216" y="81621"/>
                </a:cubicBezTo>
                <a:lnTo>
                  <a:pt x="201216" y="81621"/>
                </a:lnTo>
                <a:lnTo>
                  <a:pt x="200693" y="82144"/>
                </a:lnTo>
                <a:lnTo>
                  <a:pt x="201067" y="82144"/>
                </a:lnTo>
                <a:lnTo>
                  <a:pt x="201739" y="81509"/>
                </a:lnTo>
                <a:cubicBezTo>
                  <a:pt x="202374" y="81360"/>
                  <a:pt x="202971" y="81210"/>
                  <a:pt x="203606" y="81024"/>
                </a:cubicBezTo>
                <a:lnTo>
                  <a:pt x="203606" y="81024"/>
                </a:lnTo>
                <a:lnTo>
                  <a:pt x="202411" y="82181"/>
                </a:lnTo>
                <a:lnTo>
                  <a:pt x="202822" y="82181"/>
                </a:lnTo>
                <a:lnTo>
                  <a:pt x="204241" y="80800"/>
                </a:lnTo>
                <a:cubicBezTo>
                  <a:pt x="205025" y="80501"/>
                  <a:pt x="205809" y="80165"/>
                  <a:pt x="206555" y="79829"/>
                </a:cubicBezTo>
                <a:lnTo>
                  <a:pt x="206555" y="79829"/>
                </a:lnTo>
                <a:lnTo>
                  <a:pt x="204315" y="82069"/>
                </a:lnTo>
                <a:lnTo>
                  <a:pt x="204315" y="82069"/>
                </a:lnTo>
                <a:lnTo>
                  <a:pt x="204763" y="82032"/>
                </a:lnTo>
                <a:lnTo>
                  <a:pt x="207377" y="79418"/>
                </a:lnTo>
                <a:cubicBezTo>
                  <a:pt x="209132" y="78447"/>
                  <a:pt x="210775" y="77290"/>
                  <a:pt x="212231" y="75908"/>
                </a:cubicBezTo>
                <a:lnTo>
                  <a:pt x="212231" y="75908"/>
                </a:lnTo>
                <a:lnTo>
                  <a:pt x="206369" y="81770"/>
                </a:lnTo>
                <a:lnTo>
                  <a:pt x="206854" y="81696"/>
                </a:lnTo>
                <a:lnTo>
                  <a:pt x="218690" y="69822"/>
                </a:lnTo>
                <a:lnTo>
                  <a:pt x="218429" y="69673"/>
                </a:lnTo>
                <a:lnTo>
                  <a:pt x="212679" y="75423"/>
                </a:lnTo>
                <a:cubicBezTo>
                  <a:pt x="213874" y="74228"/>
                  <a:pt x="214957" y="72847"/>
                  <a:pt x="215853" y="71390"/>
                </a:cubicBezTo>
                <a:lnTo>
                  <a:pt x="215517" y="71204"/>
                </a:lnTo>
                <a:lnTo>
                  <a:pt x="217570" y="69188"/>
                </a:lnTo>
                <a:lnTo>
                  <a:pt x="217309" y="69038"/>
                </a:lnTo>
                <a:lnTo>
                  <a:pt x="215293" y="71054"/>
                </a:lnTo>
                <a:lnTo>
                  <a:pt x="214397" y="70569"/>
                </a:lnTo>
                <a:lnTo>
                  <a:pt x="216450" y="68515"/>
                </a:lnTo>
                <a:lnTo>
                  <a:pt x="216189" y="68366"/>
                </a:lnTo>
                <a:lnTo>
                  <a:pt x="214172" y="70420"/>
                </a:lnTo>
                <a:lnTo>
                  <a:pt x="213314" y="69934"/>
                </a:lnTo>
                <a:lnTo>
                  <a:pt x="215367" y="67881"/>
                </a:lnTo>
                <a:lnTo>
                  <a:pt x="215106" y="67731"/>
                </a:lnTo>
                <a:lnTo>
                  <a:pt x="213052" y="69748"/>
                </a:lnTo>
                <a:lnTo>
                  <a:pt x="212194" y="69262"/>
                </a:lnTo>
                <a:lnTo>
                  <a:pt x="214247" y="67209"/>
                </a:lnTo>
                <a:lnTo>
                  <a:pt x="213986" y="67059"/>
                </a:lnTo>
                <a:lnTo>
                  <a:pt x="211932" y="69113"/>
                </a:lnTo>
                <a:lnTo>
                  <a:pt x="211073" y="68627"/>
                </a:lnTo>
                <a:lnTo>
                  <a:pt x="213127" y="66574"/>
                </a:lnTo>
                <a:lnTo>
                  <a:pt x="212866" y="66425"/>
                </a:lnTo>
                <a:lnTo>
                  <a:pt x="210849" y="68441"/>
                </a:lnTo>
                <a:lnTo>
                  <a:pt x="209953" y="67955"/>
                </a:lnTo>
                <a:lnTo>
                  <a:pt x="212007" y="65902"/>
                </a:lnTo>
                <a:lnTo>
                  <a:pt x="211745" y="65752"/>
                </a:lnTo>
                <a:lnTo>
                  <a:pt x="210812" y="66686"/>
                </a:lnTo>
                <a:cubicBezTo>
                  <a:pt x="210513" y="67097"/>
                  <a:pt x="210177" y="67507"/>
                  <a:pt x="209841" y="67843"/>
                </a:cubicBezTo>
                <a:lnTo>
                  <a:pt x="205846" y="65566"/>
                </a:lnTo>
                <a:cubicBezTo>
                  <a:pt x="204427" y="68254"/>
                  <a:pt x="201739" y="70046"/>
                  <a:pt x="198490" y="70606"/>
                </a:cubicBezTo>
                <a:lnTo>
                  <a:pt x="198640" y="70457"/>
                </a:lnTo>
                <a:lnTo>
                  <a:pt x="198341" y="70382"/>
                </a:lnTo>
                <a:lnTo>
                  <a:pt x="198042" y="70644"/>
                </a:lnTo>
                <a:cubicBezTo>
                  <a:pt x="197557" y="70718"/>
                  <a:pt x="197072" y="70756"/>
                  <a:pt x="196549" y="70756"/>
                </a:cubicBezTo>
                <a:lnTo>
                  <a:pt x="197296" y="70046"/>
                </a:lnTo>
                <a:lnTo>
                  <a:pt x="196997" y="69934"/>
                </a:lnTo>
                <a:lnTo>
                  <a:pt x="196175" y="70793"/>
                </a:lnTo>
                <a:cubicBezTo>
                  <a:pt x="195727" y="70756"/>
                  <a:pt x="195279" y="70756"/>
                  <a:pt x="194869" y="70718"/>
                </a:cubicBezTo>
                <a:lnTo>
                  <a:pt x="196063" y="69524"/>
                </a:lnTo>
                <a:lnTo>
                  <a:pt x="195802" y="69374"/>
                </a:lnTo>
                <a:lnTo>
                  <a:pt x="194495" y="70681"/>
                </a:lnTo>
                <a:cubicBezTo>
                  <a:pt x="194122" y="70606"/>
                  <a:pt x="193711" y="70569"/>
                  <a:pt x="193338" y="70494"/>
                </a:cubicBezTo>
                <a:lnTo>
                  <a:pt x="194943" y="68851"/>
                </a:lnTo>
                <a:lnTo>
                  <a:pt x="194719" y="68702"/>
                </a:lnTo>
                <a:lnTo>
                  <a:pt x="193002" y="70420"/>
                </a:lnTo>
                <a:cubicBezTo>
                  <a:pt x="192628" y="70308"/>
                  <a:pt x="192292" y="70233"/>
                  <a:pt x="191956" y="70084"/>
                </a:cubicBezTo>
                <a:lnTo>
                  <a:pt x="193935" y="68105"/>
                </a:lnTo>
                <a:lnTo>
                  <a:pt x="193711" y="67918"/>
                </a:lnTo>
                <a:lnTo>
                  <a:pt x="191657" y="70009"/>
                </a:lnTo>
                <a:cubicBezTo>
                  <a:pt x="191321" y="69860"/>
                  <a:pt x="190985" y="69748"/>
                  <a:pt x="190687" y="69598"/>
                </a:cubicBezTo>
                <a:lnTo>
                  <a:pt x="193002" y="67246"/>
                </a:lnTo>
                <a:lnTo>
                  <a:pt x="192815" y="67059"/>
                </a:lnTo>
                <a:lnTo>
                  <a:pt x="190425" y="69486"/>
                </a:lnTo>
                <a:cubicBezTo>
                  <a:pt x="190127" y="69337"/>
                  <a:pt x="189828" y="69150"/>
                  <a:pt x="189529" y="68963"/>
                </a:cubicBezTo>
                <a:lnTo>
                  <a:pt x="192218" y="66312"/>
                </a:lnTo>
                <a:lnTo>
                  <a:pt x="192068" y="66051"/>
                </a:lnTo>
                <a:lnTo>
                  <a:pt x="189305" y="68814"/>
                </a:lnTo>
                <a:cubicBezTo>
                  <a:pt x="189006" y="68665"/>
                  <a:pt x="188745" y="68441"/>
                  <a:pt x="188484" y="68254"/>
                </a:cubicBezTo>
                <a:lnTo>
                  <a:pt x="191508" y="65230"/>
                </a:lnTo>
                <a:lnTo>
                  <a:pt x="191396" y="64968"/>
                </a:lnTo>
                <a:lnTo>
                  <a:pt x="188297" y="68067"/>
                </a:lnTo>
                <a:cubicBezTo>
                  <a:pt x="188036" y="67843"/>
                  <a:pt x="187812" y="67657"/>
                  <a:pt x="187588" y="67433"/>
                </a:cubicBezTo>
                <a:lnTo>
                  <a:pt x="190948" y="64035"/>
                </a:lnTo>
                <a:cubicBezTo>
                  <a:pt x="190911" y="63960"/>
                  <a:pt x="190873" y="63848"/>
                  <a:pt x="190836" y="63773"/>
                </a:cubicBezTo>
                <a:lnTo>
                  <a:pt x="187364" y="67209"/>
                </a:lnTo>
                <a:cubicBezTo>
                  <a:pt x="187177" y="66985"/>
                  <a:pt x="186953" y="66723"/>
                  <a:pt x="186766" y="66462"/>
                </a:cubicBezTo>
                <a:lnTo>
                  <a:pt x="190500" y="62728"/>
                </a:lnTo>
                <a:cubicBezTo>
                  <a:pt x="190463" y="62653"/>
                  <a:pt x="190425" y="62541"/>
                  <a:pt x="190388" y="62429"/>
                </a:cubicBezTo>
                <a:lnTo>
                  <a:pt x="186617" y="66238"/>
                </a:lnTo>
                <a:cubicBezTo>
                  <a:pt x="186393" y="65976"/>
                  <a:pt x="186206" y="65715"/>
                  <a:pt x="186057" y="65416"/>
                </a:cubicBezTo>
                <a:lnTo>
                  <a:pt x="190127" y="61309"/>
                </a:lnTo>
                <a:lnTo>
                  <a:pt x="190089" y="60973"/>
                </a:lnTo>
                <a:lnTo>
                  <a:pt x="185870" y="65155"/>
                </a:lnTo>
                <a:cubicBezTo>
                  <a:pt x="185721" y="64894"/>
                  <a:pt x="185571" y="64558"/>
                  <a:pt x="185422" y="64259"/>
                </a:cubicBezTo>
                <a:lnTo>
                  <a:pt x="189903" y="59778"/>
                </a:lnTo>
                <a:lnTo>
                  <a:pt x="189903" y="59405"/>
                </a:lnTo>
                <a:lnTo>
                  <a:pt x="185310" y="63998"/>
                </a:lnTo>
                <a:cubicBezTo>
                  <a:pt x="185161" y="63661"/>
                  <a:pt x="185049" y="63325"/>
                  <a:pt x="184937" y="62989"/>
                </a:cubicBezTo>
                <a:lnTo>
                  <a:pt x="189903" y="58023"/>
                </a:lnTo>
                <a:lnTo>
                  <a:pt x="189903" y="57613"/>
                </a:lnTo>
                <a:lnTo>
                  <a:pt x="184825" y="62691"/>
                </a:lnTo>
                <a:cubicBezTo>
                  <a:pt x="184713" y="62355"/>
                  <a:pt x="184638" y="61981"/>
                  <a:pt x="184526" y="61608"/>
                </a:cubicBezTo>
                <a:lnTo>
                  <a:pt x="190089" y="56082"/>
                </a:lnTo>
                <a:cubicBezTo>
                  <a:pt x="190089" y="55932"/>
                  <a:pt x="190127" y="55783"/>
                  <a:pt x="190164" y="55596"/>
                </a:cubicBezTo>
                <a:lnTo>
                  <a:pt x="190164" y="55596"/>
                </a:lnTo>
                <a:lnTo>
                  <a:pt x="184489" y="61309"/>
                </a:lnTo>
                <a:cubicBezTo>
                  <a:pt x="184414" y="60898"/>
                  <a:pt x="184339" y="60525"/>
                  <a:pt x="184302" y="60114"/>
                </a:cubicBezTo>
                <a:lnTo>
                  <a:pt x="190687" y="53692"/>
                </a:lnTo>
                <a:cubicBezTo>
                  <a:pt x="190761" y="53506"/>
                  <a:pt x="190873" y="53281"/>
                  <a:pt x="190948" y="53057"/>
                </a:cubicBezTo>
                <a:lnTo>
                  <a:pt x="190948" y="53057"/>
                </a:lnTo>
                <a:lnTo>
                  <a:pt x="184265" y="59741"/>
                </a:lnTo>
                <a:cubicBezTo>
                  <a:pt x="184227" y="59330"/>
                  <a:pt x="184227" y="58920"/>
                  <a:pt x="184227" y="58546"/>
                </a:cubicBezTo>
                <a:lnTo>
                  <a:pt x="184227" y="58434"/>
                </a:lnTo>
                <a:lnTo>
                  <a:pt x="196362" y="46299"/>
                </a:lnTo>
                <a:cubicBezTo>
                  <a:pt x="196810" y="46299"/>
                  <a:pt x="197221" y="46299"/>
                  <a:pt x="197669" y="46374"/>
                </a:cubicBezTo>
                <a:lnTo>
                  <a:pt x="196661" y="47382"/>
                </a:lnTo>
                <a:cubicBezTo>
                  <a:pt x="196848" y="47270"/>
                  <a:pt x="197072" y="47195"/>
                  <a:pt x="197296" y="47121"/>
                </a:cubicBezTo>
                <a:lnTo>
                  <a:pt x="198005" y="46411"/>
                </a:lnTo>
                <a:cubicBezTo>
                  <a:pt x="201440" y="46859"/>
                  <a:pt x="204315" y="48689"/>
                  <a:pt x="205846" y="51452"/>
                </a:cubicBezTo>
                <a:lnTo>
                  <a:pt x="211970" y="47942"/>
                </a:lnTo>
                <a:lnTo>
                  <a:pt x="210215" y="49697"/>
                </a:lnTo>
                <a:lnTo>
                  <a:pt x="210401" y="49921"/>
                </a:lnTo>
                <a:lnTo>
                  <a:pt x="212903" y="47419"/>
                </a:lnTo>
                <a:lnTo>
                  <a:pt x="215853" y="45702"/>
                </a:lnTo>
                <a:cubicBezTo>
                  <a:pt x="215703" y="45440"/>
                  <a:pt x="215517" y="45216"/>
                  <a:pt x="215367" y="44955"/>
                </a:cubicBezTo>
                <a:lnTo>
                  <a:pt x="218466" y="41856"/>
                </a:lnTo>
                <a:lnTo>
                  <a:pt x="218242" y="41669"/>
                </a:lnTo>
                <a:lnTo>
                  <a:pt x="215218" y="44694"/>
                </a:lnTo>
                <a:cubicBezTo>
                  <a:pt x="215031" y="44432"/>
                  <a:pt x="214845" y="44171"/>
                  <a:pt x="214621" y="43910"/>
                </a:cubicBezTo>
                <a:lnTo>
                  <a:pt x="217570" y="40997"/>
                </a:lnTo>
                <a:lnTo>
                  <a:pt x="217346" y="40811"/>
                </a:lnTo>
                <a:lnTo>
                  <a:pt x="214471" y="43686"/>
                </a:lnTo>
                <a:cubicBezTo>
                  <a:pt x="214247" y="43424"/>
                  <a:pt x="214060" y="43200"/>
                  <a:pt x="213836" y="42939"/>
                </a:cubicBezTo>
                <a:lnTo>
                  <a:pt x="216599" y="40176"/>
                </a:lnTo>
                <a:lnTo>
                  <a:pt x="216375" y="39989"/>
                </a:lnTo>
                <a:lnTo>
                  <a:pt x="213650" y="42715"/>
                </a:lnTo>
                <a:cubicBezTo>
                  <a:pt x="213463" y="42491"/>
                  <a:pt x="213239" y="42229"/>
                  <a:pt x="213015" y="42005"/>
                </a:cubicBezTo>
                <a:lnTo>
                  <a:pt x="215591" y="39392"/>
                </a:lnTo>
                <a:cubicBezTo>
                  <a:pt x="215517" y="39354"/>
                  <a:pt x="215442" y="39280"/>
                  <a:pt x="215367" y="39242"/>
                </a:cubicBezTo>
                <a:lnTo>
                  <a:pt x="212791" y="41819"/>
                </a:lnTo>
                <a:cubicBezTo>
                  <a:pt x="212567" y="41595"/>
                  <a:pt x="212343" y="41333"/>
                  <a:pt x="212119" y="41109"/>
                </a:cubicBezTo>
                <a:lnTo>
                  <a:pt x="214546" y="38682"/>
                </a:lnTo>
                <a:cubicBezTo>
                  <a:pt x="214471" y="38645"/>
                  <a:pt x="214359" y="38608"/>
                  <a:pt x="214285" y="38533"/>
                </a:cubicBezTo>
                <a:lnTo>
                  <a:pt x="211895" y="40923"/>
                </a:lnTo>
                <a:cubicBezTo>
                  <a:pt x="211633" y="40736"/>
                  <a:pt x="211409" y="40512"/>
                  <a:pt x="211185" y="40288"/>
                </a:cubicBezTo>
                <a:lnTo>
                  <a:pt x="213426" y="38010"/>
                </a:lnTo>
                <a:lnTo>
                  <a:pt x="213164" y="37898"/>
                </a:lnTo>
                <a:lnTo>
                  <a:pt x="210961" y="40138"/>
                </a:lnTo>
                <a:cubicBezTo>
                  <a:pt x="210700" y="39914"/>
                  <a:pt x="210439" y="39728"/>
                  <a:pt x="210177" y="39504"/>
                </a:cubicBezTo>
                <a:lnTo>
                  <a:pt x="212268" y="37413"/>
                </a:lnTo>
                <a:lnTo>
                  <a:pt x="212007" y="37301"/>
                </a:lnTo>
                <a:lnTo>
                  <a:pt x="209953" y="39354"/>
                </a:lnTo>
                <a:cubicBezTo>
                  <a:pt x="209692" y="39168"/>
                  <a:pt x="209431" y="38981"/>
                  <a:pt x="209132" y="38794"/>
                </a:cubicBezTo>
                <a:lnTo>
                  <a:pt x="211073" y="36890"/>
                </a:lnTo>
                <a:lnTo>
                  <a:pt x="210775" y="36741"/>
                </a:lnTo>
                <a:lnTo>
                  <a:pt x="208908" y="38608"/>
                </a:lnTo>
                <a:cubicBezTo>
                  <a:pt x="208646" y="38458"/>
                  <a:pt x="208348" y="38272"/>
                  <a:pt x="208049" y="38122"/>
                </a:cubicBezTo>
                <a:lnTo>
                  <a:pt x="209804" y="36367"/>
                </a:lnTo>
                <a:lnTo>
                  <a:pt x="209505" y="36255"/>
                </a:lnTo>
                <a:lnTo>
                  <a:pt x="207825" y="37973"/>
                </a:lnTo>
                <a:cubicBezTo>
                  <a:pt x="207526" y="37786"/>
                  <a:pt x="207228" y="37637"/>
                  <a:pt x="206929" y="37487"/>
                </a:cubicBezTo>
                <a:lnTo>
                  <a:pt x="208460" y="35957"/>
                </a:lnTo>
                <a:lnTo>
                  <a:pt x="208161" y="35845"/>
                </a:lnTo>
                <a:lnTo>
                  <a:pt x="206667" y="37375"/>
                </a:lnTo>
                <a:cubicBezTo>
                  <a:pt x="206369" y="37226"/>
                  <a:pt x="206070" y="37077"/>
                  <a:pt x="205734" y="36927"/>
                </a:cubicBezTo>
                <a:lnTo>
                  <a:pt x="207078" y="35583"/>
                </a:lnTo>
                <a:lnTo>
                  <a:pt x="206780" y="35509"/>
                </a:lnTo>
                <a:lnTo>
                  <a:pt x="205435" y="36815"/>
                </a:lnTo>
                <a:cubicBezTo>
                  <a:pt x="205099" y="36703"/>
                  <a:pt x="204801" y="36554"/>
                  <a:pt x="204465" y="36442"/>
                </a:cubicBezTo>
                <a:lnTo>
                  <a:pt x="205585" y="35322"/>
                </a:lnTo>
                <a:cubicBezTo>
                  <a:pt x="205435" y="35322"/>
                  <a:pt x="205323" y="35285"/>
                  <a:pt x="205211" y="35285"/>
                </a:cubicBezTo>
                <a:lnTo>
                  <a:pt x="204166" y="36330"/>
                </a:lnTo>
                <a:cubicBezTo>
                  <a:pt x="203830" y="36218"/>
                  <a:pt x="203494" y="36106"/>
                  <a:pt x="203120" y="35994"/>
                </a:cubicBezTo>
                <a:lnTo>
                  <a:pt x="203979" y="35135"/>
                </a:lnTo>
                <a:lnTo>
                  <a:pt x="203643" y="35098"/>
                </a:lnTo>
                <a:lnTo>
                  <a:pt x="202822" y="35919"/>
                </a:lnTo>
                <a:cubicBezTo>
                  <a:pt x="202486" y="35807"/>
                  <a:pt x="202112" y="35733"/>
                  <a:pt x="201739" y="35621"/>
                </a:cubicBezTo>
                <a:lnTo>
                  <a:pt x="202299" y="35060"/>
                </a:lnTo>
                <a:lnTo>
                  <a:pt x="201926" y="35060"/>
                </a:lnTo>
                <a:lnTo>
                  <a:pt x="201440" y="35583"/>
                </a:lnTo>
                <a:cubicBezTo>
                  <a:pt x="201067" y="35471"/>
                  <a:pt x="200656" y="35397"/>
                  <a:pt x="200283" y="35359"/>
                </a:cubicBezTo>
                <a:lnTo>
                  <a:pt x="200544" y="35098"/>
                </a:lnTo>
                <a:lnTo>
                  <a:pt x="200544" y="35098"/>
                </a:lnTo>
                <a:cubicBezTo>
                  <a:pt x="200395" y="35135"/>
                  <a:pt x="200245" y="35135"/>
                  <a:pt x="200096" y="35135"/>
                </a:cubicBezTo>
                <a:lnTo>
                  <a:pt x="199947" y="35285"/>
                </a:lnTo>
                <a:cubicBezTo>
                  <a:pt x="198714" y="35098"/>
                  <a:pt x="197520" y="35023"/>
                  <a:pt x="196287" y="35023"/>
                </a:cubicBezTo>
                <a:close/>
                <a:moveTo>
                  <a:pt x="252519" y="99543"/>
                </a:moveTo>
                <a:cubicBezTo>
                  <a:pt x="253639" y="99543"/>
                  <a:pt x="254573" y="100514"/>
                  <a:pt x="254498" y="101672"/>
                </a:cubicBezTo>
                <a:cubicBezTo>
                  <a:pt x="254608" y="102808"/>
                  <a:pt x="253711" y="103764"/>
                  <a:pt x="252583" y="103764"/>
                </a:cubicBezTo>
                <a:cubicBezTo>
                  <a:pt x="252562" y="103764"/>
                  <a:pt x="252541" y="103763"/>
                  <a:pt x="252519" y="103763"/>
                </a:cubicBezTo>
                <a:lnTo>
                  <a:pt x="249831" y="103763"/>
                </a:lnTo>
                <a:lnTo>
                  <a:pt x="249831" y="99543"/>
                </a:lnTo>
                <a:close/>
                <a:moveTo>
                  <a:pt x="0" y="7393"/>
                </a:moveTo>
                <a:lnTo>
                  <a:pt x="0" y="107011"/>
                </a:lnTo>
                <a:lnTo>
                  <a:pt x="136098" y="107011"/>
                </a:lnTo>
                <a:lnTo>
                  <a:pt x="136098" y="102344"/>
                </a:lnTo>
                <a:lnTo>
                  <a:pt x="4667" y="102344"/>
                </a:lnTo>
                <a:lnTo>
                  <a:pt x="4667" y="12060"/>
                </a:lnTo>
                <a:lnTo>
                  <a:pt x="11052" y="12060"/>
                </a:lnTo>
                <a:lnTo>
                  <a:pt x="11052" y="7393"/>
                </a:lnTo>
                <a:close/>
                <a:moveTo>
                  <a:pt x="85617" y="7393"/>
                </a:moveTo>
                <a:lnTo>
                  <a:pt x="85617" y="12060"/>
                </a:lnTo>
                <a:lnTo>
                  <a:pt x="279701" y="12060"/>
                </a:lnTo>
                <a:lnTo>
                  <a:pt x="279701" y="102344"/>
                </a:lnTo>
                <a:lnTo>
                  <a:pt x="273242" y="102344"/>
                </a:lnTo>
                <a:lnTo>
                  <a:pt x="273242" y="107011"/>
                </a:lnTo>
                <a:lnTo>
                  <a:pt x="284368" y="107011"/>
                </a:lnTo>
                <a:lnTo>
                  <a:pt x="284368" y="7393"/>
                </a:lnTo>
                <a:close/>
                <a:moveTo>
                  <a:pt x="172876" y="95175"/>
                </a:moveTo>
                <a:lnTo>
                  <a:pt x="172876" y="113844"/>
                </a:lnTo>
                <a:lnTo>
                  <a:pt x="184899" y="113844"/>
                </a:lnTo>
                <a:lnTo>
                  <a:pt x="184899" y="109363"/>
                </a:lnTo>
                <a:lnTo>
                  <a:pt x="177656" y="109363"/>
                </a:lnTo>
                <a:lnTo>
                  <a:pt x="177656" y="106600"/>
                </a:lnTo>
                <a:lnTo>
                  <a:pt x="184115" y="106600"/>
                </a:lnTo>
                <a:lnTo>
                  <a:pt x="184115" y="102232"/>
                </a:lnTo>
                <a:lnTo>
                  <a:pt x="177656" y="102232"/>
                </a:lnTo>
                <a:lnTo>
                  <a:pt x="177656" y="99618"/>
                </a:lnTo>
                <a:lnTo>
                  <a:pt x="184787" y="99618"/>
                </a:lnTo>
                <a:lnTo>
                  <a:pt x="184787" y="95175"/>
                </a:lnTo>
                <a:close/>
                <a:moveTo>
                  <a:pt x="189567" y="95138"/>
                </a:moveTo>
                <a:lnTo>
                  <a:pt x="189567" y="113807"/>
                </a:lnTo>
                <a:lnTo>
                  <a:pt x="194346" y="113807"/>
                </a:lnTo>
                <a:lnTo>
                  <a:pt x="194346" y="104435"/>
                </a:lnTo>
                <a:lnTo>
                  <a:pt x="200955" y="113844"/>
                </a:lnTo>
                <a:lnTo>
                  <a:pt x="204651" y="113844"/>
                </a:lnTo>
                <a:lnTo>
                  <a:pt x="204651" y="95175"/>
                </a:lnTo>
                <a:lnTo>
                  <a:pt x="199872" y="95138"/>
                </a:lnTo>
                <a:lnTo>
                  <a:pt x="199872" y="104547"/>
                </a:lnTo>
                <a:lnTo>
                  <a:pt x="193300" y="95138"/>
                </a:lnTo>
                <a:close/>
                <a:moveTo>
                  <a:pt x="209169" y="95138"/>
                </a:moveTo>
                <a:lnTo>
                  <a:pt x="209169" y="99767"/>
                </a:lnTo>
                <a:lnTo>
                  <a:pt x="213762" y="99767"/>
                </a:lnTo>
                <a:lnTo>
                  <a:pt x="213762" y="113844"/>
                </a:lnTo>
                <a:lnTo>
                  <a:pt x="218541" y="113844"/>
                </a:lnTo>
                <a:lnTo>
                  <a:pt x="218541" y="99767"/>
                </a:lnTo>
                <a:lnTo>
                  <a:pt x="223171" y="99767"/>
                </a:lnTo>
                <a:lnTo>
                  <a:pt x="223171" y="95138"/>
                </a:lnTo>
                <a:close/>
                <a:moveTo>
                  <a:pt x="228100" y="95175"/>
                </a:moveTo>
                <a:lnTo>
                  <a:pt x="228100" y="113844"/>
                </a:lnTo>
                <a:lnTo>
                  <a:pt x="240123" y="113844"/>
                </a:lnTo>
                <a:lnTo>
                  <a:pt x="240123" y="109363"/>
                </a:lnTo>
                <a:lnTo>
                  <a:pt x="232916" y="109363"/>
                </a:lnTo>
                <a:lnTo>
                  <a:pt x="232916" y="106600"/>
                </a:lnTo>
                <a:lnTo>
                  <a:pt x="239339" y="106600"/>
                </a:lnTo>
                <a:lnTo>
                  <a:pt x="239339" y="102232"/>
                </a:lnTo>
                <a:lnTo>
                  <a:pt x="232916" y="102232"/>
                </a:lnTo>
                <a:lnTo>
                  <a:pt x="232916" y="99618"/>
                </a:lnTo>
                <a:lnTo>
                  <a:pt x="240011" y="99618"/>
                </a:lnTo>
                <a:lnTo>
                  <a:pt x="240011" y="95175"/>
                </a:lnTo>
                <a:close/>
                <a:moveTo>
                  <a:pt x="245126" y="95138"/>
                </a:moveTo>
                <a:lnTo>
                  <a:pt x="245126" y="113807"/>
                </a:lnTo>
                <a:lnTo>
                  <a:pt x="249831" y="113807"/>
                </a:lnTo>
                <a:lnTo>
                  <a:pt x="249831" y="107832"/>
                </a:lnTo>
                <a:lnTo>
                  <a:pt x="251585" y="107832"/>
                </a:lnTo>
                <a:lnTo>
                  <a:pt x="254834" y="113844"/>
                </a:lnTo>
                <a:lnTo>
                  <a:pt x="259987" y="113844"/>
                </a:lnTo>
                <a:lnTo>
                  <a:pt x="256141" y="106936"/>
                </a:lnTo>
                <a:cubicBezTo>
                  <a:pt x="258082" y="105854"/>
                  <a:pt x="259315" y="103837"/>
                  <a:pt x="259315" y="101597"/>
                </a:cubicBezTo>
                <a:cubicBezTo>
                  <a:pt x="259315" y="97826"/>
                  <a:pt x="256365" y="95138"/>
                  <a:pt x="252594" y="95138"/>
                </a:cubicBezTo>
                <a:close/>
                <a:moveTo>
                  <a:pt x="160093" y="94762"/>
                </a:moveTo>
                <a:cubicBezTo>
                  <a:pt x="160023" y="94762"/>
                  <a:pt x="159953" y="94763"/>
                  <a:pt x="159883" y="94764"/>
                </a:cubicBezTo>
                <a:cubicBezTo>
                  <a:pt x="154207" y="94764"/>
                  <a:pt x="150137" y="98983"/>
                  <a:pt x="150137" y="104509"/>
                </a:cubicBezTo>
                <a:cubicBezTo>
                  <a:pt x="150137" y="109998"/>
                  <a:pt x="154207" y="114255"/>
                  <a:pt x="159883" y="114255"/>
                </a:cubicBezTo>
                <a:cubicBezTo>
                  <a:pt x="159918" y="114255"/>
                  <a:pt x="159954" y="114255"/>
                  <a:pt x="159990" y="114255"/>
                </a:cubicBezTo>
                <a:cubicBezTo>
                  <a:pt x="163235" y="114255"/>
                  <a:pt x="166249" y="112581"/>
                  <a:pt x="167985" y="109811"/>
                </a:cubicBezTo>
                <a:lnTo>
                  <a:pt x="163840" y="107384"/>
                </a:lnTo>
                <a:cubicBezTo>
                  <a:pt x="163053" y="108744"/>
                  <a:pt x="161615" y="109555"/>
                  <a:pt x="160084" y="109555"/>
                </a:cubicBezTo>
                <a:cubicBezTo>
                  <a:pt x="160017" y="109555"/>
                  <a:pt x="159950" y="109553"/>
                  <a:pt x="159883" y="109550"/>
                </a:cubicBezTo>
                <a:cubicBezTo>
                  <a:pt x="156858" y="109550"/>
                  <a:pt x="154879" y="107496"/>
                  <a:pt x="154879" y="104509"/>
                </a:cubicBezTo>
                <a:cubicBezTo>
                  <a:pt x="154879" y="101485"/>
                  <a:pt x="156858" y="99431"/>
                  <a:pt x="159883" y="99431"/>
                </a:cubicBezTo>
                <a:cubicBezTo>
                  <a:pt x="159950" y="99428"/>
                  <a:pt x="160017" y="99427"/>
                  <a:pt x="160084" y="99427"/>
                </a:cubicBezTo>
                <a:cubicBezTo>
                  <a:pt x="161615" y="99427"/>
                  <a:pt x="163054" y="100236"/>
                  <a:pt x="163840" y="101560"/>
                </a:cubicBezTo>
                <a:lnTo>
                  <a:pt x="167985" y="99170"/>
                </a:lnTo>
                <a:cubicBezTo>
                  <a:pt x="166268" y="96429"/>
                  <a:pt x="163299" y="94762"/>
                  <a:pt x="160093" y="9476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6" name="Google Shape;1376;p115"/>
          <p:cNvSpPr/>
          <p:nvPr/>
        </p:nvSpPr>
        <p:spPr>
          <a:xfrm rot="-480679">
            <a:off x="3854845" y="2128741"/>
            <a:ext cx="2905961" cy="1069148"/>
          </a:xfrm>
          <a:prstGeom prst="roundRect">
            <a:avLst>
              <a:gd name="adj" fmla="val 16667"/>
            </a:avLst>
          </a:prstGeom>
          <a:solidFill>
            <a:srgbClr val="1B1464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C2E2F6"/>
                </a:solidFill>
                <a:latin typeface="Work Sans"/>
                <a:ea typeface="Work Sans"/>
                <a:cs typeface="Work Sans"/>
                <a:sym typeface="Work Sans"/>
              </a:rPr>
              <a:t>Partnerships</a:t>
            </a:r>
            <a:endParaRPr sz="500">
              <a:solidFill>
                <a:srgbClr val="C2E2F6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In and outside of the school</a:t>
            </a:r>
            <a:endParaRPr sz="1200" i="1">
              <a:solidFill>
                <a:srgbClr val="FFFFFF"/>
              </a:solidFill>
            </a:endParaRPr>
          </a:p>
        </p:txBody>
      </p:sp>
      <p:sp>
        <p:nvSpPr>
          <p:cNvPr id="1377" name="Google Shape;1377;p115"/>
          <p:cNvSpPr/>
          <p:nvPr/>
        </p:nvSpPr>
        <p:spPr>
          <a:xfrm rot="192224">
            <a:off x="5501377" y="3832994"/>
            <a:ext cx="2791363" cy="981620"/>
          </a:xfrm>
          <a:prstGeom prst="roundRect">
            <a:avLst>
              <a:gd name="adj" fmla="val 16667"/>
            </a:avLst>
          </a:prstGeom>
          <a:solidFill>
            <a:srgbClr val="1B1464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C2E2F6"/>
                </a:solidFill>
                <a:latin typeface="Work Sans"/>
                <a:ea typeface="Work Sans"/>
                <a:cs typeface="Work Sans"/>
                <a:sym typeface="Work Sans"/>
              </a:rPr>
              <a:t>Awareness</a:t>
            </a:r>
            <a:endParaRPr sz="500">
              <a:solidFill>
                <a:srgbClr val="C2E2F6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Get students hyped! And make sure they bring their ID…</a:t>
            </a:r>
            <a:endParaRPr sz="1200" i="1">
              <a:solidFill>
                <a:srgbClr val="FFFFFF"/>
              </a:solidFill>
            </a:endParaRPr>
          </a:p>
        </p:txBody>
      </p:sp>
      <p:grpSp>
        <p:nvGrpSpPr>
          <p:cNvPr id="1378" name="Google Shape;1378;p115"/>
          <p:cNvGrpSpPr/>
          <p:nvPr/>
        </p:nvGrpSpPr>
        <p:grpSpPr>
          <a:xfrm>
            <a:off x="5678665" y="167778"/>
            <a:ext cx="3410792" cy="1857535"/>
            <a:chOff x="5657415" y="231065"/>
            <a:chExt cx="3410792" cy="1857535"/>
          </a:xfrm>
        </p:grpSpPr>
        <p:sp>
          <p:nvSpPr>
            <p:cNvPr id="1379" name="Google Shape;1379;p115"/>
            <p:cNvSpPr/>
            <p:nvPr/>
          </p:nvSpPr>
          <p:spPr>
            <a:xfrm rot="302233">
              <a:off x="6238916" y="978959"/>
              <a:ext cx="2791481" cy="988981"/>
            </a:xfrm>
            <a:prstGeom prst="roundRect">
              <a:avLst>
                <a:gd name="adj" fmla="val 16667"/>
              </a:avLst>
            </a:prstGeom>
            <a:solidFill>
              <a:srgbClr val="1B146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>
                  <a:solidFill>
                    <a:srgbClr val="C2E2F6"/>
                  </a:solidFill>
                  <a:latin typeface="Work Sans"/>
                  <a:ea typeface="Work Sans"/>
                  <a:cs typeface="Work Sans"/>
                  <a:sym typeface="Work Sans"/>
                </a:rPr>
                <a:t>Logistics</a:t>
              </a:r>
              <a:endParaRPr sz="500">
                <a:solidFill>
                  <a:srgbClr val="C2E2F6"/>
                </a:solidFill>
                <a:latin typeface="Work Sans"/>
                <a:ea typeface="Work Sans"/>
                <a:cs typeface="Work Sans"/>
                <a:sym typeface="Work Sans"/>
              </a:endParaRPr>
            </a:p>
            <a:p>
              <a:pPr marL="0" lvl="0" indent="0" algn="ctr" rtl="0">
                <a:spcBef>
                  <a:spcPts val="1000"/>
                </a:spcBef>
                <a:spcAft>
                  <a:spcPts val="0"/>
                </a:spcAft>
                <a:buNone/>
              </a:pPr>
              <a:r>
                <a:rPr lang="en" sz="1200" i="1">
                  <a:solidFill>
                    <a:srgbClr val="FFFFFF"/>
                  </a:solidFill>
                  <a:latin typeface="Work Sans"/>
                  <a:ea typeface="Work Sans"/>
                  <a:cs typeface="Work Sans"/>
                  <a:sym typeface="Work Sans"/>
                </a:rPr>
                <a:t>When, where and what materials</a:t>
              </a:r>
              <a:endParaRPr sz="1800" i="1">
                <a:solidFill>
                  <a:srgbClr val="FFFFFF"/>
                </a:solidFill>
              </a:endParaRPr>
            </a:p>
          </p:txBody>
        </p:sp>
        <p:pic>
          <p:nvPicPr>
            <p:cNvPr id="1380" name="Google Shape;1380;p11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669574">
              <a:off x="5754734" y="320265"/>
              <a:ext cx="1029843" cy="1106275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</p:grpSp>
      <p:pic>
        <p:nvPicPr>
          <p:cNvPr id="1381" name="Google Shape;1381;p1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4483" y="2186538"/>
            <a:ext cx="984846" cy="9884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382" name="Google Shape;1382;p1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75919" y="3395175"/>
            <a:ext cx="1752029" cy="113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116"/>
          <p:cNvSpPr txBox="1">
            <a:spLocks noGrp="1"/>
          </p:cNvSpPr>
          <p:nvPr>
            <p:ph type="title" idx="4294967295"/>
          </p:nvPr>
        </p:nvSpPr>
        <p:spPr>
          <a:xfrm>
            <a:off x="2056950" y="1299686"/>
            <a:ext cx="50301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Talk it Out:</a:t>
            </a:r>
            <a:endParaRPr sz="3600"/>
          </a:p>
        </p:txBody>
      </p:sp>
      <p:sp>
        <p:nvSpPr>
          <p:cNvPr id="1388" name="Google Shape;1388;p116"/>
          <p:cNvSpPr txBox="1">
            <a:spLocks noGrp="1"/>
          </p:cNvSpPr>
          <p:nvPr>
            <p:ph type="body" idx="4294967295"/>
          </p:nvPr>
        </p:nvSpPr>
        <p:spPr>
          <a:xfrm>
            <a:off x="2056950" y="1969375"/>
            <a:ext cx="5030100" cy="14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500"/>
              <a:buChar char="➔"/>
            </a:pPr>
            <a:r>
              <a:rPr lang="en" sz="2500"/>
              <a:t>When you think of a voter registration drive, what do you visualize?</a:t>
            </a:r>
            <a:endParaRPr sz="25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3" name="Google Shape;1393;p117"/>
          <p:cNvSpPr/>
          <p:nvPr/>
        </p:nvSpPr>
        <p:spPr>
          <a:xfrm>
            <a:off x="362975" y="1784000"/>
            <a:ext cx="2610300" cy="3073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FA1603"/>
                </a:solidFill>
                <a:latin typeface="Work Sans"/>
                <a:ea typeface="Work Sans"/>
                <a:cs typeface="Work Sans"/>
                <a:sym typeface="Work Sans"/>
              </a:rPr>
              <a:t>Tabling</a:t>
            </a:r>
            <a:r>
              <a:rPr lang="en" sz="2000">
                <a:latin typeface="Work Sans"/>
                <a:ea typeface="Work Sans"/>
                <a:cs typeface="Work Sans"/>
                <a:sym typeface="Work Sans"/>
              </a:rPr>
              <a:t> at Lunch or School Events</a:t>
            </a:r>
            <a:endParaRPr sz="20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394" name="Google Shape;1394;p117"/>
          <p:cNvSpPr/>
          <p:nvPr/>
        </p:nvSpPr>
        <p:spPr>
          <a:xfrm>
            <a:off x="3266850" y="1784000"/>
            <a:ext cx="2610300" cy="3073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FA1603"/>
                </a:solidFill>
                <a:latin typeface="Work Sans"/>
                <a:ea typeface="Work Sans"/>
                <a:cs typeface="Work Sans"/>
                <a:sym typeface="Work Sans"/>
              </a:rPr>
              <a:t>Classroom</a:t>
            </a:r>
            <a:r>
              <a:rPr lang="en" sz="2000">
                <a:latin typeface="Work Sans"/>
                <a:ea typeface="Work Sans"/>
                <a:cs typeface="Work Sans"/>
                <a:sym typeface="Work Sans"/>
              </a:rPr>
              <a:t> Presentations</a:t>
            </a:r>
            <a:endParaRPr sz="20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395" name="Google Shape;1395;p117"/>
          <p:cNvSpPr/>
          <p:nvPr/>
        </p:nvSpPr>
        <p:spPr>
          <a:xfrm>
            <a:off x="6170725" y="1784000"/>
            <a:ext cx="2610300" cy="3073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Work Sans"/>
                <a:ea typeface="Work Sans"/>
                <a:cs typeface="Work Sans"/>
                <a:sym typeface="Work Sans"/>
              </a:rPr>
              <a:t>School </a:t>
            </a:r>
            <a:r>
              <a:rPr lang="en" sz="2000" b="1">
                <a:solidFill>
                  <a:srgbClr val="FA1603"/>
                </a:solidFill>
                <a:latin typeface="Work Sans"/>
                <a:ea typeface="Work Sans"/>
                <a:cs typeface="Work Sans"/>
                <a:sym typeface="Work Sans"/>
              </a:rPr>
              <a:t>Assemblies</a:t>
            </a:r>
            <a:endParaRPr sz="2000" b="1">
              <a:solidFill>
                <a:srgbClr val="FA1603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396" name="Google Shape;1396;p117"/>
          <p:cNvSpPr txBox="1"/>
          <p:nvPr/>
        </p:nvSpPr>
        <p:spPr>
          <a:xfrm>
            <a:off x="362975" y="368575"/>
            <a:ext cx="8418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E047"/>
                </a:solidFill>
                <a:latin typeface="Work Sans"/>
                <a:ea typeface="Work Sans"/>
                <a:cs typeface="Work Sans"/>
                <a:sym typeface="Work Sans"/>
              </a:rPr>
              <a:t>Task: </a:t>
            </a:r>
            <a:r>
              <a:rPr lang="en" sz="30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Identify </a:t>
            </a:r>
            <a:r>
              <a:rPr lang="en" sz="3000" b="1">
                <a:solidFill>
                  <a:srgbClr val="FFE047"/>
                </a:solidFill>
                <a:latin typeface="Work Sans"/>
                <a:ea typeface="Work Sans"/>
                <a:cs typeface="Work Sans"/>
                <a:sym typeface="Work Sans"/>
              </a:rPr>
              <a:t>advantages</a:t>
            </a:r>
            <a:r>
              <a:rPr lang="en" sz="30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 and </a:t>
            </a:r>
            <a:r>
              <a:rPr lang="en" sz="3000" b="1">
                <a:solidFill>
                  <a:srgbClr val="FFE047"/>
                </a:solidFill>
                <a:latin typeface="Work Sans"/>
                <a:ea typeface="Work Sans"/>
                <a:cs typeface="Work Sans"/>
                <a:sym typeface="Work Sans"/>
              </a:rPr>
              <a:t>challenges</a:t>
            </a:r>
            <a:r>
              <a:rPr lang="en" sz="30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 for each of the following drive types</a:t>
            </a:r>
            <a:endParaRPr sz="30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397" name="Google Shape;1397;p1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975" y="2927000"/>
            <a:ext cx="2764300" cy="199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8" name="Google Shape;1398;p1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0726" y="2925487"/>
            <a:ext cx="2610300" cy="1651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9" name="Google Shape;1399;p117"/>
          <p:cNvPicPr preferRelativeResize="0"/>
          <p:nvPr/>
        </p:nvPicPr>
        <p:blipFill rotWithShape="1">
          <a:blip r:embed="rId5">
            <a:alphaModFix/>
          </a:blip>
          <a:srcRect l="14642" t="12824" r="6381"/>
          <a:stretch/>
        </p:blipFill>
        <p:spPr>
          <a:xfrm>
            <a:off x="3266850" y="2646900"/>
            <a:ext cx="2610300" cy="2208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EE"/>
        </a:solidFill>
        <a:effectLst/>
      </p:bgPr>
    </p:bg>
    <p:spTree>
      <p:nvGrpSpPr>
        <p:cNvPr id="1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5" name="Google Shape;1405;p1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77350" y="1707200"/>
            <a:ext cx="3118124" cy="34363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6" name="Google Shape;1406;p118"/>
          <p:cNvSpPr/>
          <p:nvPr/>
        </p:nvSpPr>
        <p:spPr>
          <a:xfrm>
            <a:off x="2497200" y="331950"/>
            <a:ext cx="6483900" cy="4479600"/>
          </a:xfrm>
          <a:prstGeom prst="roundRect">
            <a:avLst>
              <a:gd name="adj" fmla="val 6713"/>
            </a:avLst>
          </a:prstGeom>
          <a:solidFill>
            <a:srgbClr val="FFFFFF"/>
          </a:solidFill>
          <a:ln>
            <a:noFill/>
          </a:ln>
          <a:effectLst>
            <a:outerShdw blurRad="59492" dist="19831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5175" tIns="95175" rIns="95175" bIns="951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57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407" name="Google Shape;1407;p118"/>
          <p:cNvSpPr txBox="1"/>
          <p:nvPr/>
        </p:nvSpPr>
        <p:spPr>
          <a:xfrm>
            <a:off x="2740775" y="724650"/>
            <a:ext cx="6111900" cy="36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Session #1: </a:t>
            </a:r>
            <a:r>
              <a:rPr lang="en" sz="3000">
                <a:latin typeface="Work Sans"/>
                <a:ea typeface="Work Sans"/>
                <a:cs typeface="Work Sans"/>
                <a:sym typeface="Work Sans"/>
              </a:rPr>
              <a:t>The Basics</a:t>
            </a:r>
            <a:endParaRPr sz="3000"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Session #2: </a:t>
            </a:r>
            <a:r>
              <a:rPr lang="en" sz="3000">
                <a:latin typeface="Work Sans"/>
                <a:ea typeface="Work Sans"/>
                <a:cs typeface="Work Sans"/>
                <a:sym typeface="Work Sans"/>
              </a:rPr>
              <a:t>Improving Voter Registration Drives </a:t>
            </a:r>
            <a:endParaRPr sz="3000"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rgbClr val="170C66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Session #3:</a:t>
            </a:r>
            <a:r>
              <a:rPr lang="en" sz="3000">
                <a:latin typeface="Work Sans"/>
                <a:ea typeface="Work Sans"/>
                <a:cs typeface="Work Sans"/>
                <a:sym typeface="Work Sans"/>
              </a:rPr>
              <a:t> Engaging your Peers</a:t>
            </a:r>
            <a:endParaRPr sz="3000"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rgbClr val="170C66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Session #4:</a:t>
            </a:r>
            <a:r>
              <a:rPr lang="en" sz="3000">
                <a:latin typeface="Work Sans"/>
                <a:ea typeface="Work Sans"/>
                <a:cs typeface="Work Sans"/>
                <a:sym typeface="Work Sans"/>
              </a:rPr>
              <a:t> Assets, Issues &amp; Actions for Change Workshop</a:t>
            </a:r>
            <a:endParaRPr sz="3000"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408" name="Google Shape;1408;p1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72341" y="688205"/>
            <a:ext cx="382455" cy="369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9" name="Google Shape;1409;p1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45752" y="553787"/>
            <a:ext cx="382464" cy="400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0" name="Google Shape;1410;p1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72353" y="1431555"/>
            <a:ext cx="382455" cy="369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1" name="Google Shape;1411;p1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72353" y="2510505"/>
            <a:ext cx="382455" cy="369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2" name="Google Shape;1412;p1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72353" y="3589455"/>
            <a:ext cx="382455" cy="369682"/>
          </a:xfrm>
          <a:prstGeom prst="rect">
            <a:avLst/>
          </a:prstGeom>
          <a:noFill/>
          <a:ln>
            <a:noFill/>
          </a:ln>
        </p:spPr>
      </p:pic>
      <p:sp>
        <p:nvSpPr>
          <p:cNvPr id="1413" name="Google Shape;1413;p118"/>
          <p:cNvSpPr/>
          <p:nvPr/>
        </p:nvSpPr>
        <p:spPr>
          <a:xfrm rot="-5260625" flipH="1">
            <a:off x="5067780" y="-1250743"/>
            <a:ext cx="1354115" cy="6169609"/>
          </a:xfrm>
          <a:custGeom>
            <a:avLst/>
            <a:gdLst/>
            <a:ahLst/>
            <a:cxnLst/>
            <a:rect l="l" t="t" r="r" b="b"/>
            <a:pathLst>
              <a:path w="53808" h="41004" extrusionOk="0">
                <a:moveTo>
                  <a:pt x="33350" y="2267"/>
                </a:moveTo>
                <a:cubicBezTo>
                  <a:pt x="29864" y="1271"/>
                  <a:pt x="26130" y="-694"/>
                  <a:pt x="22650" y="321"/>
                </a:cubicBezTo>
                <a:cubicBezTo>
                  <a:pt x="10877" y="3755"/>
                  <a:pt x="-4823" y="20013"/>
                  <a:pt x="1573" y="30477"/>
                </a:cubicBezTo>
                <a:cubicBezTo>
                  <a:pt x="7822" y="40701"/>
                  <a:pt x="25332" y="42678"/>
                  <a:pt x="36593" y="38583"/>
                </a:cubicBezTo>
                <a:cubicBezTo>
                  <a:pt x="46488" y="34985"/>
                  <a:pt x="56460" y="21659"/>
                  <a:pt x="53130" y="11670"/>
                </a:cubicBezTo>
                <a:cubicBezTo>
                  <a:pt x="49952" y="2137"/>
                  <a:pt x="34186" y="-1056"/>
                  <a:pt x="24595" y="1943"/>
                </a:cubicBezTo>
                <a:cubicBezTo>
                  <a:pt x="14087" y="5228"/>
                  <a:pt x="2158" y="13742"/>
                  <a:pt x="600" y="24641"/>
                </a:cubicBezTo>
                <a:cubicBezTo>
                  <a:pt x="-77" y="29379"/>
                  <a:pt x="2605" y="35237"/>
                  <a:pt x="6761" y="37611"/>
                </a:cubicBezTo>
                <a:cubicBezTo>
                  <a:pt x="15326" y="42505"/>
                  <a:pt x="29293" y="42316"/>
                  <a:pt x="36268" y="35341"/>
                </a:cubicBezTo>
              </a:path>
            </a:pathLst>
          </a:custGeom>
          <a:noFill/>
          <a:ln w="9525" cap="flat" cmpd="sng">
            <a:solidFill>
              <a:srgbClr val="FA1603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8" name="Google Shape;1418;p119"/>
          <p:cNvSpPr txBox="1"/>
          <p:nvPr/>
        </p:nvSpPr>
        <p:spPr>
          <a:xfrm>
            <a:off x="415775" y="1494300"/>
            <a:ext cx="4097100" cy="21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>
                <a:latin typeface="Work Sans"/>
                <a:ea typeface="Work Sans"/>
                <a:cs typeface="Work Sans"/>
                <a:sym typeface="Work Sans"/>
              </a:rPr>
              <a:t>Civic: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of or relating to a citizen, a city, citizenship, or </a:t>
            </a:r>
            <a:r>
              <a:rPr lang="en" sz="3200">
                <a:highlight>
                  <a:srgbClr val="FFDC2E"/>
                </a:highlight>
                <a:latin typeface="Work Sans"/>
                <a:ea typeface="Work Sans"/>
                <a:cs typeface="Work Sans"/>
                <a:sym typeface="Work Sans"/>
              </a:rPr>
              <a:t>community affairs</a:t>
            </a:r>
            <a:r>
              <a:rPr lang="en" sz="3200" b="1">
                <a:solidFill>
                  <a:srgbClr val="FA1603"/>
                </a:solidFill>
                <a:latin typeface="Work Sans"/>
                <a:ea typeface="Work Sans"/>
                <a:cs typeface="Work Sans"/>
                <a:sym typeface="Work Sans"/>
              </a:rPr>
              <a:t>*</a:t>
            </a:r>
            <a:endParaRPr sz="3200" b="1">
              <a:solidFill>
                <a:srgbClr val="FA1603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419" name="Google Shape;1419;p119"/>
          <p:cNvSpPr txBox="1"/>
          <p:nvPr/>
        </p:nvSpPr>
        <p:spPr>
          <a:xfrm>
            <a:off x="88650" y="4603500"/>
            <a:ext cx="89667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i="1">
                <a:solidFill>
                  <a:srgbClr val="FA1603"/>
                </a:solidFill>
                <a:latin typeface="Work Sans"/>
                <a:ea typeface="Work Sans"/>
                <a:cs typeface="Work Sans"/>
                <a:sym typeface="Work Sans"/>
              </a:rPr>
              <a:t>*</a:t>
            </a:r>
            <a:r>
              <a:rPr lang="en" sz="1500" i="1">
                <a:latin typeface="Work Sans"/>
                <a:ea typeface="Work Sans"/>
                <a:cs typeface="Work Sans"/>
                <a:sym typeface="Work Sans"/>
              </a:rPr>
              <a:t> Merriam-Webster: </a:t>
            </a:r>
            <a:r>
              <a:rPr lang="en" sz="1500" i="1" u="sng">
                <a:solidFill>
                  <a:schemeClr val="hlink"/>
                </a:solidFill>
                <a:latin typeface="Work Sans"/>
                <a:ea typeface="Work Sans"/>
                <a:cs typeface="Work Sans"/>
                <a:sym typeface="Work Sans"/>
                <a:hlinkClick r:id="rId3"/>
              </a:rPr>
              <a:t>https://www.merriam-webster.com/dictionary/civic</a:t>
            </a:r>
            <a:r>
              <a:rPr lang="en" sz="1500" i="1"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" sz="1500" i="1">
                <a:solidFill>
                  <a:srgbClr val="FA1603"/>
                </a:solidFill>
                <a:latin typeface="Work Sans"/>
                <a:ea typeface="Work Sans"/>
                <a:cs typeface="Work Sans"/>
                <a:sym typeface="Work Sans"/>
              </a:rPr>
              <a:t>*</a:t>
            </a:r>
            <a:endParaRPr sz="1500" i="1">
              <a:solidFill>
                <a:srgbClr val="FA1603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420" name="Google Shape;1420;p119"/>
          <p:cNvSpPr txBox="1"/>
          <p:nvPr/>
        </p:nvSpPr>
        <p:spPr>
          <a:xfrm>
            <a:off x="4743500" y="1001700"/>
            <a:ext cx="4097100" cy="31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400"/>
              <a:buFont typeface="Work Sans"/>
              <a:buChar char="➔"/>
            </a:pPr>
            <a:r>
              <a:rPr lang="en" sz="2400">
                <a:latin typeface="Work Sans"/>
                <a:ea typeface="Work Sans"/>
                <a:cs typeface="Work Sans"/>
                <a:sym typeface="Work Sans"/>
              </a:rPr>
              <a:t>What does this look like in reality?</a:t>
            </a:r>
            <a:endParaRPr sz="2400"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400"/>
              <a:buFont typeface="Work Sans"/>
              <a:buChar char="➔"/>
            </a:pPr>
            <a:r>
              <a:rPr lang="en" sz="2400">
                <a:latin typeface="Work Sans"/>
                <a:ea typeface="Work Sans"/>
                <a:cs typeface="Work Sans"/>
                <a:sym typeface="Work Sans"/>
              </a:rPr>
              <a:t>When people say “civic engagement” what are they talking about? </a:t>
            </a:r>
            <a:endParaRPr sz="2400"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400"/>
              <a:buFont typeface="Work Sans"/>
              <a:buChar char="➔"/>
            </a:pPr>
            <a:r>
              <a:rPr lang="en" sz="2400">
                <a:latin typeface="Work Sans"/>
                <a:ea typeface="Work Sans"/>
                <a:cs typeface="Work Sans"/>
                <a:sym typeface="Work Sans"/>
              </a:rPr>
              <a:t>What are some examples of civic action or events?</a:t>
            </a:r>
            <a:endParaRPr sz="24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421" name="Google Shape;1421;p119"/>
          <p:cNvSpPr/>
          <p:nvPr/>
        </p:nvSpPr>
        <p:spPr>
          <a:xfrm rot="-1530429">
            <a:off x="-901143" y="343787"/>
            <a:ext cx="4352756" cy="617119"/>
          </a:xfrm>
          <a:prstGeom prst="rect">
            <a:avLst/>
          </a:prstGeom>
          <a:solidFill>
            <a:srgbClr val="170C6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Vocab Check</a:t>
            </a:r>
            <a:endParaRPr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EE"/>
        </a:solidFill>
        <a:effectLst/>
      </p:bgPr>
    </p:bg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4" name="Google Shape;834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77479" y="-32265"/>
            <a:ext cx="5150176" cy="5189100"/>
          </a:xfrm>
          <a:prstGeom prst="rect">
            <a:avLst/>
          </a:prstGeom>
          <a:noFill/>
          <a:ln>
            <a:noFill/>
          </a:ln>
        </p:spPr>
      </p:pic>
      <p:sp>
        <p:nvSpPr>
          <p:cNvPr id="835" name="Google Shape;835;p93"/>
          <p:cNvSpPr/>
          <p:nvPr/>
        </p:nvSpPr>
        <p:spPr>
          <a:xfrm>
            <a:off x="956850" y="1785300"/>
            <a:ext cx="7230300" cy="2694600"/>
          </a:xfrm>
          <a:prstGeom prst="roundRect">
            <a:avLst>
              <a:gd name="adj" fmla="val 9568"/>
            </a:avLst>
          </a:prstGeom>
          <a:solidFill>
            <a:srgbClr val="FFFFFF"/>
          </a:solidFill>
          <a:ln>
            <a:noFill/>
          </a:ln>
          <a:effectLst>
            <a:outerShdw blurRad="63107" dist="21036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00950" tIns="100950" rIns="100950" bIns="10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46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836" name="Google Shape;836;p93"/>
          <p:cNvSpPr/>
          <p:nvPr/>
        </p:nvSpPr>
        <p:spPr>
          <a:xfrm rot="9065124">
            <a:off x="-645842" y="479729"/>
            <a:ext cx="4352588" cy="616866"/>
          </a:xfrm>
          <a:prstGeom prst="rect">
            <a:avLst/>
          </a:prstGeom>
          <a:solidFill>
            <a:srgbClr val="170C6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highlight>
                <a:srgbClr val="170E66"/>
              </a:highlight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837" name="Google Shape;837;p93"/>
          <p:cNvSpPr txBox="1"/>
          <p:nvPr/>
        </p:nvSpPr>
        <p:spPr>
          <a:xfrm rot="-1734066">
            <a:off x="-16155" y="554671"/>
            <a:ext cx="2751711" cy="461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FFE047"/>
                </a:solidFill>
                <a:latin typeface="Work Sans"/>
                <a:ea typeface="Work Sans"/>
                <a:cs typeface="Work Sans"/>
                <a:sym typeface="Work Sans"/>
              </a:rPr>
              <a:t>Introductions</a:t>
            </a:r>
            <a:endParaRPr sz="2500" i="1">
              <a:solidFill>
                <a:srgbClr val="F8F6E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838" name="Google Shape;838;p93"/>
          <p:cNvSpPr txBox="1"/>
          <p:nvPr/>
        </p:nvSpPr>
        <p:spPr>
          <a:xfrm rot="-1734066">
            <a:off x="84671" y="748021"/>
            <a:ext cx="2751711" cy="461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i="1">
                <a:solidFill>
                  <a:srgbClr val="E3F2FB"/>
                </a:solidFill>
                <a:latin typeface="Work Sans"/>
                <a:ea typeface="Work Sans"/>
                <a:cs typeface="Work Sans"/>
                <a:sym typeface="Work Sans"/>
              </a:rPr>
              <a:t>Who else is in the room?</a:t>
            </a:r>
            <a:endParaRPr sz="1100" i="1">
              <a:solidFill>
                <a:srgbClr val="E3F2FB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839" name="Google Shape;839;p93"/>
          <p:cNvSpPr txBox="1"/>
          <p:nvPr/>
        </p:nvSpPr>
        <p:spPr>
          <a:xfrm>
            <a:off x="1402500" y="1893450"/>
            <a:ext cx="6339000" cy="24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34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Share your:</a:t>
            </a:r>
            <a:endParaRPr sz="3400" b="1">
              <a:solidFill>
                <a:srgbClr val="170C66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914400" lvl="0" indent="-444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0C66"/>
              </a:buClr>
              <a:buSzPts val="3400"/>
              <a:buFont typeface="Work Sans"/>
              <a:buChar char="➔"/>
            </a:pPr>
            <a:r>
              <a:rPr lang="en" sz="34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Name</a:t>
            </a:r>
            <a:endParaRPr sz="3400" b="1">
              <a:solidFill>
                <a:srgbClr val="170C66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914400" lvl="0" indent="-444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0C66"/>
              </a:buClr>
              <a:buSzPts val="3400"/>
              <a:buFont typeface="Work Sans"/>
              <a:buChar char="➔"/>
            </a:pPr>
            <a:r>
              <a:rPr lang="en" sz="34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City/Town </a:t>
            </a:r>
            <a:r>
              <a:rPr lang="en" sz="3400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and</a:t>
            </a:r>
            <a:r>
              <a:rPr lang="en" sz="34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 School</a:t>
            </a:r>
            <a:endParaRPr sz="3400" b="1">
              <a:solidFill>
                <a:srgbClr val="170C66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914400" lvl="0" indent="-4445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170C66"/>
              </a:buClr>
              <a:buSzPts val="3400"/>
              <a:buFont typeface="Work Sans"/>
              <a:buChar char="➔"/>
            </a:pPr>
            <a:r>
              <a:rPr lang="en" sz="34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Goals </a:t>
            </a:r>
            <a:r>
              <a:rPr lang="en" sz="3400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for this</a:t>
            </a:r>
            <a:r>
              <a:rPr lang="en" sz="34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" sz="3400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Workshop</a:t>
            </a:r>
            <a:endParaRPr sz="3400">
              <a:solidFill>
                <a:srgbClr val="170C66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840" name="Google Shape;840;p93"/>
          <p:cNvCxnSpPr/>
          <p:nvPr/>
        </p:nvCxnSpPr>
        <p:spPr>
          <a:xfrm>
            <a:off x="2366550" y="4371757"/>
            <a:ext cx="1106100" cy="0"/>
          </a:xfrm>
          <a:prstGeom prst="straightConnector1">
            <a:avLst/>
          </a:prstGeom>
          <a:noFill/>
          <a:ln w="39650" cap="flat" cmpd="sng">
            <a:solidFill>
              <a:srgbClr val="FFE04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1" name="Google Shape;841;p93"/>
          <p:cNvCxnSpPr/>
          <p:nvPr/>
        </p:nvCxnSpPr>
        <p:spPr>
          <a:xfrm>
            <a:off x="2315275" y="3090796"/>
            <a:ext cx="1170900" cy="0"/>
          </a:xfrm>
          <a:prstGeom prst="straightConnector1">
            <a:avLst/>
          </a:prstGeom>
          <a:noFill/>
          <a:ln w="39650" cap="flat" cmpd="sng">
            <a:solidFill>
              <a:srgbClr val="FFE04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2" name="Google Shape;842;p93"/>
          <p:cNvCxnSpPr/>
          <p:nvPr/>
        </p:nvCxnSpPr>
        <p:spPr>
          <a:xfrm>
            <a:off x="5574507" y="3731286"/>
            <a:ext cx="1396500" cy="0"/>
          </a:xfrm>
          <a:prstGeom prst="straightConnector1">
            <a:avLst/>
          </a:prstGeom>
          <a:noFill/>
          <a:ln w="39650" cap="flat" cmpd="sng">
            <a:solidFill>
              <a:srgbClr val="FFE04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3" name="Google Shape;843;p93"/>
          <p:cNvCxnSpPr/>
          <p:nvPr/>
        </p:nvCxnSpPr>
        <p:spPr>
          <a:xfrm>
            <a:off x="2319307" y="3731286"/>
            <a:ext cx="2174700" cy="0"/>
          </a:xfrm>
          <a:prstGeom prst="straightConnector1">
            <a:avLst/>
          </a:prstGeom>
          <a:noFill/>
          <a:ln w="39650" cap="flat" cmpd="sng">
            <a:solidFill>
              <a:srgbClr val="FFE047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EE"/>
        </a:solidFill>
        <a:effectLst/>
      </p:bgPr>
    </p:bg>
    <p:spTree>
      <p:nvGrpSpPr>
        <p:cNvPr id="1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7" name="Google Shape;1427;p1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36325" y="1913777"/>
            <a:ext cx="3007675" cy="3229724"/>
          </a:xfrm>
          <a:prstGeom prst="rect">
            <a:avLst/>
          </a:prstGeom>
          <a:noFill/>
          <a:ln>
            <a:noFill/>
          </a:ln>
        </p:spPr>
      </p:pic>
      <p:sp>
        <p:nvSpPr>
          <p:cNvPr id="1428" name="Google Shape;1428;p120"/>
          <p:cNvSpPr/>
          <p:nvPr/>
        </p:nvSpPr>
        <p:spPr>
          <a:xfrm>
            <a:off x="148000" y="280650"/>
            <a:ext cx="6070800" cy="4582200"/>
          </a:xfrm>
          <a:prstGeom prst="roundRect">
            <a:avLst>
              <a:gd name="adj" fmla="val 9568"/>
            </a:avLst>
          </a:prstGeom>
          <a:solidFill>
            <a:srgbClr val="FFFFFF"/>
          </a:solidFill>
          <a:ln>
            <a:noFill/>
          </a:ln>
          <a:effectLst>
            <a:outerShdw blurRad="63107" dist="21036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00950" tIns="100950" rIns="100950" bIns="10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46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429" name="Google Shape;1429;p120"/>
          <p:cNvSpPr/>
          <p:nvPr/>
        </p:nvSpPr>
        <p:spPr>
          <a:xfrm rot="-8783393">
            <a:off x="6102991" y="589666"/>
            <a:ext cx="4352543" cy="616966"/>
          </a:xfrm>
          <a:prstGeom prst="rect">
            <a:avLst/>
          </a:prstGeom>
          <a:solidFill>
            <a:srgbClr val="170C6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highlight>
                <a:srgbClr val="170E66"/>
              </a:highlight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430" name="Google Shape;1430;p120"/>
          <p:cNvSpPr txBox="1"/>
          <p:nvPr/>
        </p:nvSpPr>
        <p:spPr>
          <a:xfrm rot="2031277">
            <a:off x="6732827" y="556128"/>
            <a:ext cx="2752351" cy="461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Reflection </a:t>
            </a:r>
            <a:endParaRPr sz="2100" b="1">
              <a:solidFill>
                <a:srgbClr val="FFDC2E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Protocol</a:t>
            </a:r>
            <a:endParaRPr sz="1700" i="1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431" name="Google Shape;1431;p120"/>
          <p:cNvSpPr txBox="1"/>
          <p:nvPr/>
        </p:nvSpPr>
        <p:spPr>
          <a:xfrm>
            <a:off x="343301" y="563100"/>
            <a:ext cx="5680200" cy="40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300"/>
              <a:buFont typeface="Work Sans"/>
              <a:buAutoNum type="arabicPeriod"/>
            </a:pPr>
            <a:r>
              <a:rPr lang="en" sz="2300">
                <a:latin typeface="Work Sans"/>
                <a:ea typeface="Work Sans"/>
                <a:cs typeface="Work Sans"/>
                <a:sym typeface="Work Sans"/>
              </a:rPr>
              <a:t>Choose a </a:t>
            </a:r>
            <a:r>
              <a:rPr lang="en" sz="23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civic action</a:t>
            </a:r>
            <a:r>
              <a:rPr lang="en" sz="2300"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" sz="2300" i="1">
                <a:latin typeface="Work Sans"/>
                <a:ea typeface="Work Sans"/>
                <a:cs typeface="Work Sans"/>
                <a:sym typeface="Work Sans"/>
              </a:rPr>
              <a:t>(voter registration drive, awareness raising campaign, protest, etc)</a:t>
            </a:r>
            <a:r>
              <a:rPr lang="en" sz="2300">
                <a:latin typeface="Work Sans"/>
                <a:ea typeface="Work Sans"/>
                <a:cs typeface="Work Sans"/>
                <a:sym typeface="Work Sans"/>
              </a:rPr>
              <a:t> that you’ve </a:t>
            </a:r>
            <a:r>
              <a:rPr lang="en" sz="23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done or seen at your school</a:t>
            </a:r>
            <a:r>
              <a:rPr lang="en" sz="2300">
                <a:latin typeface="Work Sans"/>
                <a:ea typeface="Work Sans"/>
                <a:cs typeface="Work Sans"/>
                <a:sym typeface="Work Sans"/>
              </a:rPr>
              <a:t> </a:t>
            </a:r>
            <a:endParaRPr sz="2300"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3746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A1603"/>
              </a:buClr>
              <a:buSzPts val="2300"/>
              <a:buFont typeface="Work Sans"/>
              <a:buAutoNum type="arabicPeriod"/>
            </a:pPr>
            <a:r>
              <a:rPr lang="en" sz="2300">
                <a:latin typeface="Work Sans"/>
                <a:ea typeface="Work Sans"/>
                <a:cs typeface="Work Sans"/>
                <a:sym typeface="Work Sans"/>
              </a:rPr>
              <a:t>Identify the </a:t>
            </a:r>
            <a:r>
              <a:rPr lang="en" sz="23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goals</a:t>
            </a:r>
            <a:r>
              <a:rPr lang="en" sz="2300">
                <a:latin typeface="Work Sans"/>
                <a:ea typeface="Work Sans"/>
                <a:cs typeface="Work Sans"/>
                <a:sym typeface="Work Sans"/>
              </a:rPr>
              <a:t> of the action: </a:t>
            </a:r>
            <a:endParaRPr sz="2300">
              <a:latin typeface="Work Sans"/>
              <a:ea typeface="Work Sans"/>
              <a:cs typeface="Work Sans"/>
              <a:sym typeface="Work Sans"/>
            </a:endParaRPr>
          </a:p>
          <a:p>
            <a:pPr marL="914400" lvl="1" indent="-3746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300"/>
              <a:buFont typeface="Work Sans"/>
              <a:buChar char="⤷"/>
            </a:pPr>
            <a:r>
              <a:rPr lang="en" sz="1700">
                <a:latin typeface="Work Sans"/>
                <a:ea typeface="Work Sans"/>
                <a:cs typeface="Work Sans"/>
                <a:sym typeface="Work Sans"/>
              </a:rPr>
              <a:t>What problem being addressed?</a:t>
            </a:r>
            <a:endParaRPr sz="1700">
              <a:latin typeface="Work Sans"/>
              <a:ea typeface="Work Sans"/>
              <a:cs typeface="Work Sans"/>
              <a:sym typeface="Work Sans"/>
            </a:endParaRPr>
          </a:p>
          <a:p>
            <a:pPr marL="914400" lvl="1" indent="-3810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400"/>
              <a:buFont typeface="Work Sans"/>
              <a:buChar char="⤷"/>
            </a:pPr>
            <a:r>
              <a:rPr lang="en" sz="1700">
                <a:latin typeface="Work Sans"/>
                <a:ea typeface="Work Sans"/>
                <a:cs typeface="Work Sans"/>
                <a:sym typeface="Work Sans"/>
              </a:rPr>
              <a:t>Why was this approach used to address the problem?</a:t>
            </a:r>
            <a:r>
              <a:rPr lang="en" sz="2300">
                <a:latin typeface="Work Sans"/>
                <a:ea typeface="Work Sans"/>
                <a:cs typeface="Work Sans"/>
                <a:sym typeface="Work Sans"/>
              </a:rPr>
              <a:t> </a:t>
            </a:r>
            <a:endParaRPr sz="2300"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3746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A1603"/>
              </a:buClr>
              <a:buSzPts val="2300"/>
              <a:buFont typeface="Work Sans"/>
              <a:buAutoNum type="arabicPeriod"/>
            </a:pPr>
            <a:r>
              <a:rPr lang="en" sz="2300">
                <a:latin typeface="Work Sans"/>
                <a:ea typeface="Work Sans"/>
                <a:cs typeface="Work Sans"/>
                <a:sym typeface="Work Sans"/>
              </a:rPr>
              <a:t>Describe the event in as much detail as you can recall</a:t>
            </a:r>
            <a:endParaRPr sz="23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900" i="1">
                <a:solidFill>
                  <a:srgbClr val="FA1603"/>
                </a:solidFill>
                <a:latin typeface="Work Sans"/>
                <a:ea typeface="Work Sans"/>
                <a:cs typeface="Work Sans"/>
                <a:sym typeface="Work Sans"/>
              </a:rPr>
              <a:t>* </a:t>
            </a:r>
            <a:r>
              <a:rPr lang="en" sz="1900" i="1">
                <a:latin typeface="Work Sans"/>
                <a:ea typeface="Work Sans"/>
                <a:cs typeface="Work Sans"/>
                <a:sym typeface="Work Sans"/>
              </a:rPr>
              <a:t>be prepared to discuss </a:t>
            </a:r>
            <a:r>
              <a:rPr lang="en" sz="1900" i="1">
                <a:solidFill>
                  <a:srgbClr val="FA1603"/>
                </a:solidFill>
                <a:latin typeface="Work Sans"/>
                <a:ea typeface="Work Sans"/>
                <a:cs typeface="Work Sans"/>
                <a:sym typeface="Work Sans"/>
              </a:rPr>
              <a:t>*</a:t>
            </a:r>
            <a:endParaRPr sz="1900" i="1">
              <a:solidFill>
                <a:srgbClr val="FA1603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1432" name="Google Shape;1432;p120"/>
          <p:cNvCxnSpPr/>
          <p:nvPr/>
        </p:nvCxnSpPr>
        <p:spPr>
          <a:xfrm>
            <a:off x="2414507" y="-257605"/>
            <a:ext cx="1537800" cy="0"/>
          </a:xfrm>
          <a:prstGeom prst="straightConnector1">
            <a:avLst/>
          </a:prstGeom>
          <a:noFill/>
          <a:ln w="39650" cap="flat" cmpd="sng">
            <a:solidFill>
              <a:srgbClr val="FFE04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33" name="Google Shape;1433;p120"/>
          <p:cNvCxnSpPr/>
          <p:nvPr/>
        </p:nvCxnSpPr>
        <p:spPr>
          <a:xfrm>
            <a:off x="2247100" y="877375"/>
            <a:ext cx="1597800" cy="0"/>
          </a:xfrm>
          <a:prstGeom prst="straightConnector1">
            <a:avLst/>
          </a:prstGeom>
          <a:noFill/>
          <a:ln w="39650" cap="flat" cmpd="sng">
            <a:solidFill>
              <a:srgbClr val="FFE047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8" name="Google Shape;1438;p121"/>
          <p:cNvSpPr txBox="1">
            <a:spLocks noGrp="1"/>
          </p:cNvSpPr>
          <p:nvPr>
            <p:ph type="title" idx="4294967295"/>
          </p:nvPr>
        </p:nvSpPr>
        <p:spPr>
          <a:xfrm>
            <a:off x="2056950" y="1241314"/>
            <a:ext cx="50301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Talk it Out:</a:t>
            </a:r>
            <a:endParaRPr sz="3600"/>
          </a:p>
        </p:txBody>
      </p:sp>
      <p:sp>
        <p:nvSpPr>
          <p:cNvPr id="1439" name="Google Shape;1439;p121"/>
          <p:cNvSpPr txBox="1">
            <a:spLocks noGrp="1"/>
          </p:cNvSpPr>
          <p:nvPr>
            <p:ph type="body" idx="4294967295"/>
          </p:nvPr>
        </p:nvSpPr>
        <p:spPr>
          <a:xfrm>
            <a:off x="2056950" y="1947482"/>
            <a:ext cx="5030100" cy="14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400"/>
              <a:buChar char="➔"/>
            </a:pPr>
            <a:r>
              <a:rPr lang="en" sz="2400"/>
              <a:t>Describe your event and its goals to your partner/group</a:t>
            </a:r>
            <a:endParaRPr sz="24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p122"/>
          <p:cNvSpPr txBox="1">
            <a:spLocks noGrp="1"/>
          </p:cNvSpPr>
          <p:nvPr>
            <p:ph type="title" idx="4294967295"/>
          </p:nvPr>
        </p:nvSpPr>
        <p:spPr>
          <a:xfrm>
            <a:off x="2056950" y="1066214"/>
            <a:ext cx="50301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Talk it Out:</a:t>
            </a:r>
            <a:endParaRPr sz="3600"/>
          </a:p>
        </p:txBody>
      </p:sp>
      <p:sp>
        <p:nvSpPr>
          <p:cNvPr id="1445" name="Google Shape;1445;p122"/>
          <p:cNvSpPr txBox="1">
            <a:spLocks noGrp="1"/>
          </p:cNvSpPr>
          <p:nvPr>
            <p:ph type="body" idx="4294967295"/>
          </p:nvPr>
        </p:nvSpPr>
        <p:spPr>
          <a:xfrm>
            <a:off x="2056950" y="1772373"/>
            <a:ext cx="5030100" cy="17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400"/>
              <a:buChar char="➔"/>
            </a:pPr>
            <a:r>
              <a:rPr lang="en" sz="2400"/>
              <a:t>Describe the successes of your event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400"/>
              <a:buChar char="➔"/>
            </a:pPr>
            <a:r>
              <a:rPr lang="en" sz="2400"/>
              <a:t>Describe the challenges you faced </a:t>
            </a:r>
            <a:endParaRPr sz="24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0" name="Google Shape;1450;p123"/>
          <p:cNvSpPr txBox="1">
            <a:spLocks noGrp="1"/>
          </p:cNvSpPr>
          <p:nvPr>
            <p:ph type="title" idx="4294967295"/>
          </p:nvPr>
        </p:nvSpPr>
        <p:spPr>
          <a:xfrm>
            <a:off x="2056950" y="1066214"/>
            <a:ext cx="50301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Talk it Out:</a:t>
            </a:r>
            <a:endParaRPr sz="3600"/>
          </a:p>
        </p:txBody>
      </p:sp>
      <p:sp>
        <p:nvSpPr>
          <p:cNvPr id="1451" name="Google Shape;1451;p123"/>
          <p:cNvSpPr txBox="1">
            <a:spLocks noGrp="1"/>
          </p:cNvSpPr>
          <p:nvPr>
            <p:ph type="body" idx="4294967295"/>
          </p:nvPr>
        </p:nvSpPr>
        <p:spPr>
          <a:xfrm>
            <a:off x="2056950" y="1772373"/>
            <a:ext cx="5030100" cy="17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400"/>
              <a:buChar char="➔"/>
            </a:pPr>
            <a:r>
              <a:rPr lang="en" sz="2400"/>
              <a:t>Identify one part of the process that was particularly stressful, or you feel you went ok, but could improve</a:t>
            </a:r>
            <a:endParaRPr sz="24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Shape 1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6" name="Google Shape;1456;p1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2568" y="1001891"/>
            <a:ext cx="2902662" cy="1802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7" name="Google Shape;1457;p124"/>
          <p:cNvPicPr preferRelativeResize="0"/>
          <p:nvPr/>
        </p:nvPicPr>
        <p:blipFill rotWithShape="1">
          <a:blip r:embed="rId4">
            <a:alphaModFix/>
          </a:blip>
          <a:srcRect t="2453" b="2453"/>
          <a:stretch/>
        </p:blipFill>
        <p:spPr>
          <a:xfrm>
            <a:off x="4456025" y="714026"/>
            <a:ext cx="4451975" cy="4365974"/>
          </a:xfrm>
          <a:prstGeom prst="rect">
            <a:avLst/>
          </a:prstGeom>
          <a:noFill/>
          <a:ln>
            <a:noFill/>
          </a:ln>
        </p:spPr>
      </p:pic>
      <p:sp>
        <p:nvSpPr>
          <p:cNvPr id="1458" name="Google Shape;1458;p124"/>
          <p:cNvSpPr txBox="1"/>
          <p:nvPr/>
        </p:nvSpPr>
        <p:spPr>
          <a:xfrm>
            <a:off x="698220" y="1389604"/>
            <a:ext cx="4060800" cy="23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There are always </a:t>
            </a:r>
            <a:r>
              <a:rPr lang="en" sz="32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opportunities </a:t>
            </a:r>
            <a:r>
              <a:rPr lang="en" sz="3200" b="1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for</a:t>
            </a:r>
            <a:r>
              <a:rPr lang="en" sz="32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 improvement</a:t>
            </a:r>
            <a:r>
              <a:rPr lang="en" sz="3200" b="1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 when running drives and participating in civic events</a:t>
            </a:r>
            <a:endParaRPr sz="3200" b="1" i="1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459" name="Google Shape;1459;p1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19550">
            <a:off x="6694891" y="461740"/>
            <a:ext cx="1313269" cy="1313248"/>
          </a:xfrm>
          <a:prstGeom prst="rect">
            <a:avLst/>
          </a:prstGeom>
          <a:noFill/>
          <a:ln>
            <a:noFill/>
          </a:ln>
        </p:spPr>
      </p:pic>
      <p:sp>
        <p:nvSpPr>
          <p:cNvPr id="1460" name="Google Shape;1460;p124"/>
          <p:cNvSpPr/>
          <p:nvPr/>
        </p:nvSpPr>
        <p:spPr>
          <a:xfrm>
            <a:off x="698216" y="4247917"/>
            <a:ext cx="853107" cy="342768"/>
          </a:xfrm>
          <a:custGeom>
            <a:avLst/>
            <a:gdLst/>
            <a:ahLst/>
            <a:cxnLst/>
            <a:rect l="l" t="t" r="r" b="b"/>
            <a:pathLst>
              <a:path w="284369" h="114256" extrusionOk="0">
                <a:moveTo>
                  <a:pt x="20648" y="0"/>
                </a:moveTo>
                <a:lnTo>
                  <a:pt x="20648" y="4630"/>
                </a:lnTo>
                <a:lnTo>
                  <a:pt x="25241" y="4630"/>
                </a:lnTo>
                <a:lnTo>
                  <a:pt x="25241" y="18669"/>
                </a:lnTo>
                <a:lnTo>
                  <a:pt x="30020" y="18669"/>
                </a:lnTo>
                <a:lnTo>
                  <a:pt x="30020" y="4630"/>
                </a:lnTo>
                <a:lnTo>
                  <a:pt x="34650" y="4630"/>
                </a:lnTo>
                <a:lnTo>
                  <a:pt x="34650" y="0"/>
                </a:lnTo>
                <a:close/>
                <a:moveTo>
                  <a:pt x="39056" y="0"/>
                </a:moveTo>
                <a:lnTo>
                  <a:pt x="39056" y="18669"/>
                </a:lnTo>
                <a:lnTo>
                  <a:pt x="43835" y="18669"/>
                </a:lnTo>
                <a:lnTo>
                  <a:pt x="43835" y="11500"/>
                </a:lnTo>
                <a:lnTo>
                  <a:pt x="49063" y="11500"/>
                </a:lnTo>
                <a:lnTo>
                  <a:pt x="49063" y="18669"/>
                </a:lnTo>
                <a:lnTo>
                  <a:pt x="53842" y="18669"/>
                </a:lnTo>
                <a:lnTo>
                  <a:pt x="53842" y="0"/>
                </a:lnTo>
                <a:lnTo>
                  <a:pt x="49100" y="0"/>
                </a:lnTo>
                <a:lnTo>
                  <a:pt x="49100" y="6908"/>
                </a:lnTo>
                <a:lnTo>
                  <a:pt x="43835" y="6908"/>
                </a:lnTo>
                <a:lnTo>
                  <a:pt x="43835" y="0"/>
                </a:lnTo>
                <a:close/>
                <a:moveTo>
                  <a:pt x="59741" y="0"/>
                </a:moveTo>
                <a:lnTo>
                  <a:pt x="59741" y="18669"/>
                </a:lnTo>
                <a:lnTo>
                  <a:pt x="71764" y="18669"/>
                </a:lnTo>
                <a:lnTo>
                  <a:pt x="71764" y="14188"/>
                </a:lnTo>
                <a:lnTo>
                  <a:pt x="64521" y="14188"/>
                </a:lnTo>
                <a:lnTo>
                  <a:pt x="64521" y="11463"/>
                </a:lnTo>
                <a:lnTo>
                  <a:pt x="70943" y="11463"/>
                </a:lnTo>
                <a:lnTo>
                  <a:pt x="70943" y="7057"/>
                </a:lnTo>
                <a:lnTo>
                  <a:pt x="64521" y="7057"/>
                </a:lnTo>
                <a:lnTo>
                  <a:pt x="64521" y="4443"/>
                </a:lnTo>
                <a:lnTo>
                  <a:pt x="71615" y="4443"/>
                </a:lnTo>
                <a:lnTo>
                  <a:pt x="71615" y="0"/>
                </a:lnTo>
                <a:close/>
                <a:moveTo>
                  <a:pt x="264206" y="45067"/>
                </a:moveTo>
                <a:lnTo>
                  <a:pt x="263272" y="46001"/>
                </a:lnTo>
                <a:lnTo>
                  <a:pt x="263272" y="46001"/>
                </a:lnTo>
                <a:lnTo>
                  <a:pt x="264243" y="45440"/>
                </a:lnTo>
                <a:lnTo>
                  <a:pt x="264355" y="45328"/>
                </a:lnTo>
                <a:lnTo>
                  <a:pt x="264206" y="45067"/>
                </a:lnTo>
                <a:close/>
                <a:moveTo>
                  <a:pt x="221379" y="45590"/>
                </a:moveTo>
                <a:lnTo>
                  <a:pt x="220819" y="46150"/>
                </a:lnTo>
                <a:lnTo>
                  <a:pt x="221491" y="45739"/>
                </a:lnTo>
                <a:lnTo>
                  <a:pt x="221379" y="45590"/>
                </a:lnTo>
                <a:close/>
                <a:moveTo>
                  <a:pt x="68665" y="44843"/>
                </a:moveTo>
                <a:lnTo>
                  <a:pt x="65715" y="47793"/>
                </a:lnTo>
                <a:lnTo>
                  <a:pt x="66649" y="47270"/>
                </a:lnTo>
                <a:lnTo>
                  <a:pt x="68814" y="45067"/>
                </a:lnTo>
                <a:cubicBezTo>
                  <a:pt x="68777" y="44992"/>
                  <a:pt x="68740" y="44918"/>
                  <a:pt x="68665" y="44843"/>
                </a:cubicBezTo>
                <a:close/>
                <a:moveTo>
                  <a:pt x="263608" y="43910"/>
                </a:moveTo>
                <a:lnTo>
                  <a:pt x="259053" y="48502"/>
                </a:lnTo>
                <a:lnTo>
                  <a:pt x="259987" y="47942"/>
                </a:lnTo>
                <a:lnTo>
                  <a:pt x="263758" y="44171"/>
                </a:lnTo>
                <a:cubicBezTo>
                  <a:pt x="263720" y="44096"/>
                  <a:pt x="263646" y="43984"/>
                  <a:pt x="263608" y="43910"/>
                </a:cubicBezTo>
                <a:close/>
                <a:moveTo>
                  <a:pt x="220707" y="44507"/>
                </a:moveTo>
                <a:lnTo>
                  <a:pt x="216674" y="48540"/>
                </a:lnTo>
                <a:lnTo>
                  <a:pt x="217608" y="48017"/>
                </a:lnTo>
                <a:lnTo>
                  <a:pt x="220856" y="44731"/>
                </a:lnTo>
                <a:cubicBezTo>
                  <a:pt x="220819" y="44656"/>
                  <a:pt x="220744" y="44582"/>
                  <a:pt x="220707" y="44507"/>
                </a:cubicBezTo>
                <a:close/>
                <a:moveTo>
                  <a:pt x="240160" y="46187"/>
                </a:moveTo>
                <a:lnTo>
                  <a:pt x="237845" y="48540"/>
                </a:lnTo>
                <a:cubicBezTo>
                  <a:pt x="237994" y="47494"/>
                  <a:pt x="238778" y="46598"/>
                  <a:pt x="240160" y="46187"/>
                </a:cubicBezTo>
                <a:close/>
                <a:moveTo>
                  <a:pt x="242139" y="45963"/>
                </a:moveTo>
                <a:lnTo>
                  <a:pt x="238032" y="50070"/>
                </a:lnTo>
                <a:cubicBezTo>
                  <a:pt x="237882" y="49734"/>
                  <a:pt x="237808" y="49324"/>
                  <a:pt x="237808" y="48950"/>
                </a:cubicBezTo>
                <a:lnTo>
                  <a:pt x="240683" y="46075"/>
                </a:lnTo>
                <a:cubicBezTo>
                  <a:pt x="241131" y="46001"/>
                  <a:pt x="241541" y="45963"/>
                  <a:pt x="241990" y="45963"/>
                </a:cubicBezTo>
                <a:close/>
                <a:moveTo>
                  <a:pt x="67918" y="43798"/>
                </a:moveTo>
                <a:lnTo>
                  <a:pt x="61571" y="50182"/>
                </a:lnTo>
                <a:lnTo>
                  <a:pt x="62504" y="49622"/>
                </a:lnTo>
                <a:lnTo>
                  <a:pt x="68105" y="44022"/>
                </a:lnTo>
                <a:lnTo>
                  <a:pt x="67918" y="43798"/>
                </a:lnTo>
                <a:close/>
                <a:moveTo>
                  <a:pt x="219923" y="43499"/>
                </a:moveTo>
                <a:lnTo>
                  <a:pt x="212530" y="50929"/>
                </a:lnTo>
                <a:lnTo>
                  <a:pt x="213463" y="50369"/>
                </a:lnTo>
                <a:lnTo>
                  <a:pt x="220109" y="43723"/>
                </a:lnTo>
                <a:lnTo>
                  <a:pt x="219923" y="43499"/>
                </a:lnTo>
                <a:close/>
                <a:moveTo>
                  <a:pt x="219138" y="42565"/>
                </a:moveTo>
                <a:lnTo>
                  <a:pt x="210999" y="50668"/>
                </a:lnTo>
                <a:cubicBezTo>
                  <a:pt x="211036" y="50742"/>
                  <a:pt x="211111" y="50817"/>
                  <a:pt x="211148" y="50929"/>
                </a:cubicBezTo>
                <a:lnTo>
                  <a:pt x="219325" y="42752"/>
                </a:lnTo>
                <a:lnTo>
                  <a:pt x="219138" y="42565"/>
                </a:lnTo>
                <a:close/>
                <a:moveTo>
                  <a:pt x="262936" y="42827"/>
                </a:moveTo>
                <a:lnTo>
                  <a:pt x="254759" y="51004"/>
                </a:lnTo>
                <a:lnTo>
                  <a:pt x="255730" y="50444"/>
                </a:lnTo>
                <a:lnTo>
                  <a:pt x="263086" y="43051"/>
                </a:lnTo>
                <a:lnTo>
                  <a:pt x="262936" y="42827"/>
                </a:lnTo>
                <a:close/>
                <a:moveTo>
                  <a:pt x="242550" y="45963"/>
                </a:moveTo>
                <a:cubicBezTo>
                  <a:pt x="242960" y="46001"/>
                  <a:pt x="243371" y="46038"/>
                  <a:pt x="243744" y="46150"/>
                </a:cubicBezTo>
                <a:lnTo>
                  <a:pt x="238853" y="51041"/>
                </a:lnTo>
                <a:cubicBezTo>
                  <a:pt x="238592" y="50855"/>
                  <a:pt x="238368" y="50593"/>
                  <a:pt x="238181" y="50332"/>
                </a:cubicBezTo>
                <a:lnTo>
                  <a:pt x="242550" y="45963"/>
                </a:lnTo>
                <a:close/>
                <a:moveTo>
                  <a:pt x="37040" y="48278"/>
                </a:moveTo>
                <a:lnTo>
                  <a:pt x="34090" y="51228"/>
                </a:lnTo>
                <a:cubicBezTo>
                  <a:pt x="34837" y="50070"/>
                  <a:pt x="35845" y="49062"/>
                  <a:pt x="37040" y="48278"/>
                </a:cubicBezTo>
                <a:close/>
                <a:moveTo>
                  <a:pt x="67134" y="42827"/>
                </a:moveTo>
                <a:lnTo>
                  <a:pt x="58957" y="51004"/>
                </a:lnTo>
                <a:cubicBezTo>
                  <a:pt x="59032" y="51079"/>
                  <a:pt x="59069" y="51191"/>
                  <a:pt x="59107" y="51265"/>
                </a:cubicBezTo>
                <a:lnTo>
                  <a:pt x="67321" y="43051"/>
                </a:lnTo>
                <a:lnTo>
                  <a:pt x="67134" y="42827"/>
                </a:lnTo>
                <a:close/>
                <a:moveTo>
                  <a:pt x="191695" y="47046"/>
                </a:moveTo>
                <a:lnTo>
                  <a:pt x="185049" y="53730"/>
                </a:lnTo>
                <a:cubicBezTo>
                  <a:pt x="185422" y="52647"/>
                  <a:pt x="185982" y="51639"/>
                  <a:pt x="186654" y="50742"/>
                </a:cubicBezTo>
                <a:lnTo>
                  <a:pt x="188745" y="48652"/>
                </a:lnTo>
                <a:cubicBezTo>
                  <a:pt x="189641" y="47979"/>
                  <a:pt x="190612" y="47419"/>
                  <a:pt x="191695" y="47046"/>
                </a:cubicBezTo>
                <a:close/>
                <a:moveTo>
                  <a:pt x="40288" y="46785"/>
                </a:moveTo>
                <a:lnTo>
                  <a:pt x="32559" y="54514"/>
                </a:lnTo>
                <a:cubicBezTo>
                  <a:pt x="32783" y="53730"/>
                  <a:pt x="33082" y="52945"/>
                  <a:pt x="33492" y="52199"/>
                </a:cubicBezTo>
                <a:lnTo>
                  <a:pt x="38010" y="47681"/>
                </a:lnTo>
                <a:cubicBezTo>
                  <a:pt x="38720" y="47307"/>
                  <a:pt x="39467" y="47009"/>
                  <a:pt x="40288" y="46785"/>
                </a:cubicBezTo>
                <a:close/>
                <a:moveTo>
                  <a:pt x="194047" y="46449"/>
                </a:moveTo>
                <a:lnTo>
                  <a:pt x="184414" y="56082"/>
                </a:lnTo>
                <a:cubicBezTo>
                  <a:pt x="184489" y="55484"/>
                  <a:pt x="184638" y="54887"/>
                  <a:pt x="184825" y="54290"/>
                </a:cubicBezTo>
                <a:lnTo>
                  <a:pt x="192292" y="46859"/>
                </a:lnTo>
                <a:cubicBezTo>
                  <a:pt x="192852" y="46673"/>
                  <a:pt x="193450" y="46561"/>
                  <a:pt x="194047" y="46449"/>
                </a:cubicBezTo>
                <a:close/>
                <a:moveTo>
                  <a:pt x="42454" y="46374"/>
                </a:moveTo>
                <a:lnTo>
                  <a:pt x="32111" y="56717"/>
                </a:lnTo>
                <a:cubicBezTo>
                  <a:pt x="32186" y="56157"/>
                  <a:pt x="32260" y="55596"/>
                  <a:pt x="32410" y="55036"/>
                </a:cubicBezTo>
                <a:lnTo>
                  <a:pt x="40811" y="46635"/>
                </a:lnTo>
                <a:cubicBezTo>
                  <a:pt x="41333" y="46523"/>
                  <a:pt x="41894" y="46411"/>
                  <a:pt x="42454" y="46374"/>
                </a:cubicBezTo>
                <a:close/>
                <a:moveTo>
                  <a:pt x="195989" y="46299"/>
                </a:moveTo>
                <a:lnTo>
                  <a:pt x="184227" y="58023"/>
                </a:lnTo>
                <a:cubicBezTo>
                  <a:pt x="184265" y="57538"/>
                  <a:pt x="184302" y="57015"/>
                  <a:pt x="184377" y="56530"/>
                </a:cubicBezTo>
                <a:lnTo>
                  <a:pt x="194495" y="46411"/>
                </a:lnTo>
                <a:lnTo>
                  <a:pt x="194495" y="46374"/>
                </a:lnTo>
                <a:cubicBezTo>
                  <a:pt x="194981" y="46337"/>
                  <a:pt x="195503" y="46299"/>
                  <a:pt x="195989" y="46299"/>
                </a:cubicBezTo>
                <a:close/>
                <a:moveTo>
                  <a:pt x="44283" y="46299"/>
                </a:moveTo>
                <a:lnTo>
                  <a:pt x="31999" y="58621"/>
                </a:lnTo>
                <a:lnTo>
                  <a:pt x="31999" y="58546"/>
                </a:lnTo>
                <a:cubicBezTo>
                  <a:pt x="31999" y="58098"/>
                  <a:pt x="31999" y="57613"/>
                  <a:pt x="32036" y="57165"/>
                </a:cubicBezTo>
                <a:lnTo>
                  <a:pt x="42902" y="46337"/>
                </a:lnTo>
                <a:lnTo>
                  <a:pt x="42864" y="46337"/>
                </a:lnTo>
                <a:cubicBezTo>
                  <a:pt x="43275" y="46299"/>
                  <a:pt x="43648" y="46299"/>
                  <a:pt x="44059" y="46299"/>
                </a:cubicBezTo>
                <a:close/>
                <a:moveTo>
                  <a:pt x="120117" y="59032"/>
                </a:moveTo>
                <a:lnTo>
                  <a:pt x="119595" y="60936"/>
                </a:lnTo>
                <a:lnTo>
                  <a:pt x="116869" y="63661"/>
                </a:lnTo>
                <a:lnTo>
                  <a:pt x="116570" y="62579"/>
                </a:lnTo>
                <a:lnTo>
                  <a:pt x="120117" y="59032"/>
                </a:lnTo>
                <a:close/>
                <a:moveTo>
                  <a:pt x="119445" y="61496"/>
                </a:moveTo>
                <a:lnTo>
                  <a:pt x="118885" y="63400"/>
                </a:lnTo>
                <a:lnTo>
                  <a:pt x="117280" y="65006"/>
                </a:lnTo>
                <a:lnTo>
                  <a:pt x="116981" y="63960"/>
                </a:lnTo>
                <a:lnTo>
                  <a:pt x="119445" y="61496"/>
                </a:lnTo>
                <a:close/>
                <a:moveTo>
                  <a:pt x="118736" y="63960"/>
                </a:moveTo>
                <a:lnTo>
                  <a:pt x="118176" y="65864"/>
                </a:lnTo>
                <a:lnTo>
                  <a:pt x="117653" y="66425"/>
                </a:lnTo>
                <a:lnTo>
                  <a:pt x="117354" y="65342"/>
                </a:lnTo>
                <a:lnTo>
                  <a:pt x="118736" y="63960"/>
                </a:lnTo>
                <a:close/>
                <a:moveTo>
                  <a:pt x="118026" y="66425"/>
                </a:moveTo>
                <a:lnTo>
                  <a:pt x="117840" y="67097"/>
                </a:lnTo>
                <a:lnTo>
                  <a:pt x="117728" y="66723"/>
                </a:lnTo>
                <a:lnTo>
                  <a:pt x="118026" y="66425"/>
                </a:lnTo>
                <a:close/>
                <a:moveTo>
                  <a:pt x="220595" y="72809"/>
                </a:moveTo>
                <a:lnTo>
                  <a:pt x="215554" y="77850"/>
                </a:lnTo>
                <a:cubicBezTo>
                  <a:pt x="216338" y="77290"/>
                  <a:pt x="217048" y="76692"/>
                  <a:pt x="217757" y="76058"/>
                </a:cubicBezTo>
                <a:lnTo>
                  <a:pt x="218840" y="74975"/>
                </a:lnTo>
                <a:cubicBezTo>
                  <a:pt x="219475" y="74303"/>
                  <a:pt x="220072" y="73556"/>
                  <a:pt x="220595" y="72809"/>
                </a:cubicBezTo>
                <a:close/>
                <a:moveTo>
                  <a:pt x="262936" y="76356"/>
                </a:moveTo>
                <a:lnTo>
                  <a:pt x="260733" y="78559"/>
                </a:lnTo>
                <a:cubicBezTo>
                  <a:pt x="261555" y="77925"/>
                  <a:pt x="262302" y="77178"/>
                  <a:pt x="262936" y="76356"/>
                </a:cubicBezTo>
                <a:close/>
                <a:moveTo>
                  <a:pt x="68777" y="71166"/>
                </a:moveTo>
                <a:lnTo>
                  <a:pt x="60264" y="79717"/>
                </a:lnTo>
                <a:cubicBezTo>
                  <a:pt x="60525" y="79568"/>
                  <a:pt x="60824" y="79418"/>
                  <a:pt x="61085" y="79269"/>
                </a:cubicBezTo>
                <a:lnTo>
                  <a:pt x="69039" y="71316"/>
                </a:lnTo>
                <a:lnTo>
                  <a:pt x="68777" y="71166"/>
                </a:lnTo>
                <a:close/>
                <a:moveTo>
                  <a:pt x="220669" y="70980"/>
                </a:moveTo>
                <a:lnTo>
                  <a:pt x="211484" y="80202"/>
                </a:lnTo>
                <a:cubicBezTo>
                  <a:pt x="211708" y="80090"/>
                  <a:pt x="211932" y="79978"/>
                  <a:pt x="212194" y="79866"/>
                </a:cubicBezTo>
                <a:lnTo>
                  <a:pt x="220931" y="71129"/>
                </a:lnTo>
                <a:lnTo>
                  <a:pt x="220669" y="70980"/>
                </a:lnTo>
                <a:close/>
                <a:moveTo>
                  <a:pt x="264878" y="72585"/>
                </a:moveTo>
                <a:lnTo>
                  <a:pt x="256738" y="80762"/>
                </a:lnTo>
                <a:cubicBezTo>
                  <a:pt x="256962" y="80688"/>
                  <a:pt x="257186" y="80576"/>
                  <a:pt x="257410" y="80501"/>
                </a:cubicBezTo>
                <a:lnTo>
                  <a:pt x="257410" y="80464"/>
                </a:lnTo>
                <a:lnTo>
                  <a:pt x="264691" y="73220"/>
                </a:lnTo>
                <a:cubicBezTo>
                  <a:pt x="264766" y="72996"/>
                  <a:pt x="264841" y="72809"/>
                  <a:pt x="264878" y="72585"/>
                </a:cubicBezTo>
                <a:close/>
                <a:moveTo>
                  <a:pt x="67694" y="70532"/>
                </a:moveTo>
                <a:lnTo>
                  <a:pt x="57240" y="80949"/>
                </a:lnTo>
                <a:cubicBezTo>
                  <a:pt x="57464" y="80874"/>
                  <a:pt x="57650" y="80800"/>
                  <a:pt x="57874" y="80725"/>
                </a:cubicBezTo>
                <a:lnTo>
                  <a:pt x="67918" y="70681"/>
                </a:lnTo>
                <a:lnTo>
                  <a:pt x="67694" y="70532"/>
                </a:lnTo>
                <a:close/>
                <a:moveTo>
                  <a:pt x="149353" y="35957"/>
                </a:moveTo>
                <a:lnTo>
                  <a:pt x="149353" y="81136"/>
                </a:lnTo>
                <a:lnTo>
                  <a:pt x="155813" y="81136"/>
                </a:lnTo>
                <a:lnTo>
                  <a:pt x="155775" y="81173"/>
                </a:lnTo>
                <a:lnTo>
                  <a:pt x="156186" y="81173"/>
                </a:lnTo>
                <a:lnTo>
                  <a:pt x="156223" y="81136"/>
                </a:lnTo>
                <a:lnTo>
                  <a:pt x="157605" y="81136"/>
                </a:lnTo>
                <a:lnTo>
                  <a:pt x="157530" y="81173"/>
                </a:lnTo>
                <a:lnTo>
                  <a:pt x="157941" y="81173"/>
                </a:lnTo>
                <a:lnTo>
                  <a:pt x="157978" y="81136"/>
                </a:lnTo>
                <a:lnTo>
                  <a:pt x="159360" y="81136"/>
                </a:lnTo>
                <a:lnTo>
                  <a:pt x="159285" y="81173"/>
                </a:lnTo>
                <a:lnTo>
                  <a:pt x="159696" y="81173"/>
                </a:lnTo>
                <a:lnTo>
                  <a:pt x="159733" y="81136"/>
                </a:lnTo>
                <a:lnTo>
                  <a:pt x="160928" y="81136"/>
                </a:lnTo>
                <a:lnTo>
                  <a:pt x="160928" y="79978"/>
                </a:lnTo>
                <a:lnTo>
                  <a:pt x="166566" y="74340"/>
                </a:lnTo>
                <a:lnTo>
                  <a:pt x="166566" y="73929"/>
                </a:lnTo>
                <a:lnTo>
                  <a:pt x="160928" y="79568"/>
                </a:lnTo>
                <a:lnTo>
                  <a:pt x="160928" y="78223"/>
                </a:lnTo>
                <a:lnTo>
                  <a:pt x="166566" y="72548"/>
                </a:lnTo>
                <a:lnTo>
                  <a:pt x="166566" y="72175"/>
                </a:lnTo>
                <a:lnTo>
                  <a:pt x="160928" y="77813"/>
                </a:lnTo>
                <a:lnTo>
                  <a:pt x="160928" y="76468"/>
                </a:lnTo>
                <a:lnTo>
                  <a:pt x="166566" y="70793"/>
                </a:lnTo>
                <a:lnTo>
                  <a:pt x="166566" y="70420"/>
                </a:lnTo>
                <a:lnTo>
                  <a:pt x="160928" y="76095"/>
                </a:lnTo>
                <a:lnTo>
                  <a:pt x="160928" y="74676"/>
                </a:lnTo>
                <a:lnTo>
                  <a:pt x="166566" y="69038"/>
                </a:lnTo>
                <a:lnTo>
                  <a:pt x="166566" y="68627"/>
                </a:lnTo>
                <a:lnTo>
                  <a:pt x="160928" y="74266"/>
                </a:lnTo>
                <a:lnTo>
                  <a:pt x="160928" y="72921"/>
                </a:lnTo>
                <a:lnTo>
                  <a:pt x="166566" y="67283"/>
                </a:lnTo>
                <a:lnTo>
                  <a:pt x="166566" y="66873"/>
                </a:lnTo>
                <a:lnTo>
                  <a:pt x="160928" y="72511"/>
                </a:lnTo>
                <a:lnTo>
                  <a:pt x="160928" y="71166"/>
                </a:lnTo>
                <a:lnTo>
                  <a:pt x="166566" y="65491"/>
                </a:lnTo>
                <a:lnTo>
                  <a:pt x="166566" y="65118"/>
                </a:lnTo>
                <a:lnTo>
                  <a:pt x="160928" y="70756"/>
                </a:lnTo>
                <a:lnTo>
                  <a:pt x="160928" y="69374"/>
                </a:lnTo>
                <a:lnTo>
                  <a:pt x="166566" y="63736"/>
                </a:lnTo>
                <a:lnTo>
                  <a:pt x="166566" y="63363"/>
                </a:lnTo>
                <a:lnTo>
                  <a:pt x="160928" y="69001"/>
                </a:lnTo>
                <a:lnTo>
                  <a:pt x="160928" y="67619"/>
                </a:lnTo>
                <a:lnTo>
                  <a:pt x="166566" y="61981"/>
                </a:lnTo>
                <a:lnTo>
                  <a:pt x="166566" y="61608"/>
                </a:lnTo>
                <a:lnTo>
                  <a:pt x="160928" y="67246"/>
                </a:lnTo>
                <a:lnTo>
                  <a:pt x="160928" y="65902"/>
                </a:lnTo>
                <a:lnTo>
                  <a:pt x="166566" y="60226"/>
                </a:lnTo>
                <a:lnTo>
                  <a:pt x="166566" y="59816"/>
                </a:lnTo>
                <a:lnTo>
                  <a:pt x="160928" y="65454"/>
                </a:lnTo>
                <a:lnTo>
                  <a:pt x="160928" y="64072"/>
                </a:lnTo>
                <a:lnTo>
                  <a:pt x="166566" y="58434"/>
                </a:lnTo>
                <a:lnTo>
                  <a:pt x="166566" y="58061"/>
                </a:lnTo>
                <a:lnTo>
                  <a:pt x="160928" y="63699"/>
                </a:lnTo>
                <a:lnTo>
                  <a:pt x="160928" y="62355"/>
                </a:lnTo>
                <a:lnTo>
                  <a:pt x="166566" y="56679"/>
                </a:lnTo>
                <a:lnTo>
                  <a:pt x="166566" y="56306"/>
                </a:lnTo>
                <a:lnTo>
                  <a:pt x="160928" y="61944"/>
                </a:lnTo>
                <a:lnTo>
                  <a:pt x="160928" y="60562"/>
                </a:lnTo>
                <a:lnTo>
                  <a:pt x="166566" y="54924"/>
                </a:lnTo>
                <a:lnTo>
                  <a:pt x="166566" y="54551"/>
                </a:lnTo>
                <a:lnTo>
                  <a:pt x="160928" y="60189"/>
                </a:lnTo>
                <a:lnTo>
                  <a:pt x="160928" y="58808"/>
                </a:lnTo>
                <a:lnTo>
                  <a:pt x="166566" y="53169"/>
                </a:lnTo>
                <a:lnTo>
                  <a:pt x="166566" y="52759"/>
                </a:lnTo>
                <a:lnTo>
                  <a:pt x="160928" y="58434"/>
                </a:lnTo>
                <a:lnTo>
                  <a:pt x="160928" y="57053"/>
                </a:lnTo>
                <a:lnTo>
                  <a:pt x="166566" y="51415"/>
                </a:lnTo>
                <a:lnTo>
                  <a:pt x="166566" y="51004"/>
                </a:lnTo>
                <a:lnTo>
                  <a:pt x="160928" y="56642"/>
                </a:lnTo>
                <a:lnTo>
                  <a:pt x="160928" y="55298"/>
                </a:lnTo>
                <a:lnTo>
                  <a:pt x="166566" y="49622"/>
                </a:lnTo>
                <a:lnTo>
                  <a:pt x="166566" y="49249"/>
                </a:lnTo>
                <a:lnTo>
                  <a:pt x="160928" y="54887"/>
                </a:lnTo>
                <a:lnTo>
                  <a:pt x="160928" y="53506"/>
                </a:lnTo>
                <a:lnTo>
                  <a:pt x="166566" y="47867"/>
                </a:lnTo>
                <a:lnTo>
                  <a:pt x="166566" y="47494"/>
                </a:lnTo>
                <a:lnTo>
                  <a:pt x="160928" y="53132"/>
                </a:lnTo>
                <a:lnTo>
                  <a:pt x="160928" y="51751"/>
                </a:lnTo>
                <a:lnTo>
                  <a:pt x="166566" y="46113"/>
                </a:lnTo>
                <a:lnTo>
                  <a:pt x="166566" y="45739"/>
                </a:lnTo>
                <a:lnTo>
                  <a:pt x="160928" y="51377"/>
                </a:lnTo>
                <a:lnTo>
                  <a:pt x="160928" y="50033"/>
                </a:lnTo>
                <a:lnTo>
                  <a:pt x="166566" y="44358"/>
                </a:lnTo>
                <a:lnTo>
                  <a:pt x="166566" y="43947"/>
                </a:lnTo>
                <a:lnTo>
                  <a:pt x="160928" y="49585"/>
                </a:lnTo>
                <a:lnTo>
                  <a:pt x="160928" y="48241"/>
                </a:lnTo>
                <a:lnTo>
                  <a:pt x="166566" y="42565"/>
                </a:lnTo>
                <a:lnTo>
                  <a:pt x="166566" y="42192"/>
                </a:lnTo>
                <a:lnTo>
                  <a:pt x="160928" y="47830"/>
                </a:lnTo>
                <a:lnTo>
                  <a:pt x="160928" y="46486"/>
                </a:lnTo>
                <a:lnTo>
                  <a:pt x="166566" y="40811"/>
                </a:lnTo>
                <a:lnTo>
                  <a:pt x="166566" y="40437"/>
                </a:lnTo>
                <a:lnTo>
                  <a:pt x="160928" y="46075"/>
                </a:lnTo>
                <a:lnTo>
                  <a:pt x="160928" y="44694"/>
                </a:lnTo>
                <a:lnTo>
                  <a:pt x="166566" y="39056"/>
                </a:lnTo>
                <a:lnTo>
                  <a:pt x="166566" y="38682"/>
                </a:lnTo>
                <a:lnTo>
                  <a:pt x="160928" y="44320"/>
                </a:lnTo>
                <a:lnTo>
                  <a:pt x="160928" y="42939"/>
                </a:lnTo>
                <a:lnTo>
                  <a:pt x="166566" y="37301"/>
                </a:lnTo>
                <a:lnTo>
                  <a:pt x="166566" y="36890"/>
                </a:lnTo>
                <a:lnTo>
                  <a:pt x="160928" y="42528"/>
                </a:lnTo>
                <a:lnTo>
                  <a:pt x="160928" y="41184"/>
                </a:lnTo>
                <a:lnTo>
                  <a:pt x="166081" y="35994"/>
                </a:lnTo>
                <a:lnTo>
                  <a:pt x="165707" y="35994"/>
                </a:lnTo>
                <a:lnTo>
                  <a:pt x="160928" y="40773"/>
                </a:lnTo>
                <a:lnTo>
                  <a:pt x="160928" y="39429"/>
                </a:lnTo>
                <a:lnTo>
                  <a:pt x="164326" y="35994"/>
                </a:lnTo>
                <a:lnTo>
                  <a:pt x="163915" y="35994"/>
                </a:lnTo>
                <a:lnTo>
                  <a:pt x="160928" y="39018"/>
                </a:lnTo>
                <a:lnTo>
                  <a:pt x="160928" y="37637"/>
                </a:lnTo>
                <a:lnTo>
                  <a:pt x="162571" y="35994"/>
                </a:lnTo>
                <a:lnTo>
                  <a:pt x="162160" y="35994"/>
                </a:lnTo>
                <a:lnTo>
                  <a:pt x="160928" y="37263"/>
                </a:lnTo>
                <a:lnTo>
                  <a:pt x="160928" y="35957"/>
                </a:lnTo>
                <a:close/>
                <a:moveTo>
                  <a:pt x="74863" y="35957"/>
                </a:moveTo>
                <a:lnTo>
                  <a:pt x="74863" y="81136"/>
                </a:lnTo>
                <a:lnTo>
                  <a:pt x="81734" y="81136"/>
                </a:lnTo>
                <a:lnTo>
                  <a:pt x="81696" y="81210"/>
                </a:lnTo>
                <a:lnTo>
                  <a:pt x="82070" y="81210"/>
                </a:lnTo>
                <a:lnTo>
                  <a:pt x="82144" y="81173"/>
                </a:lnTo>
                <a:lnTo>
                  <a:pt x="83488" y="81173"/>
                </a:lnTo>
                <a:lnTo>
                  <a:pt x="83451" y="81210"/>
                </a:lnTo>
                <a:lnTo>
                  <a:pt x="83824" y="81210"/>
                </a:lnTo>
                <a:lnTo>
                  <a:pt x="83899" y="81173"/>
                </a:lnTo>
                <a:lnTo>
                  <a:pt x="85243" y="81173"/>
                </a:lnTo>
                <a:lnTo>
                  <a:pt x="85206" y="81210"/>
                </a:lnTo>
                <a:lnTo>
                  <a:pt x="85617" y="81210"/>
                </a:lnTo>
                <a:lnTo>
                  <a:pt x="85654" y="81173"/>
                </a:lnTo>
                <a:lnTo>
                  <a:pt x="86401" y="81173"/>
                </a:lnTo>
                <a:lnTo>
                  <a:pt x="86401" y="80426"/>
                </a:lnTo>
                <a:lnTo>
                  <a:pt x="92039" y="74788"/>
                </a:lnTo>
                <a:lnTo>
                  <a:pt x="92039" y="74378"/>
                </a:lnTo>
                <a:lnTo>
                  <a:pt x="86401" y="80016"/>
                </a:lnTo>
                <a:lnTo>
                  <a:pt x="86401" y="78671"/>
                </a:lnTo>
                <a:lnTo>
                  <a:pt x="92039" y="72996"/>
                </a:lnTo>
                <a:lnTo>
                  <a:pt x="92039" y="72623"/>
                </a:lnTo>
                <a:lnTo>
                  <a:pt x="86401" y="78261"/>
                </a:lnTo>
                <a:lnTo>
                  <a:pt x="86401" y="76879"/>
                </a:lnTo>
                <a:lnTo>
                  <a:pt x="92039" y="71241"/>
                </a:lnTo>
                <a:lnTo>
                  <a:pt x="92039" y="70830"/>
                </a:lnTo>
                <a:lnTo>
                  <a:pt x="86401" y="76506"/>
                </a:lnTo>
                <a:lnTo>
                  <a:pt x="86401" y="75124"/>
                </a:lnTo>
                <a:lnTo>
                  <a:pt x="92039" y="69486"/>
                </a:lnTo>
                <a:lnTo>
                  <a:pt x="92039" y="69076"/>
                </a:lnTo>
                <a:lnTo>
                  <a:pt x="86401" y="74714"/>
                </a:lnTo>
                <a:lnTo>
                  <a:pt x="86401" y="73369"/>
                </a:lnTo>
                <a:lnTo>
                  <a:pt x="92039" y="67694"/>
                </a:lnTo>
                <a:lnTo>
                  <a:pt x="92039" y="67321"/>
                </a:lnTo>
                <a:lnTo>
                  <a:pt x="86401" y="72959"/>
                </a:lnTo>
                <a:lnTo>
                  <a:pt x="86401" y="71577"/>
                </a:lnTo>
                <a:lnTo>
                  <a:pt x="92039" y="65939"/>
                </a:lnTo>
                <a:lnTo>
                  <a:pt x="92039" y="65566"/>
                </a:lnTo>
                <a:lnTo>
                  <a:pt x="86401" y="71204"/>
                </a:lnTo>
                <a:lnTo>
                  <a:pt x="86401" y="69822"/>
                </a:lnTo>
                <a:lnTo>
                  <a:pt x="92039" y="64184"/>
                </a:lnTo>
                <a:lnTo>
                  <a:pt x="92039" y="63773"/>
                </a:lnTo>
                <a:lnTo>
                  <a:pt x="86401" y="69412"/>
                </a:lnTo>
                <a:lnTo>
                  <a:pt x="86401" y="68067"/>
                </a:lnTo>
                <a:lnTo>
                  <a:pt x="92039" y="62429"/>
                </a:lnTo>
                <a:lnTo>
                  <a:pt x="92039" y="62019"/>
                </a:lnTo>
                <a:lnTo>
                  <a:pt x="86401" y="67694"/>
                </a:lnTo>
                <a:lnTo>
                  <a:pt x="86401" y="66275"/>
                </a:lnTo>
                <a:lnTo>
                  <a:pt x="92039" y="60637"/>
                </a:lnTo>
                <a:lnTo>
                  <a:pt x="92039" y="60226"/>
                </a:lnTo>
                <a:lnTo>
                  <a:pt x="86401" y="65864"/>
                </a:lnTo>
                <a:lnTo>
                  <a:pt x="86401" y="64520"/>
                </a:lnTo>
                <a:lnTo>
                  <a:pt x="92039" y="58882"/>
                </a:lnTo>
                <a:lnTo>
                  <a:pt x="92039" y="58471"/>
                </a:lnTo>
                <a:lnTo>
                  <a:pt x="86401" y="64110"/>
                </a:lnTo>
                <a:lnTo>
                  <a:pt x="86401" y="62765"/>
                </a:lnTo>
                <a:lnTo>
                  <a:pt x="92039" y="57090"/>
                </a:lnTo>
                <a:lnTo>
                  <a:pt x="92039" y="56717"/>
                </a:lnTo>
                <a:lnTo>
                  <a:pt x="86401" y="62355"/>
                </a:lnTo>
                <a:lnTo>
                  <a:pt x="86401" y="61010"/>
                </a:lnTo>
                <a:lnTo>
                  <a:pt x="92039" y="55372"/>
                </a:lnTo>
                <a:lnTo>
                  <a:pt x="92039" y="54962"/>
                </a:lnTo>
                <a:lnTo>
                  <a:pt x="86401" y="60600"/>
                </a:lnTo>
                <a:lnTo>
                  <a:pt x="86401" y="59218"/>
                </a:lnTo>
                <a:lnTo>
                  <a:pt x="92039" y="53580"/>
                </a:lnTo>
                <a:lnTo>
                  <a:pt x="92039" y="53207"/>
                </a:lnTo>
                <a:lnTo>
                  <a:pt x="86401" y="58845"/>
                </a:lnTo>
                <a:lnTo>
                  <a:pt x="86401" y="57501"/>
                </a:lnTo>
                <a:lnTo>
                  <a:pt x="92039" y="51825"/>
                </a:lnTo>
                <a:lnTo>
                  <a:pt x="92039" y="51452"/>
                </a:lnTo>
                <a:lnTo>
                  <a:pt x="86401" y="57090"/>
                </a:lnTo>
                <a:lnTo>
                  <a:pt x="86401" y="55708"/>
                </a:lnTo>
                <a:lnTo>
                  <a:pt x="92039" y="50070"/>
                </a:lnTo>
                <a:lnTo>
                  <a:pt x="92039" y="49697"/>
                </a:lnTo>
                <a:lnTo>
                  <a:pt x="86401" y="55335"/>
                </a:lnTo>
                <a:lnTo>
                  <a:pt x="86401" y="53954"/>
                </a:lnTo>
                <a:lnTo>
                  <a:pt x="92039" y="48316"/>
                </a:lnTo>
                <a:lnTo>
                  <a:pt x="92039" y="47905"/>
                </a:lnTo>
                <a:lnTo>
                  <a:pt x="86401" y="53580"/>
                </a:lnTo>
                <a:lnTo>
                  <a:pt x="86401" y="52199"/>
                </a:lnTo>
                <a:lnTo>
                  <a:pt x="92039" y="46523"/>
                </a:lnTo>
                <a:lnTo>
                  <a:pt x="92039" y="46150"/>
                </a:lnTo>
                <a:lnTo>
                  <a:pt x="86401" y="51825"/>
                </a:lnTo>
                <a:lnTo>
                  <a:pt x="86401" y="50406"/>
                </a:lnTo>
                <a:lnTo>
                  <a:pt x="92039" y="44768"/>
                </a:lnTo>
                <a:lnTo>
                  <a:pt x="92039" y="44358"/>
                </a:lnTo>
                <a:lnTo>
                  <a:pt x="86401" y="50033"/>
                </a:lnTo>
                <a:lnTo>
                  <a:pt x="86401" y="48652"/>
                </a:lnTo>
                <a:lnTo>
                  <a:pt x="92039" y="43014"/>
                </a:lnTo>
                <a:lnTo>
                  <a:pt x="92039" y="42603"/>
                </a:lnTo>
                <a:lnTo>
                  <a:pt x="86401" y="48278"/>
                </a:lnTo>
                <a:lnTo>
                  <a:pt x="86401" y="46897"/>
                </a:lnTo>
                <a:lnTo>
                  <a:pt x="92039" y="41259"/>
                </a:lnTo>
                <a:lnTo>
                  <a:pt x="92039" y="40848"/>
                </a:lnTo>
                <a:lnTo>
                  <a:pt x="86401" y="46486"/>
                </a:lnTo>
                <a:lnTo>
                  <a:pt x="86401" y="45142"/>
                </a:lnTo>
                <a:lnTo>
                  <a:pt x="92039" y="39466"/>
                </a:lnTo>
                <a:lnTo>
                  <a:pt x="92039" y="39093"/>
                </a:lnTo>
                <a:lnTo>
                  <a:pt x="86401" y="44731"/>
                </a:lnTo>
                <a:lnTo>
                  <a:pt x="86401" y="43350"/>
                </a:lnTo>
                <a:lnTo>
                  <a:pt x="92039" y="37711"/>
                </a:lnTo>
                <a:lnTo>
                  <a:pt x="92039" y="37338"/>
                </a:lnTo>
                <a:lnTo>
                  <a:pt x="86401" y="42976"/>
                </a:lnTo>
                <a:lnTo>
                  <a:pt x="86401" y="41595"/>
                </a:lnTo>
                <a:lnTo>
                  <a:pt x="92002" y="35994"/>
                </a:lnTo>
                <a:lnTo>
                  <a:pt x="91628" y="35994"/>
                </a:lnTo>
                <a:lnTo>
                  <a:pt x="86401" y="41221"/>
                </a:lnTo>
                <a:lnTo>
                  <a:pt x="86401" y="39840"/>
                </a:lnTo>
                <a:lnTo>
                  <a:pt x="90247" y="35994"/>
                </a:lnTo>
                <a:lnTo>
                  <a:pt x="89836" y="35994"/>
                </a:lnTo>
                <a:lnTo>
                  <a:pt x="86401" y="39429"/>
                </a:lnTo>
                <a:lnTo>
                  <a:pt x="86401" y="38085"/>
                </a:lnTo>
                <a:lnTo>
                  <a:pt x="88492" y="35994"/>
                </a:lnTo>
                <a:lnTo>
                  <a:pt x="88081" y="35994"/>
                </a:lnTo>
                <a:lnTo>
                  <a:pt x="86401" y="37674"/>
                </a:lnTo>
                <a:lnTo>
                  <a:pt x="86401" y="36293"/>
                </a:lnTo>
                <a:lnTo>
                  <a:pt x="86700" y="35994"/>
                </a:lnTo>
                <a:lnTo>
                  <a:pt x="86401" y="35994"/>
                </a:lnTo>
                <a:lnTo>
                  <a:pt x="86401" y="35957"/>
                </a:lnTo>
                <a:close/>
                <a:moveTo>
                  <a:pt x="92039" y="76170"/>
                </a:moveTo>
                <a:lnTo>
                  <a:pt x="86998" y="81210"/>
                </a:lnTo>
                <a:lnTo>
                  <a:pt x="87372" y="81210"/>
                </a:lnTo>
                <a:lnTo>
                  <a:pt x="92039" y="76543"/>
                </a:lnTo>
                <a:lnTo>
                  <a:pt x="92039" y="76170"/>
                </a:lnTo>
                <a:close/>
                <a:moveTo>
                  <a:pt x="92076" y="77925"/>
                </a:moveTo>
                <a:lnTo>
                  <a:pt x="88753" y="81210"/>
                </a:lnTo>
                <a:lnTo>
                  <a:pt x="89164" y="81210"/>
                </a:lnTo>
                <a:lnTo>
                  <a:pt x="92076" y="78298"/>
                </a:lnTo>
                <a:lnTo>
                  <a:pt x="92076" y="77925"/>
                </a:lnTo>
                <a:close/>
                <a:moveTo>
                  <a:pt x="92039" y="79680"/>
                </a:moveTo>
                <a:lnTo>
                  <a:pt x="90508" y="81210"/>
                </a:lnTo>
                <a:lnTo>
                  <a:pt x="90919" y="81210"/>
                </a:lnTo>
                <a:lnTo>
                  <a:pt x="92039" y="80053"/>
                </a:lnTo>
                <a:lnTo>
                  <a:pt x="92039" y="79680"/>
                </a:lnTo>
                <a:close/>
                <a:moveTo>
                  <a:pt x="96407" y="35957"/>
                </a:moveTo>
                <a:lnTo>
                  <a:pt x="111007" y="81173"/>
                </a:lnTo>
                <a:lnTo>
                  <a:pt x="117018" y="81173"/>
                </a:lnTo>
                <a:lnTo>
                  <a:pt x="116944" y="81210"/>
                </a:lnTo>
                <a:lnTo>
                  <a:pt x="117354" y="81210"/>
                </a:lnTo>
                <a:lnTo>
                  <a:pt x="117392" y="81173"/>
                </a:lnTo>
                <a:lnTo>
                  <a:pt x="118773" y="81173"/>
                </a:lnTo>
                <a:lnTo>
                  <a:pt x="118736" y="81210"/>
                </a:lnTo>
                <a:lnTo>
                  <a:pt x="119109" y="81210"/>
                </a:lnTo>
                <a:lnTo>
                  <a:pt x="119184" y="81173"/>
                </a:lnTo>
                <a:lnTo>
                  <a:pt x="120528" y="81173"/>
                </a:lnTo>
                <a:lnTo>
                  <a:pt x="120491" y="81210"/>
                </a:lnTo>
                <a:lnTo>
                  <a:pt x="120901" y="81210"/>
                </a:lnTo>
                <a:lnTo>
                  <a:pt x="120976" y="81173"/>
                </a:lnTo>
                <a:lnTo>
                  <a:pt x="122320" y="81173"/>
                </a:lnTo>
                <a:lnTo>
                  <a:pt x="122283" y="81210"/>
                </a:lnTo>
                <a:lnTo>
                  <a:pt x="122656" y="81210"/>
                </a:lnTo>
                <a:lnTo>
                  <a:pt x="122694" y="81173"/>
                </a:lnTo>
                <a:lnTo>
                  <a:pt x="124075" y="81173"/>
                </a:lnTo>
                <a:lnTo>
                  <a:pt x="124038" y="81210"/>
                </a:lnTo>
                <a:lnTo>
                  <a:pt x="124411" y="81210"/>
                </a:lnTo>
                <a:lnTo>
                  <a:pt x="124486" y="81173"/>
                </a:lnTo>
                <a:lnTo>
                  <a:pt x="124747" y="81173"/>
                </a:lnTo>
                <a:lnTo>
                  <a:pt x="124897" y="80762"/>
                </a:lnTo>
                <a:lnTo>
                  <a:pt x="133260" y="72361"/>
                </a:lnTo>
                <a:lnTo>
                  <a:pt x="133447" y="71764"/>
                </a:lnTo>
                <a:lnTo>
                  <a:pt x="133447" y="71764"/>
                </a:lnTo>
                <a:lnTo>
                  <a:pt x="125083" y="80128"/>
                </a:lnTo>
                <a:lnTo>
                  <a:pt x="125718" y="78111"/>
                </a:lnTo>
                <a:lnTo>
                  <a:pt x="134082" y="69748"/>
                </a:lnTo>
                <a:lnTo>
                  <a:pt x="134306" y="69150"/>
                </a:lnTo>
                <a:lnTo>
                  <a:pt x="125942" y="77551"/>
                </a:lnTo>
                <a:lnTo>
                  <a:pt x="126577" y="75498"/>
                </a:lnTo>
                <a:lnTo>
                  <a:pt x="134941" y="67134"/>
                </a:lnTo>
                <a:lnTo>
                  <a:pt x="135127" y="66574"/>
                </a:lnTo>
                <a:lnTo>
                  <a:pt x="126764" y="74938"/>
                </a:lnTo>
                <a:lnTo>
                  <a:pt x="127436" y="72921"/>
                </a:lnTo>
                <a:lnTo>
                  <a:pt x="135799" y="64520"/>
                </a:lnTo>
                <a:lnTo>
                  <a:pt x="135986" y="63960"/>
                </a:lnTo>
                <a:lnTo>
                  <a:pt x="127622" y="72361"/>
                </a:lnTo>
                <a:lnTo>
                  <a:pt x="128257" y="70308"/>
                </a:lnTo>
                <a:lnTo>
                  <a:pt x="136621" y="61944"/>
                </a:lnTo>
                <a:lnTo>
                  <a:pt x="136808" y="61347"/>
                </a:lnTo>
                <a:lnTo>
                  <a:pt x="128444" y="69710"/>
                </a:lnTo>
                <a:lnTo>
                  <a:pt x="128444" y="69710"/>
                </a:lnTo>
                <a:lnTo>
                  <a:pt x="129116" y="67694"/>
                </a:lnTo>
                <a:lnTo>
                  <a:pt x="137442" y="59330"/>
                </a:lnTo>
                <a:lnTo>
                  <a:pt x="137629" y="58770"/>
                </a:lnTo>
                <a:lnTo>
                  <a:pt x="129303" y="67097"/>
                </a:lnTo>
                <a:lnTo>
                  <a:pt x="129937" y="65080"/>
                </a:lnTo>
                <a:lnTo>
                  <a:pt x="138301" y="56717"/>
                </a:lnTo>
                <a:lnTo>
                  <a:pt x="138488" y="56157"/>
                </a:lnTo>
                <a:lnTo>
                  <a:pt x="138488" y="56157"/>
                </a:lnTo>
                <a:lnTo>
                  <a:pt x="130124" y="64520"/>
                </a:lnTo>
                <a:lnTo>
                  <a:pt x="130796" y="62504"/>
                </a:lnTo>
                <a:lnTo>
                  <a:pt x="139123" y="54140"/>
                </a:lnTo>
                <a:lnTo>
                  <a:pt x="139347" y="53543"/>
                </a:lnTo>
                <a:lnTo>
                  <a:pt x="139347" y="53543"/>
                </a:lnTo>
                <a:lnTo>
                  <a:pt x="130983" y="61907"/>
                </a:lnTo>
                <a:lnTo>
                  <a:pt x="131618" y="59890"/>
                </a:lnTo>
                <a:lnTo>
                  <a:pt x="139981" y="51527"/>
                </a:lnTo>
                <a:lnTo>
                  <a:pt x="140168" y="50967"/>
                </a:lnTo>
                <a:lnTo>
                  <a:pt x="131804" y="59293"/>
                </a:lnTo>
                <a:lnTo>
                  <a:pt x="132476" y="57277"/>
                </a:lnTo>
                <a:lnTo>
                  <a:pt x="140840" y="48913"/>
                </a:lnTo>
                <a:lnTo>
                  <a:pt x="141027" y="48353"/>
                </a:lnTo>
                <a:lnTo>
                  <a:pt x="132663" y="56717"/>
                </a:lnTo>
                <a:lnTo>
                  <a:pt x="133298" y="54700"/>
                </a:lnTo>
                <a:lnTo>
                  <a:pt x="141662" y="46337"/>
                </a:lnTo>
                <a:lnTo>
                  <a:pt x="141848" y="45739"/>
                </a:lnTo>
                <a:lnTo>
                  <a:pt x="133484" y="54103"/>
                </a:lnTo>
                <a:lnTo>
                  <a:pt x="134157" y="52087"/>
                </a:lnTo>
                <a:lnTo>
                  <a:pt x="142520" y="43723"/>
                </a:lnTo>
                <a:lnTo>
                  <a:pt x="142707" y="43126"/>
                </a:lnTo>
                <a:lnTo>
                  <a:pt x="134343" y="51489"/>
                </a:lnTo>
                <a:lnTo>
                  <a:pt x="134978" y="49473"/>
                </a:lnTo>
                <a:lnTo>
                  <a:pt x="143342" y="41109"/>
                </a:lnTo>
                <a:lnTo>
                  <a:pt x="143528" y="40512"/>
                </a:lnTo>
                <a:lnTo>
                  <a:pt x="143528" y="40512"/>
                </a:lnTo>
                <a:lnTo>
                  <a:pt x="135165" y="48876"/>
                </a:lnTo>
                <a:lnTo>
                  <a:pt x="135837" y="46859"/>
                </a:lnTo>
                <a:lnTo>
                  <a:pt x="144201" y="38496"/>
                </a:lnTo>
                <a:lnTo>
                  <a:pt x="144387" y="37936"/>
                </a:lnTo>
                <a:lnTo>
                  <a:pt x="144387" y="37936"/>
                </a:lnTo>
                <a:lnTo>
                  <a:pt x="136023" y="46299"/>
                </a:lnTo>
                <a:lnTo>
                  <a:pt x="136696" y="44283"/>
                </a:lnTo>
                <a:lnTo>
                  <a:pt x="144910" y="36031"/>
                </a:lnTo>
                <a:lnTo>
                  <a:pt x="144499" y="36031"/>
                </a:lnTo>
                <a:lnTo>
                  <a:pt x="136845" y="43686"/>
                </a:lnTo>
                <a:lnTo>
                  <a:pt x="137480" y="41669"/>
                </a:lnTo>
                <a:lnTo>
                  <a:pt x="143155" y="36031"/>
                </a:lnTo>
                <a:lnTo>
                  <a:pt x="142744" y="36031"/>
                </a:lnTo>
                <a:lnTo>
                  <a:pt x="137704" y="41072"/>
                </a:lnTo>
                <a:lnTo>
                  <a:pt x="138376" y="39018"/>
                </a:lnTo>
                <a:lnTo>
                  <a:pt x="141437" y="35994"/>
                </a:lnTo>
                <a:lnTo>
                  <a:pt x="141027" y="35994"/>
                </a:lnTo>
                <a:lnTo>
                  <a:pt x="138562" y="38458"/>
                </a:lnTo>
                <a:lnTo>
                  <a:pt x="139197" y="36442"/>
                </a:lnTo>
                <a:lnTo>
                  <a:pt x="139645" y="35994"/>
                </a:lnTo>
                <a:lnTo>
                  <a:pt x="139347" y="35994"/>
                </a:lnTo>
                <a:lnTo>
                  <a:pt x="139347" y="35957"/>
                </a:lnTo>
                <a:lnTo>
                  <a:pt x="126689" y="35957"/>
                </a:lnTo>
                <a:lnTo>
                  <a:pt x="120304" y="58471"/>
                </a:lnTo>
                <a:lnTo>
                  <a:pt x="116533" y="62280"/>
                </a:lnTo>
                <a:lnTo>
                  <a:pt x="116234" y="61197"/>
                </a:lnTo>
                <a:lnTo>
                  <a:pt x="120603" y="56829"/>
                </a:lnTo>
                <a:lnTo>
                  <a:pt x="120528" y="56493"/>
                </a:lnTo>
                <a:lnTo>
                  <a:pt x="116122" y="60898"/>
                </a:lnTo>
                <a:lnTo>
                  <a:pt x="115823" y="59816"/>
                </a:lnTo>
                <a:lnTo>
                  <a:pt x="120229" y="55447"/>
                </a:lnTo>
                <a:lnTo>
                  <a:pt x="120117" y="55111"/>
                </a:lnTo>
                <a:lnTo>
                  <a:pt x="115749" y="59517"/>
                </a:lnTo>
                <a:lnTo>
                  <a:pt x="115450" y="58434"/>
                </a:lnTo>
                <a:lnTo>
                  <a:pt x="119819" y="54066"/>
                </a:lnTo>
                <a:lnTo>
                  <a:pt x="119744" y="53767"/>
                </a:lnTo>
                <a:lnTo>
                  <a:pt x="115338" y="58135"/>
                </a:lnTo>
                <a:lnTo>
                  <a:pt x="115039" y="57090"/>
                </a:lnTo>
                <a:lnTo>
                  <a:pt x="119445" y="52684"/>
                </a:lnTo>
                <a:lnTo>
                  <a:pt x="119333" y="52385"/>
                </a:lnTo>
                <a:lnTo>
                  <a:pt x="114965" y="56754"/>
                </a:lnTo>
                <a:lnTo>
                  <a:pt x="114666" y="55708"/>
                </a:lnTo>
                <a:lnTo>
                  <a:pt x="119072" y="51303"/>
                </a:lnTo>
                <a:lnTo>
                  <a:pt x="118960" y="51004"/>
                </a:lnTo>
                <a:lnTo>
                  <a:pt x="114591" y="55410"/>
                </a:lnTo>
                <a:lnTo>
                  <a:pt x="114293" y="54327"/>
                </a:lnTo>
                <a:lnTo>
                  <a:pt x="118661" y="49921"/>
                </a:lnTo>
                <a:lnTo>
                  <a:pt x="118586" y="49622"/>
                </a:lnTo>
                <a:lnTo>
                  <a:pt x="114181" y="54028"/>
                </a:lnTo>
                <a:lnTo>
                  <a:pt x="113882" y="52945"/>
                </a:lnTo>
                <a:lnTo>
                  <a:pt x="118250" y="48540"/>
                </a:lnTo>
                <a:lnTo>
                  <a:pt x="118176" y="48241"/>
                </a:lnTo>
                <a:lnTo>
                  <a:pt x="113807" y="52647"/>
                </a:lnTo>
                <a:lnTo>
                  <a:pt x="113471" y="51564"/>
                </a:lnTo>
                <a:lnTo>
                  <a:pt x="117877" y="47195"/>
                </a:lnTo>
                <a:lnTo>
                  <a:pt x="117802" y="46859"/>
                </a:lnTo>
                <a:lnTo>
                  <a:pt x="113396" y="51265"/>
                </a:lnTo>
                <a:lnTo>
                  <a:pt x="113098" y="50182"/>
                </a:lnTo>
                <a:lnTo>
                  <a:pt x="117504" y="45814"/>
                </a:lnTo>
                <a:lnTo>
                  <a:pt x="117392" y="45515"/>
                </a:lnTo>
                <a:lnTo>
                  <a:pt x="113023" y="49884"/>
                </a:lnTo>
                <a:lnTo>
                  <a:pt x="112724" y="48838"/>
                </a:lnTo>
                <a:lnTo>
                  <a:pt x="117093" y="44432"/>
                </a:lnTo>
                <a:lnTo>
                  <a:pt x="117018" y="44134"/>
                </a:lnTo>
                <a:lnTo>
                  <a:pt x="112612" y="48502"/>
                </a:lnTo>
                <a:lnTo>
                  <a:pt x="112314" y="47457"/>
                </a:lnTo>
                <a:lnTo>
                  <a:pt x="116720" y="43051"/>
                </a:lnTo>
                <a:lnTo>
                  <a:pt x="116645" y="42752"/>
                </a:lnTo>
                <a:lnTo>
                  <a:pt x="112239" y="47121"/>
                </a:lnTo>
                <a:lnTo>
                  <a:pt x="111940" y="46075"/>
                </a:lnTo>
                <a:lnTo>
                  <a:pt x="116346" y="41669"/>
                </a:lnTo>
                <a:lnTo>
                  <a:pt x="116234" y="41371"/>
                </a:lnTo>
                <a:lnTo>
                  <a:pt x="111866" y="45777"/>
                </a:lnTo>
                <a:lnTo>
                  <a:pt x="111567" y="44694"/>
                </a:lnTo>
                <a:lnTo>
                  <a:pt x="115935" y="40325"/>
                </a:lnTo>
                <a:lnTo>
                  <a:pt x="115861" y="40026"/>
                </a:lnTo>
                <a:lnTo>
                  <a:pt x="111455" y="44395"/>
                </a:lnTo>
                <a:lnTo>
                  <a:pt x="111156" y="43350"/>
                </a:lnTo>
                <a:lnTo>
                  <a:pt x="115525" y="38944"/>
                </a:lnTo>
                <a:lnTo>
                  <a:pt x="115450" y="38645"/>
                </a:lnTo>
                <a:lnTo>
                  <a:pt x="111081" y="43014"/>
                </a:lnTo>
                <a:lnTo>
                  <a:pt x="110745" y="41968"/>
                </a:lnTo>
                <a:lnTo>
                  <a:pt x="115151" y="37562"/>
                </a:lnTo>
                <a:lnTo>
                  <a:pt x="115077" y="37263"/>
                </a:lnTo>
                <a:lnTo>
                  <a:pt x="110671" y="41632"/>
                </a:lnTo>
                <a:lnTo>
                  <a:pt x="110372" y="40587"/>
                </a:lnTo>
                <a:lnTo>
                  <a:pt x="114778" y="36181"/>
                </a:lnTo>
                <a:lnTo>
                  <a:pt x="114703" y="36031"/>
                </a:lnTo>
                <a:lnTo>
                  <a:pt x="114554" y="36031"/>
                </a:lnTo>
                <a:lnTo>
                  <a:pt x="110297" y="40288"/>
                </a:lnTo>
                <a:lnTo>
                  <a:pt x="109999" y="39205"/>
                </a:lnTo>
                <a:lnTo>
                  <a:pt x="113172" y="35994"/>
                </a:lnTo>
                <a:lnTo>
                  <a:pt x="112762" y="35994"/>
                </a:lnTo>
                <a:lnTo>
                  <a:pt x="109887" y="38869"/>
                </a:lnTo>
                <a:lnTo>
                  <a:pt x="109588" y="37824"/>
                </a:lnTo>
                <a:lnTo>
                  <a:pt x="111417" y="35994"/>
                </a:lnTo>
                <a:lnTo>
                  <a:pt x="111007" y="35994"/>
                </a:lnTo>
                <a:lnTo>
                  <a:pt x="109513" y="37487"/>
                </a:lnTo>
                <a:lnTo>
                  <a:pt x="109215" y="36442"/>
                </a:lnTo>
                <a:lnTo>
                  <a:pt x="109663" y="35994"/>
                </a:lnTo>
                <a:lnTo>
                  <a:pt x="109252" y="35994"/>
                </a:lnTo>
                <a:lnTo>
                  <a:pt x="109140" y="36106"/>
                </a:lnTo>
                <a:lnTo>
                  <a:pt x="109065" y="35957"/>
                </a:lnTo>
                <a:close/>
                <a:moveTo>
                  <a:pt x="132588" y="74415"/>
                </a:moveTo>
                <a:lnTo>
                  <a:pt x="125793" y="81210"/>
                </a:lnTo>
                <a:lnTo>
                  <a:pt x="126166" y="81210"/>
                </a:lnTo>
                <a:lnTo>
                  <a:pt x="132402" y="74975"/>
                </a:lnTo>
                <a:lnTo>
                  <a:pt x="132588" y="74415"/>
                </a:lnTo>
                <a:close/>
                <a:moveTo>
                  <a:pt x="131767" y="76991"/>
                </a:moveTo>
                <a:lnTo>
                  <a:pt x="127548" y="81210"/>
                </a:lnTo>
                <a:lnTo>
                  <a:pt x="127958" y="81210"/>
                </a:lnTo>
                <a:lnTo>
                  <a:pt x="131580" y="77589"/>
                </a:lnTo>
                <a:lnTo>
                  <a:pt x="131767" y="76991"/>
                </a:lnTo>
                <a:close/>
                <a:moveTo>
                  <a:pt x="130945" y="79605"/>
                </a:moveTo>
                <a:lnTo>
                  <a:pt x="129303" y="81210"/>
                </a:lnTo>
                <a:lnTo>
                  <a:pt x="129713" y="81210"/>
                </a:lnTo>
                <a:lnTo>
                  <a:pt x="130759" y="80202"/>
                </a:lnTo>
                <a:lnTo>
                  <a:pt x="130945" y="79605"/>
                </a:lnTo>
                <a:close/>
                <a:moveTo>
                  <a:pt x="166566" y="75722"/>
                </a:moveTo>
                <a:lnTo>
                  <a:pt x="161077" y="81210"/>
                </a:lnTo>
                <a:lnTo>
                  <a:pt x="161451" y="81210"/>
                </a:lnTo>
                <a:lnTo>
                  <a:pt x="166566" y="76132"/>
                </a:lnTo>
                <a:lnTo>
                  <a:pt x="166566" y="75722"/>
                </a:lnTo>
                <a:close/>
                <a:moveTo>
                  <a:pt x="166566" y="77477"/>
                </a:moveTo>
                <a:lnTo>
                  <a:pt x="162832" y="81210"/>
                </a:lnTo>
                <a:lnTo>
                  <a:pt x="163243" y="81210"/>
                </a:lnTo>
                <a:lnTo>
                  <a:pt x="166566" y="77887"/>
                </a:lnTo>
                <a:lnTo>
                  <a:pt x="166566" y="77477"/>
                </a:lnTo>
                <a:close/>
                <a:moveTo>
                  <a:pt x="166566" y="79231"/>
                </a:moveTo>
                <a:lnTo>
                  <a:pt x="164587" y="81210"/>
                </a:lnTo>
                <a:lnTo>
                  <a:pt x="164998" y="81210"/>
                </a:lnTo>
                <a:lnTo>
                  <a:pt x="166566" y="79642"/>
                </a:lnTo>
                <a:lnTo>
                  <a:pt x="166566" y="79456"/>
                </a:lnTo>
                <a:lnTo>
                  <a:pt x="166566" y="79231"/>
                </a:lnTo>
                <a:close/>
                <a:moveTo>
                  <a:pt x="166566" y="81024"/>
                </a:moveTo>
                <a:lnTo>
                  <a:pt x="166342" y="81210"/>
                </a:lnTo>
                <a:lnTo>
                  <a:pt x="166566" y="81210"/>
                </a:lnTo>
                <a:lnTo>
                  <a:pt x="166566" y="81024"/>
                </a:lnTo>
                <a:close/>
                <a:moveTo>
                  <a:pt x="219549" y="70345"/>
                </a:moveTo>
                <a:lnTo>
                  <a:pt x="208684" y="81210"/>
                </a:lnTo>
                <a:cubicBezTo>
                  <a:pt x="208870" y="81173"/>
                  <a:pt x="209057" y="81098"/>
                  <a:pt x="209244" y="81061"/>
                </a:cubicBezTo>
                <a:lnTo>
                  <a:pt x="219848" y="70494"/>
                </a:lnTo>
                <a:lnTo>
                  <a:pt x="219549" y="70345"/>
                </a:lnTo>
                <a:close/>
                <a:moveTo>
                  <a:pt x="265438" y="70308"/>
                </a:moveTo>
                <a:lnTo>
                  <a:pt x="254236" y="81509"/>
                </a:lnTo>
                <a:lnTo>
                  <a:pt x="254722" y="81397"/>
                </a:lnTo>
                <a:lnTo>
                  <a:pt x="265363" y="70793"/>
                </a:lnTo>
                <a:cubicBezTo>
                  <a:pt x="265363" y="70644"/>
                  <a:pt x="265401" y="70457"/>
                  <a:pt x="265438" y="70308"/>
                </a:cubicBezTo>
                <a:close/>
                <a:moveTo>
                  <a:pt x="66574" y="69860"/>
                </a:moveTo>
                <a:lnTo>
                  <a:pt x="54813" y="81621"/>
                </a:lnTo>
                <a:lnTo>
                  <a:pt x="55335" y="81509"/>
                </a:lnTo>
                <a:lnTo>
                  <a:pt x="66798" y="70009"/>
                </a:lnTo>
                <a:lnTo>
                  <a:pt x="66574" y="69860"/>
                </a:lnTo>
                <a:close/>
                <a:moveTo>
                  <a:pt x="265587" y="68366"/>
                </a:moveTo>
                <a:lnTo>
                  <a:pt x="252034" y="81920"/>
                </a:lnTo>
                <a:cubicBezTo>
                  <a:pt x="252183" y="81920"/>
                  <a:pt x="252332" y="81882"/>
                  <a:pt x="252519" y="81845"/>
                </a:cubicBezTo>
                <a:lnTo>
                  <a:pt x="265587" y="68777"/>
                </a:lnTo>
                <a:lnTo>
                  <a:pt x="265587" y="68366"/>
                </a:lnTo>
                <a:close/>
                <a:moveTo>
                  <a:pt x="44059" y="35023"/>
                </a:moveTo>
                <a:cubicBezTo>
                  <a:pt x="30356" y="35023"/>
                  <a:pt x="20499" y="45254"/>
                  <a:pt x="20499" y="58546"/>
                </a:cubicBezTo>
                <a:cubicBezTo>
                  <a:pt x="20499" y="71839"/>
                  <a:pt x="30356" y="82107"/>
                  <a:pt x="44059" y="82107"/>
                </a:cubicBezTo>
                <a:cubicBezTo>
                  <a:pt x="45217" y="82107"/>
                  <a:pt x="46374" y="82032"/>
                  <a:pt x="47532" y="81845"/>
                </a:cubicBezTo>
                <a:lnTo>
                  <a:pt x="47532" y="81845"/>
                </a:lnTo>
                <a:lnTo>
                  <a:pt x="47308" y="82069"/>
                </a:lnTo>
                <a:lnTo>
                  <a:pt x="47681" y="82069"/>
                </a:lnTo>
                <a:lnTo>
                  <a:pt x="47980" y="81770"/>
                </a:lnTo>
                <a:cubicBezTo>
                  <a:pt x="48577" y="81696"/>
                  <a:pt x="49137" y="81584"/>
                  <a:pt x="49697" y="81434"/>
                </a:cubicBezTo>
                <a:lnTo>
                  <a:pt x="49697" y="81434"/>
                </a:lnTo>
                <a:lnTo>
                  <a:pt x="48988" y="82144"/>
                </a:lnTo>
                <a:lnTo>
                  <a:pt x="49361" y="82144"/>
                </a:lnTo>
                <a:lnTo>
                  <a:pt x="50220" y="81322"/>
                </a:lnTo>
                <a:cubicBezTo>
                  <a:pt x="50929" y="81136"/>
                  <a:pt x="51564" y="80912"/>
                  <a:pt x="52236" y="80688"/>
                </a:cubicBezTo>
                <a:lnTo>
                  <a:pt x="52236" y="80688"/>
                </a:lnTo>
                <a:lnTo>
                  <a:pt x="50780" y="82144"/>
                </a:lnTo>
                <a:lnTo>
                  <a:pt x="51191" y="82144"/>
                </a:lnTo>
                <a:lnTo>
                  <a:pt x="52871" y="80426"/>
                </a:lnTo>
                <a:cubicBezTo>
                  <a:pt x="53767" y="80090"/>
                  <a:pt x="54626" y="79680"/>
                  <a:pt x="55447" y="79194"/>
                </a:cubicBezTo>
                <a:lnTo>
                  <a:pt x="55447" y="79194"/>
                </a:lnTo>
                <a:lnTo>
                  <a:pt x="52684" y="81957"/>
                </a:lnTo>
                <a:cubicBezTo>
                  <a:pt x="52871" y="81957"/>
                  <a:pt x="53020" y="81920"/>
                  <a:pt x="53170" y="81920"/>
                </a:cubicBezTo>
                <a:lnTo>
                  <a:pt x="56418" y="78634"/>
                </a:lnTo>
                <a:cubicBezTo>
                  <a:pt x="59331" y="76842"/>
                  <a:pt x="61758" y="74415"/>
                  <a:pt x="63550" y="71540"/>
                </a:cubicBezTo>
                <a:lnTo>
                  <a:pt x="65715" y="69374"/>
                </a:lnTo>
                <a:lnTo>
                  <a:pt x="65454" y="69225"/>
                </a:lnTo>
                <a:lnTo>
                  <a:pt x="63400" y="71278"/>
                </a:lnTo>
                <a:lnTo>
                  <a:pt x="62542" y="70756"/>
                </a:lnTo>
                <a:lnTo>
                  <a:pt x="64558" y="68739"/>
                </a:lnTo>
                <a:lnTo>
                  <a:pt x="64334" y="68590"/>
                </a:lnTo>
                <a:lnTo>
                  <a:pt x="62280" y="70644"/>
                </a:lnTo>
                <a:lnTo>
                  <a:pt x="61422" y="70121"/>
                </a:lnTo>
                <a:lnTo>
                  <a:pt x="63438" y="68105"/>
                </a:lnTo>
                <a:lnTo>
                  <a:pt x="63214" y="67955"/>
                </a:lnTo>
                <a:lnTo>
                  <a:pt x="61160" y="69972"/>
                </a:lnTo>
                <a:lnTo>
                  <a:pt x="60301" y="69486"/>
                </a:lnTo>
                <a:lnTo>
                  <a:pt x="62318" y="67433"/>
                </a:lnTo>
                <a:lnTo>
                  <a:pt x="62094" y="67283"/>
                </a:lnTo>
                <a:lnTo>
                  <a:pt x="60040" y="69337"/>
                </a:lnTo>
                <a:lnTo>
                  <a:pt x="59181" y="68814"/>
                </a:lnTo>
                <a:lnTo>
                  <a:pt x="61235" y="66798"/>
                </a:lnTo>
                <a:lnTo>
                  <a:pt x="60973" y="66649"/>
                </a:lnTo>
                <a:lnTo>
                  <a:pt x="58920" y="68665"/>
                </a:lnTo>
                <a:lnTo>
                  <a:pt x="58061" y="68179"/>
                </a:lnTo>
                <a:lnTo>
                  <a:pt x="60115" y="66126"/>
                </a:lnTo>
                <a:lnTo>
                  <a:pt x="59853" y="65976"/>
                </a:lnTo>
                <a:lnTo>
                  <a:pt x="57800" y="68030"/>
                </a:lnTo>
                <a:lnTo>
                  <a:pt x="53618" y="65603"/>
                </a:lnTo>
                <a:cubicBezTo>
                  <a:pt x="52274" y="68179"/>
                  <a:pt x="49697" y="69934"/>
                  <a:pt x="46673" y="70569"/>
                </a:cubicBezTo>
                <a:lnTo>
                  <a:pt x="46524" y="70532"/>
                </a:lnTo>
                <a:lnTo>
                  <a:pt x="46449" y="70606"/>
                </a:lnTo>
                <a:cubicBezTo>
                  <a:pt x="45926" y="70718"/>
                  <a:pt x="45403" y="70756"/>
                  <a:pt x="44881" y="70793"/>
                </a:cubicBezTo>
                <a:lnTo>
                  <a:pt x="45441" y="70233"/>
                </a:lnTo>
                <a:lnTo>
                  <a:pt x="45142" y="70121"/>
                </a:lnTo>
                <a:lnTo>
                  <a:pt x="44470" y="70793"/>
                </a:lnTo>
                <a:lnTo>
                  <a:pt x="43126" y="70793"/>
                </a:lnTo>
                <a:lnTo>
                  <a:pt x="44171" y="69710"/>
                </a:lnTo>
                <a:lnTo>
                  <a:pt x="43910" y="69598"/>
                </a:lnTo>
                <a:lnTo>
                  <a:pt x="42752" y="70756"/>
                </a:lnTo>
                <a:cubicBezTo>
                  <a:pt x="42342" y="70718"/>
                  <a:pt x="41931" y="70681"/>
                  <a:pt x="41558" y="70606"/>
                </a:cubicBezTo>
                <a:lnTo>
                  <a:pt x="43051" y="69076"/>
                </a:lnTo>
                <a:cubicBezTo>
                  <a:pt x="42976" y="69038"/>
                  <a:pt x="42902" y="68963"/>
                  <a:pt x="42790" y="68926"/>
                </a:cubicBezTo>
                <a:lnTo>
                  <a:pt x="41221" y="70494"/>
                </a:lnTo>
                <a:cubicBezTo>
                  <a:pt x="40848" y="70420"/>
                  <a:pt x="40512" y="70345"/>
                  <a:pt x="40139" y="70233"/>
                </a:cubicBezTo>
                <a:lnTo>
                  <a:pt x="42006" y="68366"/>
                </a:lnTo>
                <a:lnTo>
                  <a:pt x="41782" y="68179"/>
                </a:lnTo>
                <a:lnTo>
                  <a:pt x="39840" y="70158"/>
                </a:lnTo>
                <a:cubicBezTo>
                  <a:pt x="39504" y="70046"/>
                  <a:pt x="39168" y="69897"/>
                  <a:pt x="38832" y="69785"/>
                </a:cubicBezTo>
                <a:lnTo>
                  <a:pt x="41072" y="67545"/>
                </a:lnTo>
                <a:lnTo>
                  <a:pt x="40885" y="67321"/>
                </a:lnTo>
                <a:lnTo>
                  <a:pt x="38533" y="69673"/>
                </a:lnTo>
                <a:cubicBezTo>
                  <a:pt x="38234" y="69524"/>
                  <a:pt x="37936" y="69374"/>
                  <a:pt x="37637" y="69188"/>
                </a:cubicBezTo>
                <a:lnTo>
                  <a:pt x="40213" y="66611"/>
                </a:lnTo>
                <a:lnTo>
                  <a:pt x="40027" y="66387"/>
                </a:lnTo>
                <a:lnTo>
                  <a:pt x="37376" y="69076"/>
                </a:lnTo>
                <a:cubicBezTo>
                  <a:pt x="37114" y="68889"/>
                  <a:pt x="36816" y="68702"/>
                  <a:pt x="36554" y="68515"/>
                </a:cubicBezTo>
                <a:lnTo>
                  <a:pt x="39504" y="65603"/>
                </a:lnTo>
                <a:cubicBezTo>
                  <a:pt x="39429" y="65491"/>
                  <a:pt x="39392" y="65416"/>
                  <a:pt x="39355" y="65342"/>
                </a:cubicBezTo>
                <a:lnTo>
                  <a:pt x="36330" y="68366"/>
                </a:lnTo>
                <a:cubicBezTo>
                  <a:pt x="36069" y="68142"/>
                  <a:pt x="35845" y="67955"/>
                  <a:pt x="35583" y="67731"/>
                </a:cubicBezTo>
                <a:lnTo>
                  <a:pt x="38869" y="64446"/>
                </a:lnTo>
                <a:lnTo>
                  <a:pt x="38757" y="64184"/>
                </a:lnTo>
                <a:lnTo>
                  <a:pt x="35397" y="67507"/>
                </a:lnTo>
                <a:cubicBezTo>
                  <a:pt x="35173" y="67283"/>
                  <a:pt x="34949" y="67059"/>
                  <a:pt x="34762" y="66798"/>
                </a:cubicBezTo>
                <a:lnTo>
                  <a:pt x="38346" y="63213"/>
                </a:lnTo>
                <a:lnTo>
                  <a:pt x="38272" y="62915"/>
                </a:lnTo>
                <a:lnTo>
                  <a:pt x="34575" y="66574"/>
                </a:lnTo>
                <a:cubicBezTo>
                  <a:pt x="34389" y="66312"/>
                  <a:pt x="34165" y="66051"/>
                  <a:pt x="34015" y="65790"/>
                </a:cubicBezTo>
                <a:lnTo>
                  <a:pt x="37973" y="61832"/>
                </a:lnTo>
                <a:cubicBezTo>
                  <a:pt x="37936" y="61720"/>
                  <a:pt x="37936" y="61608"/>
                  <a:pt x="37898" y="61496"/>
                </a:cubicBezTo>
                <a:lnTo>
                  <a:pt x="33829" y="65566"/>
                </a:lnTo>
                <a:cubicBezTo>
                  <a:pt x="33679" y="65267"/>
                  <a:pt x="33492" y="64968"/>
                  <a:pt x="33343" y="64670"/>
                </a:cubicBezTo>
                <a:lnTo>
                  <a:pt x="37712" y="60301"/>
                </a:lnTo>
                <a:cubicBezTo>
                  <a:pt x="37712" y="60189"/>
                  <a:pt x="37674" y="60077"/>
                  <a:pt x="37674" y="59928"/>
                </a:cubicBezTo>
                <a:lnTo>
                  <a:pt x="33231" y="64408"/>
                </a:lnTo>
                <a:cubicBezTo>
                  <a:pt x="33082" y="64110"/>
                  <a:pt x="32932" y="63773"/>
                  <a:pt x="32820" y="63437"/>
                </a:cubicBezTo>
                <a:lnTo>
                  <a:pt x="37637" y="58621"/>
                </a:lnTo>
                <a:lnTo>
                  <a:pt x="37637" y="58583"/>
                </a:lnTo>
                <a:lnTo>
                  <a:pt x="37637" y="58210"/>
                </a:lnTo>
                <a:lnTo>
                  <a:pt x="32708" y="63139"/>
                </a:lnTo>
                <a:cubicBezTo>
                  <a:pt x="32596" y="62803"/>
                  <a:pt x="32484" y="62429"/>
                  <a:pt x="32410" y="62093"/>
                </a:cubicBezTo>
                <a:lnTo>
                  <a:pt x="37749" y="56754"/>
                </a:lnTo>
                <a:cubicBezTo>
                  <a:pt x="37749" y="56605"/>
                  <a:pt x="37824" y="56455"/>
                  <a:pt x="37824" y="56306"/>
                </a:cubicBezTo>
                <a:lnTo>
                  <a:pt x="37824" y="56306"/>
                </a:lnTo>
                <a:lnTo>
                  <a:pt x="32335" y="61757"/>
                </a:lnTo>
                <a:cubicBezTo>
                  <a:pt x="32260" y="61384"/>
                  <a:pt x="32186" y="61010"/>
                  <a:pt x="32111" y="60600"/>
                </a:cubicBezTo>
                <a:lnTo>
                  <a:pt x="38197" y="54551"/>
                </a:lnTo>
                <a:cubicBezTo>
                  <a:pt x="38234" y="54364"/>
                  <a:pt x="38309" y="54140"/>
                  <a:pt x="38384" y="53954"/>
                </a:cubicBezTo>
                <a:lnTo>
                  <a:pt x="38384" y="53954"/>
                </a:lnTo>
                <a:lnTo>
                  <a:pt x="32074" y="60264"/>
                </a:lnTo>
                <a:cubicBezTo>
                  <a:pt x="32036" y="59853"/>
                  <a:pt x="31999" y="59405"/>
                  <a:pt x="31999" y="58994"/>
                </a:cubicBezTo>
                <a:lnTo>
                  <a:pt x="39728" y="51265"/>
                </a:lnTo>
                <a:cubicBezTo>
                  <a:pt x="40512" y="50145"/>
                  <a:pt x="41483" y="49137"/>
                  <a:pt x="42640" y="48353"/>
                </a:cubicBezTo>
                <a:lnTo>
                  <a:pt x="44657" y="46337"/>
                </a:lnTo>
                <a:cubicBezTo>
                  <a:pt x="45105" y="46337"/>
                  <a:pt x="45515" y="46374"/>
                  <a:pt x="45926" y="46449"/>
                </a:cubicBezTo>
                <a:lnTo>
                  <a:pt x="45329" y="47046"/>
                </a:lnTo>
                <a:lnTo>
                  <a:pt x="45329" y="47046"/>
                </a:lnTo>
                <a:lnTo>
                  <a:pt x="45889" y="46859"/>
                </a:lnTo>
                <a:lnTo>
                  <a:pt x="46262" y="46486"/>
                </a:lnTo>
                <a:cubicBezTo>
                  <a:pt x="49511" y="47046"/>
                  <a:pt x="52199" y="48838"/>
                  <a:pt x="53618" y="51489"/>
                </a:cubicBezTo>
                <a:lnTo>
                  <a:pt x="57501" y="49249"/>
                </a:lnTo>
                <a:lnTo>
                  <a:pt x="57576" y="49324"/>
                </a:lnTo>
                <a:lnTo>
                  <a:pt x="57800" y="49062"/>
                </a:lnTo>
                <a:lnTo>
                  <a:pt x="61011" y="47195"/>
                </a:lnTo>
                <a:lnTo>
                  <a:pt x="58210" y="49996"/>
                </a:lnTo>
                <a:lnTo>
                  <a:pt x="58397" y="50220"/>
                </a:lnTo>
                <a:lnTo>
                  <a:pt x="61944" y="46673"/>
                </a:lnTo>
                <a:lnTo>
                  <a:pt x="63624" y="45702"/>
                </a:lnTo>
                <a:cubicBezTo>
                  <a:pt x="63550" y="45552"/>
                  <a:pt x="63438" y="45403"/>
                  <a:pt x="63326" y="45291"/>
                </a:cubicBezTo>
                <a:lnTo>
                  <a:pt x="66462" y="42117"/>
                </a:lnTo>
                <a:lnTo>
                  <a:pt x="66275" y="41931"/>
                </a:lnTo>
                <a:lnTo>
                  <a:pt x="63214" y="44992"/>
                </a:lnTo>
                <a:cubicBezTo>
                  <a:pt x="63027" y="44731"/>
                  <a:pt x="62840" y="44432"/>
                  <a:pt x="62654" y="44171"/>
                </a:cubicBezTo>
                <a:lnTo>
                  <a:pt x="65641" y="41184"/>
                </a:lnTo>
                <a:lnTo>
                  <a:pt x="65417" y="40997"/>
                </a:lnTo>
                <a:lnTo>
                  <a:pt x="62467" y="43947"/>
                </a:lnTo>
                <a:cubicBezTo>
                  <a:pt x="62280" y="43686"/>
                  <a:pt x="62094" y="43424"/>
                  <a:pt x="61870" y="43163"/>
                </a:cubicBezTo>
                <a:lnTo>
                  <a:pt x="64670" y="40363"/>
                </a:lnTo>
                <a:lnTo>
                  <a:pt x="64483" y="40213"/>
                </a:lnTo>
                <a:lnTo>
                  <a:pt x="61683" y="43014"/>
                </a:lnTo>
                <a:cubicBezTo>
                  <a:pt x="61496" y="42752"/>
                  <a:pt x="61272" y="42528"/>
                  <a:pt x="61048" y="42267"/>
                </a:cubicBezTo>
                <a:lnTo>
                  <a:pt x="63699" y="39616"/>
                </a:lnTo>
                <a:lnTo>
                  <a:pt x="63475" y="39466"/>
                </a:lnTo>
                <a:lnTo>
                  <a:pt x="60861" y="42080"/>
                </a:lnTo>
                <a:cubicBezTo>
                  <a:pt x="60637" y="41856"/>
                  <a:pt x="60413" y="41595"/>
                  <a:pt x="60189" y="41371"/>
                </a:cubicBezTo>
                <a:lnTo>
                  <a:pt x="62654" y="38906"/>
                </a:lnTo>
                <a:lnTo>
                  <a:pt x="62430" y="38757"/>
                </a:lnTo>
                <a:lnTo>
                  <a:pt x="59965" y="41184"/>
                </a:lnTo>
                <a:cubicBezTo>
                  <a:pt x="59704" y="40960"/>
                  <a:pt x="59480" y="40773"/>
                  <a:pt x="59219" y="40549"/>
                </a:cubicBezTo>
                <a:lnTo>
                  <a:pt x="61571" y="38197"/>
                </a:lnTo>
                <a:lnTo>
                  <a:pt x="61309" y="38085"/>
                </a:lnTo>
                <a:lnTo>
                  <a:pt x="59032" y="40363"/>
                </a:lnTo>
                <a:cubicBezTo>
                  <a:pt x="58808" y="40138"/>
                  <a:pt x="58546" y="39952"/>
                  <a:pt x="58285" y="39728"/>
                </a:cubicBezTo>
                <a:lnTo>
                  <a:pt x="60413" y="37599"/>
                </a:lnTo>
                <a:lnTo>
                  <a:pt x="60152" y="37450"/>
                </a:lnTo>
                <a:lnTo>
                  <a:pt x="58061" y="39578"/>
                </a:lnTo>
                <a:cubicBezTo>
                  <a:pt x="57800" y="39392"/>
                  <a:pt x="57538" y="39205"/>
                  <a:pt x="57240" y="39018"/>
                </a:cubicBezTo>
                <a:lnTo>
                  <a:pt x="59219" y="37039"/>
                </a:lnTo>
                <a:lnTo>
                  <a:pt x="58957" y="36890"/>
                </a:lnTo>
                <a:lnTo>
                  <a:pt x="57016" y="38832"/>
                </a:lnTo>
                <a:cubicBezTo>
                  <a:pt x="56754" y="38645"/>
                  <a:pt x="56456" y="38496"/>
                  <a:pt x="56194" y="38309"/>
                </a:cubicBezTo>
                <a:lnTo>
                  <a:pt x="57986" y="36517"/>
                </a:lnTo>
                <a:lnTo>
                  <a:pt x="57688" y="36405"/>
                </a:lnTo>
                <a:lnTo>
                  <a:pt x="55970" y="38160"/>
                </a:lnTo>
                <a:cubicBezTo>
                  <a:pt x="55671" y="38010"/>
                  <a:pt x="55373" y="37824"/>
                  <a:pt x="55074" y="37674"/>
                </a:cubicBezTo>
                <a:lnTo>
                  <a:pt x="56642" y="36106"/>
                </a:lnTo>
                <a:lnTo>
                  <a:pt x="56343" y="35994"/>
                </a:lnTo>
                <a:lnTo>
                  <a:pt x="54775" y="37562"/>
                </a:lnTo>
                <a:cubicBezTo>
                  <a:pt x="54477" y="37375"/>
                  <a:pt x="54178" y="37226"/>
                  <a:pt x="53842" y="37114"/>
                </a:cubicBezTo>
                <a:lnTo>
                  <a:pt x="55261" y="35695"/>
                </a:lnTo>
                <a:lnTo>
                  <a:pt x="54925" y="35621"/>
                </a:lnTo>
                <a:lnTo>
                  <a:pt x="53580" y="36965"/>
                </a:lnTo>
                <a:cubicBezTo>
                  <a:pt x="53244" y="36853"/>
                  <a:pt x="52946" y="36703"/>
                  <a:pt x="52610" y="36591"/>
                </a:cubicBezTo>
                <a:lnTo>
                  <a:pt x="53804" y="35397"/>
                </a:lnTo>
                <a:cubicBezTo>
                  <a:pt x="53692" y="35359"/>
                  <a:pt x="53580" y="35359"/>
                  <a:pt x="53468" y="35359"/>
                </a:cubicBezTo>
                <a:lnTo>
                  <a:pt x="52311" y="36479"/>
                </a:lnTo>
                <a:cubicBezTo>
                  <a:pt x="51975" y="36330"/>
                  <a:pt x="51639" y="36218"/>
                  <a:pt x="51303" y="36106"/>
                </a:cubicBezTo>
                <a:lnTo>
                  <a:pt x="52236" y="35173"/>
                </a:lnTo>
                <a:lnTo>
                  <a:pt x="51900" y="35135"/>
                </a:lnTo>
                <a:lnTo>
                  <a:pt x="51004" y="36031"/>
                </a:lnTo>
                <a:cubicBezTo>
                  <a:pt x="50668" y="35919"/>
                  <a:pt x="50295" y="35807"/>
                  <a:pt x="49959" y="35733"/>
                </a:cubicBezTo>
                <a:lnTo>
                  <a:pt x="50631" y="35098"/>
                </a:lnTo>
                <a:lnTo>
                  <a:pt x="50220" y="35098"/>
                </a:lnTo>
                <a:lnTo>
                  <a:pt x="49623" y="35695"/>
                </a:lnTo>
                <a:cubicBezTo>
                  <a:pt x="49249" y="35583"/>
                  <a:pt x="48876" y="35509"/>
                  <a:pt x="48502" y="35434"/>
                </a:cubicBezTo>
                <a:lnTo>
                  <a:pt x="48876" y="35098"/>
                </a:lnTo>
                <a:lnTo>
                  <a:pt x="48465" y="35098"/>
                </a:lnTo>
                <a:lnTo>
                  <a:pt x="48166" y="35359"/>
                </a:lnTo>
                <a:cubicBezTo>
                  <a:pt x="46822" y="35135"/>
                  <a:pt x="45441" y="35023"/>
                  <a:pt x="44059" y="35023"/>
                </a:cubicBezTo>
                <a:close/>
                <a:moveTo>
                  <a:pt x="241952" y="35023"/>
                </a:moveTo>
                <a:cubicBezTo>
                  <a:pt x="233178" y="35023"/>
                  <a:pt x="226270" y="40549"/>
                  <a:pt x="226270" y="49025"/>
                </a:cubicBezTo>
                <a:cubicBezTo>
                  <a:pt x="226270" y="57463"/>
                  <a:pt x="232580" y="61085"/>
                  <a:pt x="239675" y="63139"/>
                </a:cubicBezTo>
                <a:cubicBezTo>
                  <a:pt x="245425" y="64782"/>
                  <a:pt x="248412" y="65528"/>
                  <a:pt x="248412" y="68142"/>
                </a:cubicBezTo>
                <a:cubicBezTo>
                  <a:pt x="248412" y="69262"/>
                  <a:pt x="247740" y="70345"/>
                  <a:pt x="245835" y="70868"/>
                </a:cubicBezTo>
                <a:lnTo>
                  <a:pt x="245574" y="70793"/>
                </a:lnTo>
                <a:lnTo>
                  <a:pt x="245425" y="70942"/>
                </a:lnTo>
                <a:cubicBezTo>
                  <a:pt x="244902" y="71054"/>
                  <a:pt x="244379" y="71129"/>
                  <a:pt x="243856" y="71129"/>
                </a:cubicBezTo>
                <a:lnTo>
                  <a:pt x="244566" y="70420"/>
                </a:lnTo>
                <a:lnTo>
                  <a:pt x="244304" y="70308"/>
                </a:lnTo>
                <a:lnTo>
                  <a:pt x="243446" y="71166"/>
                </a:lnTo>
                <a:lnTo>
                  <a:pt x="243110" y="71166"/>
                </a:lnTo>
                <a:cubicBezTo>
                  <a:pt x="242774" y="71166"/>
                  <a:pt x="242438" y="71129"/>
                  <a:pt x="242102" y="71129"/>
                </a:cubicBezTo>
                <a:lnTo>
                  <a:pt x="243446" y="69785"/>
                </a:lnTo>
                <a:lnTo>
                  <a:pt x="243184" y="69636"/>
                </a:lnTo>
                <a:lnTo>
                  <a:pt x="241765" y="71092"/>
                </a:lnTo>
                <a:cubicBezTo>
                  <a:pt x="241355" y="71017"/>
                  <a:pt x="240981" y="70980"/>
                  <a:pt x="240571" y="70905"/>
                </a:cubicBezTo>
                <a:lnTo>
                  <a:pt x="242438" y="69038"/>
                </a:lnTo>
                <a:lnTo>
                  <a:pt x="242251" y="68851"/>
                </a:lnTo>
                <a:lnTo>
                  <a:pt x="240272" y="70793"/>
                </a:lnTo>
                <a:cubicBezTo>
                  <a:pt x="239899" y="70718"/>
                  <a:pt x="239563" y="70606"/>
                  <a:pt x="239226" y="70457"/>
                </a:cubicBezTo>
                <a:lnTo>
                  <a:pt x="241579" y="68142"/>
                </a:lnTo>
                <a:cubicBezTo>
                  <a:pt x="241504" y="68067"/>
                  <a:pt x="241429" y="67993"/>
                  <a:pt x="241392" y="67918"/>
                </a:cubicBezTo>
                <a:lnTo>
                  <a:pt x="238928" y="70382"/>
                </a:lnTo>
                <a:cubicBezTo>
                  <a:pt x="238629" y="70233"/>
                  <a:pt x="238330" y="70084"/>
                  <a:pt x="238032" y="69897"/>
                </a:cubicBezTo>
                <a:lnTo>
                  <a:pt x="240832" y="67097"/>
                </a:lnTo>
                <a:cubicBezTo>
                  <a:pt x="240795" y="67022"/>
                  <a:pt x="240720" y="66947"/>
                  <a:pt x="240683" y="66835"/>
                </a:cubicBezTo>
                <a:lnTo>
                  <a:pt x="237808" y="69748"/>
                </a:lnTo>
                <a:cubicBezTo>
                  <a:pt x="237509" y="69561"/>
                  <a:pt x="237248" y="69374"/>
                  <a:pt x="237024" y="69150"/>
                </a:cubicBezTo>
                <a:lnTo>
                  <a:pt x="240197" y="65976"/>
                </a:lnTo>
                <a:lnTo>
                  <a:pt x="240085" y="65715"/>
                </a:lnTo>
                <a:lnTo>
                  <a:pt x="236799" y="68963"/>
                </a:lnTo>
                <a:cubicBezTo>
                  <a:pt x="236575" y="68739"/>
                  <a:pt x="236314" y="68515"/>
                  <a:pt x="236127" y="68291"/>
                </a:cubicBezTo>
                <a:lnTo>
                  <a:pt x="238330" y="66051"/>
                </a:lnTo>
                <a:lnTo>
                  <a:pt x="238330" y="66051"/>
                </a:lnTo>
                <a:lnTo>
                  <a:pt x="237397" y="66611"/>
                </a:lnTo>
                <a:lnTo>
                  <a:pt x="235941" y="68067"/>
                </a:lnTo>
                <a:cubicBezTo>
                  <a:pt x="235231" y="67171"/>
                  <a:pt x="234634" y="66200"/>
                  <a:pt x="234223" y="65118"/>
                </a:cubicBezTo>
                <a:lnTo>
                  <a:pt x="224329" y="70868"/>
                </a:lnTo>
                <a:cubicBezTo>
                  <a:pt x="226718" y="77514"/>
                  <a:pt x="232991" y="82107"/>
                  <a:pt x="242811" y="82107"/>
                </a:cubicBezTo>
                <a:cubicBezTo>
                  <a:pt x="243670" y="82107"/>
                  <a:pt x="244529" y="82069"/>
                  <a:pt x="245350" y="81994"/>
                </a:cubicBezTo>
                <a:cubicBezTo>
                  <a:pt x="245873" y="81957"/>
                  <a:pt x="246395" y="81882"/>
                  <a:pt x="246881" y="81808"/>
                </a:cubicBezTo>
                <a:lnTo>
                  <a:pt x="246881" y="81808"/>
                </a:lnTo>
                <a:lnTo>
                  <a:pt x="246582" y="82107"/>
                </a:lnTo>
                <a:lnTo>
                  <a:pt x="246956" y="82107"/>
                </a:lnTo>
                <a:lnTo>
                  <a:pt x="247366" y="81696"/>
                </a:lnTo>
                <a:cubicBezTo>
                  <a:pt x="247964" y="81621"/>
                  <a:pt x="248561" y="81472"/>
                  <a:pt x="249121" y="81322"/>
                </a:cubicBezTo>
                <a:lnTo>
                  <a:pt x="249121" y="81322"/>
                </a:lnTo>
                <a:lnTo>
                  <a:pt x="248300" y="82144"/>
                </a:lnTo>
                <a:lnTo>
                  <a:pt x="248673" y="82144"/>
                </a:lnTo>
                <a:lnTo>
                  <a:pt x="249644" y="81210"/>
                </a:lnTo>
                <a:cubicBezTo>
                  <a:pt x="250391" y="80986"/>
                  <a:pt x="251100" y="80725"/>
                  <a:pt x="251809" y="80426"/>
                </a:cubicBezTo>
                <a:lnTo>
                  <a:pt x="251809" y="80426"/>
                </a:lnTo>
                <a:lnTo>
                  <a:pt x="250129" y="82107"/>
                </a:lnTo>
                <a:lnTo>
                  <a:pt x="250540" y="82107"/>
                </a:lnTo>
                <a:lnTo>
                  <a:pt x="252556" y="80090"/>
                </a:lnTo>
                <a:lnTo>
                  <a:pt x="252519" y="80090"/>
                </a:lnTo>
                <a:cubicBezTo>
                  <a:pt x="255282" y="78821"/>
                  <a:pt x="257485" y="76618"/>
                  <a:pt x="258754" y="73855"/>
                </a:cubicBezTo>
                <a:lnTo>
                  <a:pt x="265587" y="67059"/>
                </a:lnTo>
                <a:cubicBezTo>
                  <a:pt x="265550" y="66910"/>
                  <a:pt x="265550" y="66798"/>
                  <a:pt x="265550" y="66686"/>
                </a:cubicBezTo>
                <a:lnTo>
                  <a:pt x="259053" y="73183"/>
                </a:lnTo>
                <a:cubicBezTo>
                  <a:pt x="259277" y="72548"/>
                  <a:pt x="259464" y="71876"/>
                  <a:pt x="259613" y="71204"/>
                </a:cubicBezTo>
                <a:lnTo>
                  <a:pt x="265401" y="65416"/>
                </a:lnTo>
                <a:cubicBezTo>
                  <a:pt x="265363" y="65304"/>
                  <a:pt x="265326" y="65230"/>
                  <a:pt x="265326" y="65118"/>
                </a:cubicBezTo>
                <a:lnTo>
                  <a:pt x="259725" y="70718"/>
                </a:lnTo>
                <a:cubicBezTo>
                  <a:pt x="259837" y="70196"/>
                  <a:pt x="259875" y="69673"/>
                  <a:pt x="259912" y="69150"/>
                </a:cubicBezTo>
                <a:lnTo>
                  <a:pt x="265102" y="63998"/>
                </a:lnTo>
                <a:cubicBezTo>
                  <a:pt x="265065" y="63886"/>
                  <a:pt x="265027" y="63811"/>
                  <a:pt x="264990" y="63699"/>
                </a:cubicBezTo>
                <a:lnTo>
                  <a:pt x="259949" y="68739"/>
                </a:lnTo>
                <a:lnTo>
                  <a:pt x="259949" y="67955"/>
                </a:lnTo>
                <a:lnTo>
                  <a:pt x="259949" y="67358"/>
                </a:lnTo>
                <a:lnTo>
                  <a:pt x="264617" y="62691"/>
                </a:lnTo>
                <a:cubicBezTo>
                  <a:pt x="264579" y="62616"/>
                  <a:pt x="264542" y="62504"/>
                  <a:pt x="264505" y="62429"/>
                </a:cubicBezTo>
                <a:lnTo>
                  <a:pt x="259949" y="66985"/>
                </a:lnTo>
                <a:cubicBezTo>
                  <a:pt x="259912" y="66574"/>
                  <a:pt x="259875" y="66126"/>
                  <a:pt x="259800" y="65752"/>
                </a:cubicBezTo>
                <a:lnTo>
                  <a:pt x="264019" y="61533"/>
                </a:lnTo>
                <a:cubicBezTo>
                  <a:pt x="263982" y="61459"/>
                  <a:pt x="263907" y="61384"/>
                  <a:pt x="263870" y="61309"/>
                </a:cubicBezTo>
                <a:lnTo>
                  <a:pt x="259763" y="65416"/>
                </a:lnTo>
                <a:cubicBezTo>
                  <a:pt x="259688" y="65043"/>
                  <a:pt x="259613" y="64670"/>
                  <a:pt x="259501" y="64296"/>
                </a:cubicBezTo>
                <a:lnTo>
                  <a:pt x="263310" y="60450"/>
                </a:lnTo>
                <a:cubicBezTo>
                  <a:pt x="263272" y="60376"/>
                  <a:pt x="263198" y="60301"/>
                  <a:pt x="263160" y="60226"/>
                </a:cubicBezTo>
                <a:lnTo>
                  <a:pt x="259427" y="63960"/>
                </a:lnTo>
                <a:cubicBezTo>
                  <a:pt x="259315" y="63624"/>
                  <a:pt x="259202" y="63288"/>
                  <a:pt x="259053" y="62952"/>
                </a:cubicBezTo>
                <a:lnTo>
                  <a:pt x="262488" y="59517"/>
                </a:lnTo>
                <a:lnTo>
                  <a:pt x="262302" y="59330"/>
                </a:lnTo>
                <a:lnTo>
                  <a:pt x="259016" y="62728"/>
                </a:lnTo>
                <a:cubicBezTo>
                  <a:pt x="258866" y="62429"/>
                  <a:pt x="258717" y="62093"/>
                  <a:pt x="258530" y="61795"/>
                </a:cubicBezTo>
                <a:lnTo>
                  <a:pt x="261629" y="58696"/>
                </a:lnTo>
                <a:lnTo>
                  <a:pt x="261405" y="58546"/>
                </a:lnTo>
                <a:lnTo>
                  <a:pt x="258418" y="61533"/>
                </a:lnTo>
                <a:cubicBezTo>
                  <a:pt x="258232" y="61272"/>
                  <a:pt x="258045" y="60973"/>
                  <a:pt x="257858" y="60712"/>
                </a:cubicBezTo>
                <a:lnTo>
                  <a:pt x="260659" y="57911"/>
                </a:lnTo>
                <a:lnTo>
                  <a:pt x="260397" y="57762"/>
                </a:lnTo>
                <a:lnTo>
                  <a:pt x="257709" y="60450"/>
                </a:lnTo>
                <a:cubicBezTo>
                  <a:pt x="257522" y="60189"/>
                  <a:pt x="257298" y="59965"/>
                  <a:pt x="257074" y="59704"/>
                </a:cubicBezTo>
                <a:lnTo>
                  <a:pt x="259576" y="57202"/>
                </a:lnTo>
                <a:lnTo>
                  <a:pt x="259315" y="57053"/>
                </a:lnTo>
                <a:lnTo>
                  <a:pt x="256888" y="59517"/>
                </a:lnTo>
                <a:cubicBezTo>
                  <a:pt x="256663" y="59256"/>
                  <a:pt x="256439" y="59032"/>
                  <a:pt x="256215" y="58845"/>
                </a:cubicBezTo>
                <a:lnTo>
                  <a:pt x="258456" y="56605"/>
                </a:lnTo>
                <a:lnTo>
                  <a:pt x="258194" y="56455"/>
                </a:lnTo>
                <a:lnTo>
                  <a:pt x="255991" y="58658"/>
                </a:lnTo>
                <a:cubicBezTo>
                  <a:pt x="255730" y="58434"/>
                  <a:pt x="255506" y="58210"/>
                  <a:pt x="255245" y="58023"/>
                </a:cubicBezTo>
                <a:lnTo>
                  <a:pt x="257261" y="56007"/>
                </a:lnTo>
                <a:lnTo>
                  <a:pt x="256962" y="55895"/>
                </a:lnTo>
                <a:lnTo>
                  <a:pt x="255021" y="57874"/>
                </a:lnTo>
                <a:cubicBezTo>
                  <a:pt x="254722" y="57687"/>
                  <a:pt x="254461" y="57501"/>
                  <a:pt x="254199" y="57314"/>
                </a:cubicBezTo>
                <a:lnTo>
                  <a:pt x="255991" y="55484"/>
                </a:lnTo>
                <a:lnTo>
                  <a:pt x="255730" y="55372"/>
                </a:lnTo>
                <a:lnTo>
                  <a:pt x="253938" y="57165"/>
                </a:lnTo>
                <a:cubicBezTo>
                  <a:pt x="253639" y="56978"/>
                  <a:pt x="253378" y="56829"/>
                  <a:pt x="253079" y="56679"/>
                </a:cubicBezTo>
                <a:lnTo>
                  <a:pt x="254722" y="55036"/>
                </a:lnTo>
                <a:lnTo>
                  <a:pt x="254423" y="54924"/>
                </a:lnTo>
                <a:lnTo>
                  <a:pt x="252818" y="56530"/>
                </a:lnTo>
                <a:cubicBezTo>
                  <a:pt x="252482" y="56381"/>
                  <a:pt x="252183" y="56231"/>
                  <a:pt x="251884" y="56082"/>
                </a:cubicBezTo>
                <a:lnTo>
                  <a:pt x="253378" y="54551"/>
                </a:lnTo>
                <a:lnTo>
                  <a:pt x="253079" y="54476"/>
                </a:lnTo>
                <a:lnTo>
                  <a:pt x="251585" y="55932"/>
                </a:lnTo>
                <a:cubicBezTo>
                  <a:pt x="251287" y="55820"/>
                  <a:pt x="250951" y="55671"/>
                  <a:pt x="250652" y="55522"/>
                </a:cubicBezTo>
                <a:lnTo>
                  <a:pt x="252034" y="54140"/>
                </a:lnTo>
                <a:lnTo>
                  <a:pt x="251735" y="54066"/>
                </a:lnTo>
                <a:lnTo>
                  <a:pt x="250353" y="55447"/>
                </a:lnTo>
                <a:lnTo>
                  <a:pt x="249345" y="55074"/>
                </a:lnTo>
                <a:lnTo>
                  <a:pt x="250652" y="53730"/>
                </a:lnTo>
                <a:lnTo>
                  <a:pt x="250353" y="53655"/>
                </a:lnTo>
                <a:lnTo>
                  <a:pt x="249046" y="54962"/>
                </a:lnTo>
                <a:lnTo>
                  <a:pt x="248038" y="54626"/>
                </a:lnTo>
                <a:lnTo>
                  <a:pt x="249270" y="53356"/>
                </a:lnTo>
                <a:lnTo>
                  <a:pt x="248972" y="53244"/>
                </a:lnTo>
                <a:lnTo>
                  <a:pt x="247665" y="54551"/>
                </a:lnTo>
                <a:lnTo>
                  <a:pt x="246619" y="54215"/>
                </a:lnTo>
                <a:lnTo>
                  <a:pt x="247964" y="52908"/>
                </a:lnTo>
                <a:lnTo>
                  <a:pt x="247665" y="52796"/>
                </a:lnTo>
                <a:lnTo>
                  <a:pt x="246321" y="54140"/>
                </a:lnTo>
                <a:lnTo>
                  <a:pt x="245499" y="53879"/>
                </a:lnTo>
                <a:lnTo>
                  <a:pt x="245275" y="53804"/>
                </a:lnTo>
                <a:lnTo>
                  <a:pt x="246694" y="52423"/>
                </a:lnTo>
                <a:lnTo>
                  <a:pt x="246395" y="52311"/>
                </a:lnTo>
                <a:lnTo>
                  <a:pt x="244977" y="53692"/>
                </a:lnTo>
                <a:cubicBezTo>
                  <a:pt x="244603" y="53580"/>
                  <a:pt x="244267" y="53468"/>
                  <a:pt x="243931" y="53394"/>
                </a:cubicBezTo>
                <a:lnTo>
                  <a:pt x="245499" y="51825"/>
                </a:lnTo>
                <a:lnTo>
                  <a:pt x="245238" y="51676"/>
                </a:lnTo>
                <a:lnTo>
                  <a:pt x="243632" y="53281"/>
                </a:lnTo>
                <a:lnTo>
                  <a:pt x="242624" y="52945"/>
                </a:lnTo>
                <a:lnTo>
                  <a:pt x="244417" y="51116"/>
                </a:lnTo>
                <a:cubicBezTo>
                  <a:pt x="244342" y="51079"/>
                  <a:pt x="244267" y="51004"/>
                  <a:pt x="244230" y="50929"/>
                </a:cubicBezTo>
                <a:lnTo>
                  <a:pt x="242326" y="52833"/>
                </a:lnTo>
                <a:cubicBezTo>
                  <a:pt x="241952" y="52721"/>
                  <a:pt x="241616" y="52572"/>
                  <a:pt x="241317" y="52460"/>
                </a:cubicBezTo>
                <a:lnTo>
                  <a:pt x="243670" y="50145"/>
                </a:lnTo>
                <a:cubicBezTo>
                  <a:pt x="243595" y="50033"/>
                  <a:pt x="243558" y="49921"/>
                  <a:pt x="243558" y="49846"/>
                </a:cubicBezTo>
                <a:lnTo>
                  <a:pt x="241056" y="52311"/>
                </a:lnTo>
                <a:cubicBezTo>
                  <a:pt x="240720" y="52199"/>
                  <a:pt x="240421" y="52049"/>
                  <a:pt x="240123" y="51900"/>
                </a:cubicBezTo>
                <a:lnTo>
                  <a:pt x="243446" y="48577"/>
                </a:lnTo>
                <a:cubicBezTo>
                  <a:pt x="243483" y="48390"/>
                  <a:pt x="243520" y="48204"/>
                  <a:pt x="243595" y="48017"/>
                </a:cubicBezTo>
                <a:lnTo>
                  <a:pt x="243595" y="48017"/>
                </a:lnTo>
                <a:lnTo>
                  <a:pt x="239861" y="51751"/>
                </a:lnTo>
                <a:cubicBezTo>
                  <a:pt x="239563" y="51601"/>
                  <a:pt x="239301" y="51415"/>
                  <a:pt x="239040" y="51228"/>
                </a:cubicBezTo>
                <a:lnTo>
                  <a:pt x="244043" y="46225"/>
                </a:lnTo>
                <a:cubicBezTo>
                  <a:pt x="246283" y="46785"/>
                  <a:pt x="247926" y="48390"/>
                  <a:pt x="249009" y="51004"/>
                </a:cubicBezTo>
                <a:lnTo>
                  <a:pt x="254349" y="47867"/>
                </a:lnTo>
                <a:lnTo>
                  <a:pt x="253415" y="48801"/>
                </a:lnTo>
                <a:lnTo>
                  <a:pt x="253564" y="49025"/>
                </a:lnTo>
                <a:lnTo>
                  <a:pt x="255319" y="47307"/>
                </a:lnTo>
                <a:lnTo>
                  <a:pt x="258642" y="45403"/>
                </a:lnTo>
                <a:lnTo>
                  <a:pt x="254124" y="49921"/>
                </a:lnTo>
                <a:cubicBezTo>
                  <a:pt x="254162" y="49996"/>
                  <a:pt x="254236" y="50070"/>
                  <a:pt x="254274" y="50182"/>
                </a:cubicBezTo>
                <a:lnTo>
                  <a:pt x="262376" y="42043"/>
                </a:lnTo>
                <a:lnTo>
                  <a:pt x="262227" y="41819"/>
                </a:lnTo>
                <a:lnTo>
                  <a:pt x="258717" y="45291"/>
                </a:lnTo>
                <a:cubicBezTo>
                  <a:pt x="258568" y="44992"/>
                  <a:pt x="258418" y="44694"/>
                  <a:pt x="258269" y="44395"/>
                </a:cubicBezTo>
                <a:lnTo>
                  <a:pt x="261592" y="41072"/>
                </a:lnTo>
                <a:lnTo>
                  <a:pt x="261405" y="40848"/>
                </a:lnTo>
                <a:lnTo>
                  <a:pt x="258120" y="44134"/>
                </a:lnTo>
                <a:cubicBezTo>
                  <a:pt x="257970" y="43835"/>
                  <a:pt x="257784" y="43536"/>
                  <a:pt x="257634" y="43275"/>
                </a:cubicBezTo>
                <a:lnTo>
                  <a:pt x="260733" y="40138"/>
                </a:lnTo>
                <a:lnTo>
                  <a:pt x="260547" y="39914"/>
                </a:lnTo>
                <a:lnTo>
                  <a:pt x="257485" y="43014"/>
                </a:lnTo>
                <a:cubicBezTo>
                  <a:pt x="257298" y="42752"/>
                  <a:pt x="257112" y="42453"/>
                  <a:pt x="256925" y="42192"/>
                </a:cubicBezTo>
                <a:lnTo>
                  <a:pt x="259837" y="39280"/>
                </a:lnTo>
                <a:lnTo>
                  <a:pt x="259613" y="39093"/>
                </a:lnTo>
                <a:lnTo>
                  <a:pt x="256738" y="41968"/>
                </a:lnTo>
                <a:cubicBezTo>
                  <a:pt x="256551" y="41707"/>
                  <a:pt x="256327" y="41445"/>
                  <a:pt x="256141" y="41221"/>
                </a:cubicBezTo>
                <a:lnTo>
                  <a:pt x="258866" y="38496"/>
                </a:lnTo>
                <a:lnTo>
                  <a:pt x="258642" y="38309"/>
                </a:lnTo>
                <a:lnTo>
                  <a:pt x="255954" y="40997"/>
                </a:lnTo>
                <a:cubicBezTo>
                  <a:pt x="255730" y="40736"/>
                  <a:pt x="255543" y="40512"/>
                  <a:pt x="255319" y="40288"/>
                </a:cubicBezTo>
                <a:lnTo>
                  <a:pt x="257784" y="37786"/>
                </a:lnTo>
                <a:lnTo>
                  <a:pt x="257560" y="37637"/>
                </a:lnTo>
                <a:lnTo>
                  <a:pt x="255095" y="40064"/>
                </a:lnTo>
                <a:cubicBezTo>
                  <a:pt x="254871" y="39840"/>
                  <a:pt x="254647" y="39616"/>
                  <a:pt x="254386" y="39429"/>
                </a:cubicBezTo>
                <a:lnTo>
                  <a:pt x="256663" y="37151"/>
                </a:lnTo>
                <a:lnTo>
                  <a:pt x="256402" y="37002"/>
                </a:lnTo>
                <a:lnTo>
                  <a:pt x="254199" y="39242"/>
                </a:lnTo>
                <a:cubicBezTo>
                  <a:pt x="253938" y="39018"/>
                  <a:pt x="253676" y="38832"/>
                  <a:pt x="253452" y="38608"/>
                </a:cubicBezTo>
                <a:lnTo>
                  <a:pt x="255469" y="36591"/>
                </a:lnTo>
                <a:lnTo>
                  <a:pt x="255207" y="36442"/>
                </a:lnTo>
                <a:lnTo>
                  <a:pt x="253191" y="38458"/>
                </a:lnTo>
                <a:cubicBezTo>
                  <a:pt x="252930" y="38272"/>
                  <a:pt x="252668" y="38085"/>
                  <a:pt x="252407" y="37898"/>
                </a:cubicBezTo>
                <a:lnTo>
                  <a:pt x="254199" y="36069"/>
                </a:lnTo>
                <a:lnTo>
                  <a:pt x="253900" y="35994"/>
                </a:lnTo>
                <a:lnTo>
                  <a:pt x="252146" y="37749"/>
                </a:lnTo>
                <a:cubicBezTo>
                  <a:pt x="251847" y="37562"/>
                  <a:pt x="251548" y="37375"/>
                  <a:pt x="251287" y="37226"/>
                </a:cubicBezTo>
                <a:lnTo>
                  <a:pt x="252818" y="35695"/>
                </a:lnTo>
                <a:lnTo>
                  <a:pt x="252519" y="35621"/>
                </a:lnTo>
                <a:lnTo>
                  <a:pt x="251063" y="37114"/>
                </a:lnTo>
                <a:cubicBezTo>
                  <a:pt x="250764" y="36927"/>
                  <a:pt x="250465" y="36778"/>
                  <a:pt x="250129" y="36629"/>
                </a:cubicBezTo>
                <a:lnTo>
                  <a:pt x="251399" y="35359"/>
                </a:lnTo>
                <a:lnTo>
                  <a:pt x="251063" y="35322"/>
                </a:lnTo>
                <a:lnTo>
                  <a:pt x="249868" y="36517"/>
                </a:lnTo>
                <a:cubicBezTo>
                  <a:pt x="249532" y="36367"/>
                  <a:pt x="249196" y="36255"/>
                  <a:pt x="248897" y="36143"/>
                </a:cubicBezTo>
                <a:lnTo>
                  <a:pt x="249868" y="35135"/>
                </a:lnTo>
                <a:lnTo>
                  <a:pt x="249495" y="35135"/>
                </a:lnTo>
                <a:lnTo>
                  <a:pt x="248561" y="36069"/>
                </a:lnTo>
                <a:cubicBezTo>
                  <a:pt x="248225" y="35919"/>
                  <a:pt x="247889" y="35845"/>
                  <a:pt x="247516" y="35733"/>
                </a:cubicBezTo>
                <a:lnTo>
                  <a:pt x="248188" y="35060"/>
                </a:lnTo>
                <a:lnTo>
                  <a:pt x="247814" y="35060"/>
                </a:lnTo>
                <a:lnTo>
                  <a:pt x="247217" y="35658"/>
                </a:lnTo>
                <a:cubicBezTo>
                  <a:pt x="246844" y="35583"/>
                  <a:pt x="246470" y="35471"/>
                  <a:pt x="246097" y="35397"/>
                </a:cubicBezTo>
                <a:lnTo>
                  <a:pt x="246395" y="35098"/>
                </a:lnTo>
                <a:lnTo>
                  <a:pt x="246395" y="35098"/>
                </a:lnTo>
                <a:cubicBezTo>
                  <a:pt x="246246" y="35135"/>
                  <a:pt x="246097" y="35135"/>
                  <a:pt x="245985" y="35135"/>
                </a:cubicBezTo>
                <a:lnTo>
                  <a:pt x="245761" y="35359"/>
                </a:lnTo>
                <a:cubicBezTo>
                  <a:pt x="244491" y="35135"/>
                  <a:pt x="243222" y="35023"/>
                  <a:pt x="241952" y="35023"/>
                </a:cubicBezTo>
                <a:close/>
                <a:moveTo>
                  <a:pt x="196287" y="35023"/>
                </a:moveTo>
                <a:cubicBezTo>
                  <a:pt x="182622" y="35023"/>
                  <a:pt x="172727" y="45254"/>
                  <a:pt x="172727" y="58546"/>
                </a:cubicBezTo>
                <a:cubicBezTo>
                  <a:pt x="172727" y="71839"/>
                  <a:pt x="182622" y="82107"/>
                  <a:pt x="196287" y="82107"/>
                </a:cubicBezTo>
                <a:cubicBezTo>
                  <a:pt x="197221" y="82107"/>
                  <a:pt x="198192" y="82069"/>
                  <a:pt x="199125" y="81957"/>
                </a:cubicBezTo>
                <a:lnTo>
                  <a:pt x="199125" y="81957"/>
                </a:lnTo>
                <a:lnTo>
                  <a:pt x="199050" y="82032"/>
                </a:lnTo>
                <a:cubicBezTo>
                  <a:pt x="199162" y="82032"/>
                  <a:pt x="199312" y="82069"/>
                  <a:pt x="199424" y="82069"/>
                </a:cubicBezTo>
                <a:lnTo>
                  <a:pt x="199573" y="81882"/>
                </a:lnTo>
                <a:cubicBezTo>
                  <a:pt x="200133" y="81808"/>
                  <a:pt x="200693" y="81733"/>
                  <a:pt x="201216" y="81621"/>
                </a:cubicBezTo>
                <a:lnTo>
                  <a:pt x="201216" y="81621"/>
                </a:lnTo>
                <a:lnTo>
                  <a:pt x="200693" y="82144"/>
                </a:lnTo>
                <a:lnTo>
                  <a:pt x="201067" y="82144"/>
                </a:lnTo>
                <a:lnTo>
                  <a:pt x="201739" y="81509"/>
                </a:lnTo>
                <a:cubicBezTo>
                  <a:pt x="202374" y="81360"/>
                  <a:pt x="202971" y="81210"/>
                  <a:pt x="203606" y="81024"/>
                </a:cubicBezTo>
                <a:lnTo>
                  <a:pt x="203606" y="81024"/>
                </a:lnTo>
                <a:lnTo>
                  <a:pt x="202411" y="82181"/>
                </a:lnTo>
                <a:lnTo>
                  <a:pt x="202822" y="82181"/>
                </a:lnTo>
                <a:lnTo>
                  <a:pt x="204241" y="80800"/>
                </a:lnTo>
                <a:cubicBezTo>
                  <a:pt x="205025" y="80501"/>
                  <a:pt x="205809" y="80165"/>
                  <a:pt x="206555" y="79829"/>
                </a:cubicBezTo>
                <a:lnTo>
                  <a:pt x="206555" y="79829"/>
                </a:lnTo>
                <a:lnTo>
                  <a:pt x="204315" y="82069"/>
                </a:lnTo>
                <a:lnTo>
                  <a:pt x="204315" y="82069"/>
                </a:lnTo>
                <a:lnTo>
                  <a:pt x="204763" y="82032"/>
                </a:lnTo>
                <a:lnTo>
                  <a:pt x="207377" y="79418"/>
                </a:lnTo>
                <a:cubicBezTo>
                  <a:pt x="209132" y="78447"/>
                  <a:pt x="210775" y="77290"/>
                  <a:pt x="212231" y="75908"/>
                </a:cubicBezTo>
                <a:lnTo>
                  <a:pt x="212231" y="75908"/>
                </a:lnTo>
                <a:lnTo>
                  <a:pt x="206369" y="81770"/>
                </a:lnTo>
                <a:lnTo>
                  <a:pt x="206854" y="81696"/>
                </a:lnTo>
                <a:lnTo>
                  <a:pt x="218690" y="69822"/>
                </a:lnTo>
                <a:lnTo>
                  <a:pt x="218429" y="69673"/>
                </a:lnTo>
                <a:lnTo>
                  <a:pt x="212679" y="75423"/>
                </a:lnTo>
                <a:cubicBezTo>
                  <a:pt x="213874" y="74228"/>
                  <a:pt x="214957" y="72847"/>
                  <a:pt x="215853" y="71390"/>
                </a:cubicBezTo>
                <a:lnTo>
                  <a:pt x="215517" y="71204"/>
                </a:lnTo>
                <a:lnTo>
                  <a:pt x="217570" y="69188"/>
                </a:lnTo>
                <a:lnTo>
                  <a:pt x="217309" y="69038"/>
                </a:lnTo>
                <a:lnTo>
                  <a:pt x="215293" y="71054"/>
                </a:lnTo>
                <a:lnTo>
                  <a:pt x="214397" y="70569"/>
                </a:lnTo>
                <a:lnTo>
                  <a:pt x="216450" y="68515"/>
                </a:lnTo>
                <a:lnTo>
                  <a:pt x="216189" y="68366"/>
                </a:lnTo>
                <a:lnTo>
                  <a:pt x="214172" y="70420"/>
                </a:lnTo>
                <a:lnTo>
                  <a:pt x="213314" y="69934"/>
                </a:lnTo>
                <a:lnTo>
                  <a:pt x="215367" y="67881"/>
                </a:lnTo>
                <a:lnTo>
                  <a:pt x="215106" y="67731"/>
                </a:lnTo>
                <a:lnTo>
                  <a:pt x="213052" y="69748"/>
                </a:lnTo>
                <a:lnTo>
                  <a:pt x="212194" y="69262"/>
                </a:lnTo>
                <a:lnTo>
                  <a:pt x="214247" y="67209"/>
                </a:lnTo>
                <a:lnTo>
                  <a:pt x="213986" y="67059"/>
                </a:lnTo>
                <a:lnTo>
                  <a:pt x="211932" y="69113"/>
                </a:lnTo>
                <a:lnTo>
                  <a:pt x="211073" y="68627"/>
                </a:lnTo>
                <a:lnTo>
                  <a:pt x="213127" y="66574"/>
                </a:lnTo>
                <a:lnTo>
                  <a:pt x="212866" y="66425"/>
                </a:lnTo>
                <a:lnTo>
                  <a:pt x="210849" y="68441"/>
                </a:lnTo>
                <a:lnTo>
                  <a:pt x="209953" y="67955"/>
                </a:lnTo>
                <a:lnTo>
                  <a:pt x="212007" y="65902"/>
                </a:lnTo>
                <a:lnTo>
                  <a:pt x="211745" y="65752"/>
                </a:lnTo>
                <a:lnTo>
                  <a:pt x="210812" y="66686"/>
                </a:lnTo>
                <a:cubicBezTo>
                  <a:pt x="210513" y="67097"/>
                  <a:pt x="210177" y="67507"/>
                  <a:pt x="209841" y="67843"/>
                </a:cubicBezTo>
                <a:lnTo>
                  <a:pt x="205846" y="65566"/>
                </a:lnTo>
                <a:cubicBezTo>
                  <a:pt x="204427" y="68254"/>
                  <a:pt x="201739" y="70046"/>
                  <a:pt x="198490" y="70606"/>
                </a:cubicBezTo>
                <a:lnTo>
                  <a:pt x="198640" y="70457"/>
                </a:lnTo>
                <a:lnTo>
                  <a:pt x="198341" y="70382"/>
                </a:lnTo>
                <a:lnTo>
                  <a:pt x="198042" y="70644"/>
                </a:lnTo>
                <a:cubicBezTo>
                  <a:pt x="197557" y="70718"/>
                  <a:pt x="197072" y="70756"/>
                  <a:pt x="196549" y="70756"/>
                </a:cubicBezTo>
                <a:lnTo>
                  <a:pt x="197296" y="70046"/>
                </a:lnTo>
                <a:lnTo>
                  <a:pt x="196997" y="69934"/>
                </a:lnTo>
                <a:lnTo>
                  <a:pt x="196175" y="70793"/>
                </a:lnTo>
                <a:cubicBezTo>
                  <a:pt x="195727" y="70756"/>
                  <a:pt x="195279" y="70756"/>
                  <a:pt x="194869" y="70718"/>
                </a:cubicBezTo>
                <a:lnTo>
                  <a:pt x="196063" y="69524"/>
                </a:lnTo>
                <a:lnTo>
                  <a:pt x="195802" y="69374"/>
                </a:lnTo>
                <a:lnTo>
                  <a:pt x="194495" y="70681"/>
                </a:lnTo>
                <a:cubicBezTo>
                  <a:pt x="194122" y="70606"/>
                  <a:pt x="193711" y="70569"/>
                  <a:pt x="193338" y="70494"/>
                </a:cubicBezTo>
                <a:lnTo>
                  <a:pt x="194943" y="68851"/>
                </a:lnTo>
                <a:lnTo>
                  <a:pt x="194719" y="68702"/>
                </a:lnTo>
                <a:lnTo>
                  <a:pt x="193002" y="70420"/>
                </a:lnTo>
                <a:cubicBezTo>
                  <a:pt x="192628" y="70308"/>
                  <a:pt x="192292" y="70233"/>
                  <a:pt x="191956" y="70084"/>
                </a:cubicBezTo>
                <a:lnTo>
                  <a:pt x="193935" y="68105"/>
                </a:lnTo>
                <a:lnTo>
                  <a:pt x="193711" y="67918"/>
                </a:lnTo>
                <a:lnTo>
                  <a:pt x="191657" y="70009"/>
                </a:lnTo>
                <a:cubicBezTo>
                  <a:pt x="191321" y="69860"/>
                  <a:pt x="190985" y="69748"/>
                  <a:pt x="190687" y="69598"/>
                </a:cubicBezTo>
                <a:lnTo>
                  <a:pt x="193002" y="67246"/>
                </a:lnTo>
                <a:lnTo>
                  <a:pt x="192815" y="67059"/>
                </a:lnTo>
                <a:lnTo>
                  <a:pt x="190425" y="69486"/>
                </a:lnTo>
                <a:cubicBezTo>
                  <a:pt x="190127" y="69337"/>
                  <a:pt x="189828" y="69150"/>
                  <a:pt x="189529" y="68963"/>
                </a:cubicBezTo>
                <a:lnTo>
                  <a:pt x="192218" y="66312"/>
                </a:lnTo>
                <a:lnTo>
                  <a:pt x="192068" y="66051"/>
                </a:lnTo>
                <a:lnTo>
                  <a:pt x="189305" y="68814"/>
                </a:lnTo>
                <a:cubicBezTo>
                  <a:pt x="189006" y="68665"/>
                  <a:pt x="188745" y="68441"/>
                  <a:pt x="188484" y="68254"/>
                </a:cubicBezTo>
                <a:lnTo>
                  <a:pt x="191508" y="65230"/>
                </a:lnTo>
                <a:lnTo>
                  <a:pt x="191396" y="64968"/>
                </a:lnTo>
                <a:lnTo>
                  <a:pt x="188297" y="68067"/>
                </a:lnTo>
                <a:cubicBezTo>
                  <a:pt x="188036" y="67843"/>
                  <a:pt x="187812" y="67657"/>
                  <a:pt x="187588" y="67433"/>
                </a:cubicBezTo>
                <a:lnTo>
                  <a:pt x="190948" y="64035"/>
                </a:lnTo>
                <a:cubicBezTo>
                  <a:pt x="190911" y="63960"/>
                  <a:pt x="190873" y="63848"/>
                  <a:pt x="190836" y="63773"/>
                </a:cubicBezTo>
                <a:lnTo>
                  <a:pt x="187364" y="67209"/>
                </a:lnTo>
                <a:cubicBezTo>
                  <a:pt x="187177" y="66985"/>
                  <a:pt x="186953" y="66723"/>
                  <a:pt x="186766" y="66462"/>
                </a:cubicBezTo>
                <a:lnTo>
                  <a:pt x="190500" y="62728"/>
                </a:lnTo>
                <a:cubicBezTo>
                  <a:pt x="190463" y="62653"/>
                  <a:pt x="190425" y="62541"/>
                  <a:pt x="190388" y="62429"/>
                </a:cubicBezTo>
                <a:lnTo>
                  <a:pt x="186617" y="66238"/>
                </a:lnTo>
                <a:cubicBezTo>
                  <a:pt x="186393" y="65976"/>
                  <a:pt x="186206" y="65715"/>
                  <a:pt x="186057" y="65416"/>
                </a:cubicBezTo>
                <a:lnTo>
                  <a:pt x="190127" y="61309"/>
                </a:lnTo>
                <a:lnTo>
                  <a:pt x="190089" y="60973"/>
                </a:lnTo>
                <a:lnTo>
                  <a:pt x="185870" y="65155"/>
                </a:lnTo>
                <a:cubicBezTo>
                  <a:pt x="185721" y="64894"/>
                  <a:pt x="185571" y="64558"/>
                  <a:pt x="185422" y="64259"/>
                </a:cubicBezTo>
                <a:lnTo>
                  <a:pt x="189903" y="59778"/>
                </a:lnTo>
                <a:lnTo>
                  <a:pt x="189903" y="59405"/>
                </a:lnTo>
                <a:lnTo>
                  <a:pt x="185310" y="63998"/>
                </a:lnTo>
                <a:cubicBezTo>
                  <a:pt x="185161" y="63661"/>
                  <a:pt x="185049" y="63325"/>
                  <a:pt x="184937" y="62989"/>
                </a:cubicBezTo>
                <a:lnTo>
                  <a:pt x="189903" y="58023"/>
                </a:lnTo>
                <a:lnTo>
                  <a:pt x="189903" y="57613"/>
                </a:lnTo>
                <a:lnTo>
                  <a:pt x="184825" y="62691"/>
                </a:lnTo>
                <a:cubicBezTo>
                  <a:pt x="184713" y="62355"/>
                  <a:pt x="184638" y="61981"/>
                  <a:pt x="184526" y="61608"/>
                </a:cubicBezTo>
                <a:lnTo>
                  <a:pt x="190089" y="56082"/>
                </a:lnTo>
                <a:cubicBezTo>
                  <a:pt x="190089" y="55932"/>
                  <a:pt x="190127" y="55783"/>
                  <a:pt x="190164" y="55596"/>
                </a:cubicBezTo>
                <a:lnTo>
                  <a:pt x="190164" y="55596"/>
                </a:lnTo>
                <a:lnTo>
                  <a:pt x="184489" y="61309"/>
                </a:lnTo>
                <a:cubicBezTo>
                  <a:pt x="184414" y="60898"/>
                  <a:pt x="184339" y="60525"/>
                  <a:pt x="184302" y="60114"/>
                </a:cubicBezTo>
                <a:lnTo>
                  <a:pt x="190687" y="53692"/>
                </a:lnTo>
                <a:cubicBezTo>
                  <a:pt x="190761" y="53506"/>
                  <a:pt x="190873" y="53281"/>
                  <a:pt x="190948" y="53057"/>
                </a:cubicBezTo>
                <a:lnTo>
                  <a:pt x="190948" y="53057"/>
                </a:lnTo>
                <a:lnTo>
                  <a:pt x="184265" y="59741"/>
                </a:lnTo>
                <a:cubicBezTo>
                  <a:pt x="184227" y="59330"/>
                  <a:pt x="184227" y="58920"/>
                  <a:pt x="184227" y="58546"/>
                </a:cubicBezTo>
                <a:lnTo>
                  <a:pt x="184227" y="58434"/>
                </a:lnTo>
                <a:lnTo>
                  <a:pt x="196362" y="46299"/>
                </a:lnTo>
                <a:cubicBezTo>
                  <a:pt x="196810" y="46299"/>
                  <a:pt x="197221" y="46299"/>
                  <a:pt x="197669" y="46374"/>
                </a:cubicBezTo>
                <a:lnTo>
                  <a:pt x="196661" y="47382"/>
                </a:lnTo>
                <a:cubicBezTo>
                  <a:pt x="196848" y="47270"/>
                  <a:pt x="197072" y="47195"/>
                  <a:pt x="197296" y="47121"/>
                </a:cubicBezTo>
                <a:lnTo>
                  <a:pt x="198005" y="46411"/>
                </a:lnTo>
                <a:cubicBezTo>
                  <a:pt x="201440" y="46859"/>
                  <a:pt x="204315" y="48689"/>
                  <a:pt x="205846" y="51452"/>
                </a:cubicBezTo>
                <a:lnTo>
                  <a:pt x="211970" y="47942"/>
                </a:lnTo>
                <a:lnTo>
                  <a:pt x="210215" y="49697"/>
                </a:lnTo>
                <a:lnTo>
                  <a:pt x="210401" y="49921"/>
                </a:lnTo>
                <a:lnTo>
                  <a:pt x="212903" y="47419"/>
                </a:lnTo>
                <a:lnTo>
                  <a:pt x="215853" y="45702"/>
                </a:lnTo>
                <a:cubicBezTo>
                  <a:pt x="215703" y="45440"/>
                  <a:pt x="215517" y="45216"/>
                  <a:pt x="215367" y="44955"/>
                </a:cubicBezTo>
                <a:lnTo>
                  <a:pt x="218466" y="41856"/>
                </a:lnTo>
                <a:lnTo>
                  <a:pt x="218242" y="41669"/>
                </a:lnTo>
                <a:lnTo>
                  <a:pt x="215218" y="44694"/>
                </a:lnTo>
                <a:cubicBezTo>
                  <a:pt x="215031" y="44432"/>
                  <a:pt x="214845" y="44171"/>
                  <a:pt x="214621" y="43910"/>
                </a:cubicBezTo>
                <a:lnTo>
                  <a:pt x="217570" y="40997"/>
                </a:lnTo>
                <a:lnTo>
                  <a:pt x="217346" y="40811"/>
                </a:lnTo>
                <a:lnTo>
                  <a:pt x="214471" y="43686"/>
                </a:lnTo>
                <a:cubicBezTo>
                  <a:pt x="214247" y="43424"/>
                  <a:pt x="214060" y="43200"/>
                  <a:pt x="213836" y="42939"/>
                </a:cubicBezTo>
                <a:lnTo>
                  <a:pt x="216599" y="40176"/>
                </a:lnTo>
                <a:lnTo>
                  <a:pt x="216375" y="39989"/>
                </a:lnTo>
                <a:lnTo>
                  <a:pt x="213650" y="42715"/>
                </a:lnTo>
                <a:cubicBezTo>
                  <a:pt x="213463" y="42491"/>
                  <a:pt x="213239" y="42229"/>
                  <a:pt x="213015" y="42005"/>
                </a:cubicBezTo>
                <a:lnTo>
                  <a:pt x="215591" y="39392"/>
                </a:lnTo>
                <a:cubicBezTo>
                  <a:pt x="215517" y="39354"/>
                  <a:pt x="215442" y="39280"/>
                  <a:pt x="215367" y="39242"/>
                </a:cubicBezTo>
                <a:lnTo>
                  <a:pt x="212791" y="41819"/>
                </a:lnTo>
                <a:cubicBezTo>
                  <a:pt x="212567" y="41595"/>
                  <a:pt x="212343" y="41333"/>
                  <a:pt x="212119" y="41109"/>
                </a:cubicBezTo>
                <a:lnTo>
                  <a:pt x="214546" y="38682"/>
                </a:lnTo>
                <a:cubicBezTo>
                  <a:pt x="214471" y="38645"/>
                  <a:pt x="214359" y="38608"/>
                  <a:pt x="214285" y="38533"/>
                </a:cubicBezTo>
                <a:lnTo>
                  <a:pt x="211895" y="40923"/>
                </a:lnTo>
                <a:cubicBezTo>
                  <a:pt x="211633" y="40736"/>
                  <a:pt x="211409" y="40512"/>
                  <a:pt x="211185" y="40288"/>
                </a:cubicBezTo>
                <a:lnTo>
                  <a:pt x="213426" y="38010"/>
                </a:lnTo>
                <a:lnTo>
                  <a:pt x="213164" y="37898"/>
                </a:lnTo>
                <a:lnTo>
                  <a:pt x="210961" y="40138"/>
                </a:lnTo>
                <a:cubicBezTo>
                  <a:pt x="210700" y="39914"/>
                  <a:pt x="210439" y="39728"/>
                  <a:pt x="210177" y="39504"/>
                </a:cubicBezTo>
                <a:lnTo>
                  <a:pt x="212268" y="37413"/>
                </a:lnTo>
                <a:lnTo>
                  <a:pt x="212007" y="37301"/>
                </a:lnTo>
                <a:lnTo>
                  <a:pt x="209953" y="39354"/>
                </a:lnTo>
                <a:cubicBezTo>
                  <a:pt x="209692" y="39168"/>
                  <a:pt x="209431" y="38981"/>
                  <a:pt x="209132" y="38794"/>
                </a:cubicBezTo>
                <a:lnTo>
                  <a:pt x="211073" y="36890"/>
                </a:lnTo>
                <a:lnTo>
                  <a:pt x="210775" y="36741"/>
                </a:lnTo>
                <a:lnTo>
                  <a:pt x="208908" y="38608"/>
                </a:lnTo>
                <a:cubicBezTo>
                  <a:pt x="208646" y="38458"/>
                  <a:pt x="208348" y="38272"/>
                  <a:pt x="208049" y="38122"/>
                </a:cubicBezTo>
                <a:lnTo>
                  <a:pt x="209804" y="36367"/>
                </a:lnTo>
                <a:lnTo>
                  <a:pt x="209505" y="36255"/>
                </a:lnTo>
                <a:lnTo>
                  <a:pt x="207825" y="37973"/>
                </a:lnTo>
                <a:cubicBezTo>
                  <a:pt x="207526" y="37786"/>
                  <a:pt x="207228" y="37637"/>
                  <a:pt x="206929" y="37487"/>
                </a:cubicBezTo>
                <a:lnTo>
                  <a:pt x="208460" y="35957"/>
                </a:lnTo>
                <a:lnTo>
                  <a:pt x="208161" y="35845"/>
                </a:lnTo>
                <a:lnTo>
                  <a:pt x="206667" y="37375"/>
                </a:lnTo>
                <a:cubicBezTo>
                  <a:pt x="206369" y="37226"/>
                  <a:pt x="206070" y="37077"/>
                  <a:pt x="205734" y="36927"/>
                </a:cubicBezTo>
                <a:lnTo>
                  <a:pt x="207078" y="35583"/>
                </a:lnTo>
                <a:lnTo>
                  <a:pt x="206780" y="35509"/>
                </a:lnTo>
                <a:lnTo>
                  <a:pt x="205435" y="36815"/>
                </a:lnTo>
                <a:cubicBezTo>
                  <a:pt x="205099" y="36703"/>
                  <a:pt x="204801" y="36554"/>
                  <a:pt x="204465" y="36442"/>
                </a:cubicBezTo>
                <a:lnTo>
                  <a:pt x="205585" y="35322"/>
                </a:lnTo>
                <a:cubicBezTo>
                  <a:pt x="205435" y="35322"/>
                  <a:pt x="205323" y="35285"/>
                  <a:pt x="205211" y="35285"/>
                </a:cubicBezTo>
                <a:lnTo>
                  <a:pt x="204166" y="36330"/>
                </a:lnTo>
                <a:cubicBezTo>
                  <a:pt x="203830" y="36218"/>
                  <a:pt x="203494" y="36106"/>
                  <a:pt x="203120" y="35994"/>
                </a:cubicBezTo>
                <a:lnTo>
                  <a:pt x="203979" y="35135"/>
                </a:lnTo>
                <a:lnTo>
                  <a:pt x="203643" y="35098"/>
                </a:lnTo>
                <a:lnTo>
                  <a:pt x="202822" y="35919"/>
                </a:lnTo>
                <a:cubicBezTo>
                  <a:pt x="202486" y="35807"/>
                  <a:pt x="202112" y="35733"/>
                  <a:pt x="201739" y="35621"/>
                </a:cubicBezTo>
                <a:lnTo>
                  <a:pt x="202299" y="35060"/>
                </a:lnTo>
                <a:lnTo>
                  <a:pt x="201926" y="35060"/>
                </a:lnTo>
                <a:lnTo>
                  <a:pt x="201440" y="35583"/>
                </a:lnTo>
                <a:cubicBezTo>
                  <a:pt x="201067" y="35471"/>
                  <a:pt x="200656" y="35397"/>
                  <a:pt x="200283" y="35359"/>
                </a:cubicBezTo>
                <a:lnTo>
                  <a:pt x="200544" y="35098"/>
                </a:lnTo>
                <a:lnTo>
                  <a:pt x="200544" y="35098"/>
                </a:lnTo>
                <a:cubicBezTo>
                  <a:pt x="200395" y="35135"/>
                  <a:pt x="200245" y="35135"/>
                  <a:pt x="200096" y="35135"/>
                </a:cubicBezTo>
                <a:lnTo>
                  <a:pt x="199947" y="35285"/>
                </a:lnTo>
                <a:cubicBezTo>
                  <a:pt x="198714" y="35098"/>
                  <a:pt x="197520" y="35023"/>
                  <a:pt x="196287" y="35023"/>
                </a:cubicBezTo>
                <a:close/>
                <a:moveTo>
                  <a:pt x="252519" y="99543"/>
                </a:moveTo>
                <a:cubicBezTo>
                  <a:pt x="253639" y="99543"/>
                  <a:pt x="254573" y="100514"/>
                  <a:pt x="254498" y="101672"/>
                </a:cubicBezTo>
                <a:cubicBezTo>
                  <a:pt x="254608" y="102808"/>
                  <a:pt x="253711" y="103764"/>
                  <a:pt x="252583" y="103764"/>
                </a:cubicBezTo>
                <a:cubicBezTo>
                  <a:pt x="252562" y="103764"/>
                  <a:pt x="252541" y="103763"/>
                  <a:pt x="252519" y="103763"/>
                </a:cubicBezTo>
                <a:lnTo>
                  <a:pt x="249831" y="103763"/>
                </a:lnTo>
                <a:lnTo>
                  <a:pt x="249831" y="99543"/>
                </a:lnTo>
                <a:close/>
                <a:moveTo>
                  <a:pt x="0" y="7393"/>
                </a:moveTo>
                <a:lnTo>
                  <a:pt x="0" y="107011"/>
                </a:lnTo>
                <a:lnTo>
                  <a:pt x="136098" y="107011"/>
                </a:lnTo>
                <a:lnTo>
                  <a:pt x="136098" y="102344"/>
                </a:lnTo>
                <a:lnTo>
                  <a:pt x="4667" y="102344"/>
                </a:lnTo>
                <a:lnTo>
                  <a:pt x="4667" y="12060"/>
                </a:lnTo>
                <a:lnTo>
                  <a:pt x="11052" y="12060"/>
                </a:lnTo>
                <a:lnTo>
                  <a:pt x="11052" y="7393"/>
                </a:lnTo>
                <a:close/>
                <a:moveTo>
                  <a:pt x="85617" y="7393"/>
                </a:moveTo>
                <a:lnTo>
                  <a:pt x="85617" y="12060"/>
                </a:lnTo>
                <a:lnTo>
                  <a:pt x="279701" y="12060"/>
                </a:lnTo>
                <a:lnTo>
                  <a:pt x="279701" y="102344"/>
                </a:lnTo>
                <a:lnTo>
                  <a:pt x="273242" y="102344"/>
                </a:lnTo>
                <a:lnTo>
                  <a:pt x="273242" y="107011"/>
                </a:lnTo>
                <a:lnTo>
                  <a:pt x="284368" y="107011"/>
                </a:lnTo>
                <a:lnTo>
                  <a:pt x="284368" y="7393"/>
                </a:lnTo>
                <a:close/>
                <a:moveTo>
                  <a:pt x="172876" y="95175"/>
                </a:moveTo>
                <a:lnTo>
                  <a:pt x="172876" y="113844"/>
                </a:lnTo>
                <a:lnTo>
                  <a:pt x="184899" y="113844"/>
                </a:lnTo>
                <a:lnTo>
                  <a:pt x="184899" y="109363"/>
                </a:lnTo>
                <a:lnTo>
                  <a:pt x="177656" y="109363"/>
                </a:lnTo>
                <a:lnTo>
                  <a:pt x="177656" y="106600"/>
                </a:lnTo>
                <a:lnTo>
                  <a:pt x="184115" y="106600"/>
                </a:lnTo>
                <a:lnTo>
                  <a:pt x="184115" y="102232"/>
                </a:lnTo>
                <a:lnTo>
                  <a:pt x="177656" y="102232"/>
                </a:lnTo>
                <a:lnTo>
                  <a:pt x="177656" y="99618"/>
                </a:lnTo>
                <a:lnTo>
                  <a:pt x="184787" y="99618"/>
                </a:lnTo>
                <a:lnTo>
                  <a:pt x="184787" y="95175"/>
                </a:lnTo>
                <a:close/>
                <a:moveTo>
                  <a:pt x="189567" y="95138"/>
                </a:moveTo>
                <a:lnTo>
                  <a:pt x="189567" y="113807"/>
                </a:lnTo>
                <a:lnTo>
                  <a:pt x="194346" y="113807"/>
                </a:lnTo>
                <a:lnTo>
                  <a:pt x="194346" y="104435"/>
                </a:lnTo>
                <a:lnTo>
                  <a:pt x="200955" y="113844"/>
                </a:lnTo>
                <a:lnTo>
                  <a:pt x="204651" y="113844"/>
                </a:lnTo>
                <a:lnTo>
                  <a:pt x="204651" y="95175"/>
                </a:lnTo>
                <a:lnTo>
                  <a:pt x="199872" y="95138"/>
                </a:lnTo>
                <a:lnTo>
                  <a:pt x="199872" y="104547"/>
                </a:lnTo>
                <a:lnTo>
                  <a:pt x="193300" y="95138"/>
                </a:lnTo>
                <a:close/>
                <a:moveTo>
                  <a:pt x="209169" y="95138"/>
                </a:moveTo>
                <a:lnTo>
                  <a:pt x="209169" y="99767"/>
                </a:lnTo>
                <a:lnTo>
                  <a:pt x="213762" y="99767"/>
                </a:lnTo>
                <a:lnTo>
                  <a:pt x="213762" y="113844"/>
                </a:lnTo>
                <a:lnTo>
                  <a:pt x="218541" y="113844"/>
                </a:lnTo>
                <a:lnTo>
                  <a:pt x="218541" y="99767"/>
                </a:lnTo>
                <a:lnTo>
                  <a:pt x="223171" y="99767"/>
                </a:lnTo>
                <a:lnTo>
                  <a:pt x="223171" y="95138"/>
                </a:lnTo>
                <a:close/>
                <a:moveTo>
                  <a:pt x="228100" y="95175"/>
                </a:moveTo>
                <a:lnTo>
                  <a:pt x="228100" y="113844"/>
                </a:lnTo>
                <a:lnTo>
                  <a:pt x="240123" y="113844"/>
                </a:lnTo>
                <a:lnTo>
                  <a:pt x="240123" y="109363"/>
                </a:lnTo>
                <a:lnTo>
                  <a:pt x="232916" y="109363"/>
                </a:lnTo>
                <a:lnTo>
                  <a:pt x="232916" y="106600"/>
                </a:lnTo>
                <a:lnTo>
                  <a:pt x="239339" y="106600"/>
                </a:lnTo>
                <a:lnTo>
                  <a:pt x="239339" y="102232"/>
                </a:lnTo>
                <a:lnTo>
                  <a:pt x="232916" y="102232"/>
                </a:lnTo>
                <a:lnTo>
                  <a:pt x="232916" y="99618"/>
                </a:lnTo>
                <a:lnTo>
                  <a:pt x="240011" y="99618"/>
                </a:lnTo>
                <a:lnTo>
                  <a:pt x="240011" y="95175"/>
                </a:lnTo>
                <a:close/>
                <a:moveTo>
                  <a:pt x="245126" y="95138"/>
                </a:moveTo>
                <a:lnTo>
                  <a:pt x="245126" y="113807"/>
                </a:lnTo>
                <a:lnTo>
                  <a:pt x="249831" y="113807"/>
                </a:lnTo>
                <a:lnTo>
                  <a:pt x="249831" y="107832"/>
                </a:lnTo>
                <a:lnTo>
                  <a:pt x="251585" y="107832"/>
                </a:lnTo>
                <a:lnTo>
                  <a:pt x="254834" y="113844"/>
                </a:lnTo>
                <a:lnTo>
                  <a:pt x="259987" y="113844"/>
                </a:lnTo>
                <a:lnTo>
                  <a:pt x="256141" y="106936"/>
                </a:lnTo>
                <a:cubicBezTo>
                  <a:pt x="258082" y="105854"/>
                  <a:pt x="259315" y="103837"/>
                  <a:pt x="259315" y="101597"/>
                </a:cubicBezTo>
                <a:cubicBezTo>
                  <a:pt x="259315" y="97826"/>
                  <a:pt x="256365" y="95138"/>
                  <a:pt x="252594" y="95138"/>
                </a:cubicBezTo>
                <a:close/>
                <a:moveTo>
                  <a:pt x="160093" y="94762"/>
                </a:moveTo>
                <a:cubicBezTo>
                  <a:pt x="160023" y="94762"/>
                  <a:pt x="159953" y="94763"/>
                  <a:pt x="159883" y="94764"/>
                </a:cubicBezTo>
                <a:cubicBezTo>
                  <a:pt x="154207" y="94764"/>
                  <a:pt x="150137" y="98983"/>
                  <a:pt x="150137" y="104509"/>
                </a:cubicBezTo>
                <a:cubicBezTo>
                  <a:pt x="150137" y="109998"/>
                  <a:pt x="154207" y="114255"/>
                  <a:pt x="159883" y="114255"/>
                </a:cubicBezTo>
                <a:cubicBezTo>
                  <a:pt x="159918" y="114255"/>
                  <a:pt x="159954" y="114255"/>
                  <a:pt x="159990" y="114255"/>
                </a:cubicBezTo>
                <a:cubicBezTo>
                  <a:pt x="163235" y="114255"/>
                  <a:pt x="166249" y="112581"/>
                  <a:pt x="167985" y="109811"/>
                </a:cubicBezTo>
                <a:lnTo>
                  <a:pt x="163840" y="107384"/>
                </a:lnTo>
                <a:cubicBezTo>
                  <a:pt x="163053" y="108744"/>
                  <a:pt x="161615" y="109555"/>
                  <a:pt x="160084" y="109555"/>
                </a:cubicBezTo>
                <a:cubicBezTo>
                  <a:pt x="160017" y="109555"/>
                  <a:pt x="159950" y="109553"/>
                  <a:pt x="159883" y="109550"/>
                </a:cubicBezTo>
                <a:cubicBezTo>
                  <a:pt x="156858" y="109550"/>
                  <a:pt x="154879" y="107496"/>
                  <a:pt x="154879" y="104509"/>
                </a:cubicBezTo>
                <a:cubicBezTo>
                  <a:pt x="154879" y="101485"/>
                  <a:pt x="156858" y="99431"/>
                  <a:pt x="159883" y="99431"/>
                </a:cubicBezTo>
                <a:cubicBezTo>
                  <a:pt x="159950" y="99428"/>
                  <a:pt x="160017" y="99427"/>
                  <a:pt x="160084" y="99427"/>
                </a:cubicBezTo>
                <a:cubicBezTo>
                  <a:pt x="161615" y="99427"/>
                  <a:pt x="163054" y="100236"/>
                  <a:pt x="163840" y="101560"/>
                </a:cubicBezTo>
                <a:lnTo>
                  <a:pt x="167985" y="99170"/>
                </a:lnTo>
                <a:cubicBezTo>
                  <a:pt x="166268" y="96429"/>
                  <a:pt x="163299" y="94762"/>
                  <a:pt x="160093" y="9476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1" name="Google Shape;1461;p124"/>
          <p:cNvGrpSpPr/>
          <p:nvPr/>
        </p:nvGrpSpPr>
        <p:grpSpPr>
          <a:xfrm rot="-721924">
            <a:off x="5516369" y="881861"/>
            <a:ext cx="744259" cy="744259"/>
            <a:chOff x="-1070550" y="1001900"/>
            <a:chExt cx="988200" cy="988200"/>
          </a:xfrm>
        </p:grpSpPr>
        <p:sp>
          <p:nvSpPr>
            <p:cNvPr id="1462" name="Google Shape;1462;p124"/>
            <p:cNvSpPr/>
            <p:nvPr/>
          </p:nvSpPr>
          <p:spPr>
            <a:xfrm>
              <a:off x="-1070550" y="1001900"/>
              <a:ext cx="988200" cy="988200"/>
            </a:xfrm>
            <a:prstGeom prst="ellipse">
              <a:avLst/>
            </a:prstGeom>
            <a:solidFill>
              <a:srgbClr val="FFFFFF"/>
            </a:solidFill>
            <a:ln w="28700" cap="flat" cmpd="sng">
              <a:solidFill>
                <a:srgbClr val="170C6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3044" dist="14348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68850" tIns="68850" rIns="68850" bIns="688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4"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pic>
          <p:nvPicPr>
            <p:cNvPr id="1463" name="Google Shape;1463;p124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-865438" y="1071326"/>
              <a:ext cx="577975" cy="849350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464" name="Google Shape;1464;p124"/>
          <p:cNvCxnSpPr/>
          <p:nvPr/>
        </p:nvCxnSpPr>
        <p:spPr>
          <a:xfrm>
            <a:off x="698225" y="3704175"/>
            <a:ext cx="915300" cy="0"/>
          </a:xfrm>
          <a:prstGeom prst="straightConnector1">
            <a:avLst/>
          </a:prstGeom>
          <a:noFill/>
          <a:ln w="39650" cap="flat" cmpd="sng">
            <a:solidFill>
              <a:srgbClr val="FA1603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EE"/>
        </a:solidFill>
        <a:effectLst/>
      </p:bgPr>
    </p:bg>
    <p:spTree>
      <p:nvGrpSpPr>
        <p:cNvPr id="1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0" name="Google Shape;1470;p1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95900" y="1588925"/>
            <a:ext cx="3159126" cy="3554576"/>
          </a:xfrm>
          <a:prstGeom prst="rect">
            <a:avLst/>
          </a:prstGeom>
          <a:noFill/>
          <a:ln>
            <a:noFill/>
          </a:ln>
        </p:spPr>
      </p:pic>
      <p:sp>
        <p:nvSpPr>
          <p:cNvPr id="1471" name="Google Shape;1471;p125"/>
          <p:cNvSpPr/>
          <p:nvPr/>
        </p:nvSpPr>
        <p:spPr>
          <a:xfrm>
            <a:off x="2641797" y="425400"/>
            <a:ext cx="6070800" cy="4292700"/>
          </a:xfrm>
          <a:prstGeom prst="roundRect">
            <a:avLst>
              <a:gd name="adj" fmla="val 9568"/>
            </a:avLst>
          </a:prstGeom>
          <a:solidFill>
            <a:srgbClr val="FFFFFF"/>
          </a:solidFill>
          <a:ln>
            <a:noFill/>
          </a:ln>
          <a:effectLst>
            <a:outerShdw blurRad="63107" dist="21036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00950" tIns="100950" rIns="100950" bIns="100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46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472" name="Google Shape;1472;p125"/>
          <p:cNvSpPr/>
          <p:nvPr/>
        </p:nvSpPr>
        <p:spPr>
          <a:xfrm rot="-8783393">
            <a:off x="6102991" y="589666"/>
            <a:ext cx="4352543" cy="616966"/>
          </a:xfrm>
          <a:prstGeom prst="rect">
            <a:avLst/>
          </a:prstGeom>
          <a:solidFill>
            <a:srgbClr val="170C6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highlight>
                <a:srgbClr val="170E66"/>
              </a:highlight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473" name="Google Shape;1473;p125"/>
          <p:cNvSpPr txBox="1"/>
          <p:nvPr/>
        </p:nvSpPr>
        <p:spPr>
          <a:xfrm rot="2031277">
            <a:off x="6732827" y="556128"/>
            <a:ext cx="2752351" cy="461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Civic Skills </a:t>
            </a:r>
            <a:endParaRPr sz="2100" b="1">
              <a:solidFill>
                <a:srgbClr val="FFDC2E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i="1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workshop options</a:t>
            </a:r>
            <a:endParaRPr sz="1700" i="1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474" name="Google Shape;1474;p125"/>
          <p:cNvSpPr txBox="1"/>
          <p:nvPr/>
        </p:nvSpPr>
        <p:spPr>
          <a:xfrm>
            <a:off x="2985450" y="719550"/>
            <a:ext cx="5383500" cy="370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800"/>
              <a:buFont typeface="Work Sans"/>
              <a:buAutoNum type="arabicPeriod"/>
            </a:pPr>
            <a:r>
              <a:rPr lang="en" sz="2800">
                <a:latin typeface="Work Sans"/>
                <a:ea typeface="Work Sans"/>
                <a:cs typeface="Work Sans"/>
                <a:sym typeface="Work Sans"/>
              </a:rPr>
              <a:t>Developing authentic </a:t>
            </a:r>
            <a:r>
              <a:rPr lang="en" sz="28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messaging</a:t>
            </a:r>
            <a:r>
              <a:rPr lang="en" sz="2800">
                <a:latin typeface="Work Sans"/>
                <a:ea typeface="Work Sans"/>
                <a:cs typeface="Work Sans"/>
                <a:sym typeface="Work Sans"/>
              </a:rPr>
              <a:t> for your audience</a:t>
            </a:r>
            <a:endParaRPr sz="2800"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A1603"/>
              </a:buClr>
              <a:buSzPts val="2800"/>
              <a:buFont typeface="Work Sans"/>
              <a:buAutoNum type="arabicPeriod"/>
            </a:pPr>
            <a:r>
              <a:rPr lang="en" sz="2800">
                <a:latin typeface="Work Sans"/>
                <a:ea typeface="Work Sans"/>
                <a:cs typeface="Work Sans"/>
                <a:sym typeface="Work Sans"/>
              </a:rPr>
              <a:t>Teaching the </a:t>
            </a:r>
            <a:r>
              <a:rPr lang="en" sz="28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technical aspects</a:t>
            </a:r>
            <a:r>
              <a:rPr lang="en" sz="2800">
                <a:latin typeface="Work Sans"/>
                <a:ea typeface="Work Sans"/>
                <a:cs typeface="Work Sans"/>
                <a:sym typeface="Work Sans"/>
              </a:rPr>
              <a:t> of voter registration and/or voting in Minnesota</a:t>
            </a:r>
            <a:endParaRPr sz="2800"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FA1603"/>
              </a:buClr>
              <a:buSzPts val="2800"/>
              <a:buFont typeface="Work Sans"/>
              <a:buAutoNum type="arabicPeriod"/>
            </a:pPr>
            <a:r>
              <a:rPr lang="en" sz="2800">
                <a:latin typeface="Work Sans"/>
                <a:ea typeface="Work Sans"/>
                <a:cs typeface="Work Sans"/>
                <a:sym typeface="Work Sans"/>
              </a:rPr>
              <a:t>Designing an </a:t>
            </a:r>
            <a:r>
              <a:rPr lang="en" sz="28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Inclusive Drive</a:t>
            </a:r>
            <a:endParaRPr sz="2800" b="1">
              <a:solidFill>
                <a:srgbClr val="170C66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1475" name="Google Shape;1475;p125"/>
          <p:cNvCxnSpPr/>
          <p:nvPr/>
        </p:nvCxnSpPr>
        <p:spPr>
          <a:xfrm>
            <a:off x="2414507" y="-257605"/>
            <a:ext cx="1537800" cy="0"/>
          </a:xfrm>
          <a:prstGeom prst="straightConnector1">
            <a:avLst/>
          </a:prstGeom>
          <a:noFill/>
          <a:ln w="39650" cap="flat" cmpd="sng">
            <a:solidFill>
              <a:srgbClr val="FFE047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EE"/>
        </a:solidFill>
        <a:effectLst/>
      </p:bgPr>
    </p:bg>
    <p:spTree>
      <p:nvGrpSpPr>
        <p:cNvPr id="1" name="Shape 1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1" name="Google Shape;1481;p1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9075" y="1678025"/>
            <a:ext cx="3152650" cy="3474327"/>
          </a:xfrm>
          <a:prstGeom prst="rect">
            <a:avLst/>
          </a:prstGeom>
          <a:noFill/>
          <a:ln>
            <a:noFill/>
          </a:ln>
        </p:spPr>
      </p:pic>
      <p:sp>
        <p:nvSpPr>
          <p:cNvPr id="1482" name="Google Shape;1482;p126"/>
          <p:cNvSpPr/>
          <p:nvPr/>
        </p:nvSpPr>
        <p:spPr>
          <a:xfrm>
            <a:off x="388750" y="331950"/>
            <a:ext cx="6483900" cy="4479600"/>
          </a:xfrm>
          <a:prstGeom prst="roundRect">
            <a:avLst>
              <a:gd name="adj" fmla="val 6713"/>
            </a:avLst>
          </a:prstGeom>
          <a:solidFill>
            <a:srgbClr val="FFFFFF"/>
          </a:solidFill>
          <a:ln>
            <a:noFill/>
          </a:ln>
          <a:effectLst>
            <a:outerShdw blurRad="59492" dist="19831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5175" tIns="95175" rIns="95175" bIns="951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57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483" name="Google Shape;1483;p126"/>
          <p:cNvSpPr txBox="1"/>
          <p:nvPr/>
        </p:nvSpPr>
        <p:spPr>
          <a:xfrm>
            <a:off x="632325" y="724650"/>
            <a:ext cx="6111900" cy="36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Session #1: </a:t>
            </a:r>
            <a:r>
              <a:rPr lang="en" sz="3000">
                <a:latin typeface="Work Sans"/>
                <a:ea typeface="Work Sans"/>
                <a:cs typeface="Work Sans"/>
                <a:sym typeface="Work Sans"/>
              </a:rPr>
              <a:t>The Basics</a:t>
            </a:r>
            <a:endParaRPr sz="3000"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Session #2: </a:t>
            </a:r>
            <a:r>
              <a:rPr lang="en" sz="3000">
                <a:latin typeface="Work Sans"/>
                <a:ea typeface="Work Sans"/>
                <a:cs typeface="Work Sans"/>
                <a:sym typeface="Work Sans"/>
              </a:rPr>
              <a:t>Improving Voter Registration Drives Workshop</a:t>
            </a:r>
            <a:endParaRPr sz="3000"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rgbClr val="170C66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Session #3:</a:t>
            </a:r>
            <a:r>
              <a:rPr lang="en" sz="3000">
                <a:latin typeface="Work Sans"/>
                <a:ea typeface="Work Sans"/>
                <a:cs typeface="Work Sans"/>
                <a:sym typeface="Work Sans"/>
              </a:rPr>
              <a:t> Engaging your Peers</a:t>
            </a:r>
            <a:endParaRPr sz="3000"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rgbClr val="170C66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Session #4:</a:t>
            </a:r>
            <a:r>
              <a:rPr lang="en" sz="3000">
                <a:latin typeface="Work Sans"/>
                <a:ea typeface="Work Sans"/>
                <a:cs typeface="Work Sans"/>
                <a:sym typeface="Work Sans"/>
              </a:rPr>
              <a:t> Assets, Issues &amp; Actions for Change Workshop</a:t>
            </a:r>
            <a:endParaRPr sz="3000"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484" name="Google Shape;1484;p1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3891" y="688205"/>
            <a:ext cx="382455" cy="369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5" name="Google Shape;1485;p1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7302" y="553787"/>
            <a:ext cx="382464" cy="400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6" name="Google Shape;1486;p1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3903" y="1431555"/>
            <a:ext cx="382455" cy="369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7" name="Google Shape;1487;p1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3903" y="2510505"/>
            <a:ext cx="382455" cy="369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8" name="Google Shape;1488;p1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3903" y="3589455"/>
            <a:ext cx="382455" cy="369682"/>
          </a:xfrm>
          <a:prstGeom prst="rect">
            <a:avLst/>
          </a:prstGeom>
          <a:noFill/>
          <a:ln>
            <a:noFill/>
          </a:ln>
        </p:spPr>
      </p:pic>
      <p:sp>
        <p:nvSpPr>
          <p:cNvPr id="1489" name="Google Shape;1489;p126"/>
          <p:cNvSpPr/>
          <p:nvPr/>
        </p:nvSpPr>
        <p:spPr>
          <a:xfrm rot="-141831" flipH="1">
            <a:off x="379791" y="2257784"/>
            <a:ext cx="6258757" cy="1150535"/>
          </a:xfrm>
          <a:custGeom>
            <a:avLst/>
            <a:gdLst/>
            <a:ahLst/>
            <a:cxnLst/>
            <a:rect l="l" t="t" r="r" b="b"/>
            <a:pathLst>
              <a:path w="53808" h="41004" extrusionOk="0">
                <a:moveTo>
                  <a:pt x="33350" y="2267"/>
                </a:moveTo>
                <a:cubicBezTo>
                  <a:pt x="29864" y="1271"/>
                  <a:pt x="26130" y="-694"/>
                  <a:pt x="22650" y="321"/>
                </a:cubicBezTo>
                <a:cubicBezTo>
                  <a:pt x="10877" y="3755"/>
                  <a:pt x="-4823" y="20013"/>
                  <a:pt x="1573" y="30477"/>
                </a:cubicBezTo>
                <a:cubicBezTo>
                  <a:pt x="7822" y="40701"/>
                  <a:pt x="25332" y="42678"/>
                  <a:pt x="36593" y="38583"/>
                </a:cubicBezTo>
                <a:cubicBezTo>
                  <a:pt x="46488" y="34985"/>
                  <a:pt x="56460" y="21659"/>
                  <a:pt x="53130" y="11670"/>
                </a:cubicBezTo>
                <a:cubicBezTo>
                  <a:pt x="49952" y="2137"/>
                  <a:pt x="34186" y="-1056"/>
                  <a:pt x="24595" y="1943"/>
                </a:cubicBezTo>
                <a:cubicBezTo>
                  <a:pt x="14087" y="5228"/>
                  <a:pt x="2158" y="13742"/>
                  <a:pt x="600" y="24641"/>
                </a:cubicBezTo>
                <a:cubicBezTo>
                  <a:pt x="-77" y="29379"/>
                  <a:pt x="2605" y="35237"/>
                  <a:pt x="6761" y="37611"/>
                </a:cubicBezTo>
                <a:cubicBezTo>
                  <a:pt x="15326" y="42505"/>
                  <a:pt x="29293" y="42316"/>
                  <a:pt x="36268" y="35341"/>
                </a:cubicBezTo>
              </a:path>
            </a:pathLst>
          </a:custGeom>
          <a:noFill/>
          <a:ln w="9525" cap="flat" cmpd="sng">
            <a:solidFill>
              <a:srgbClr val="FA1603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490" name="Google Shape;1490;p1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7302" y="1315212"/>
            <a:ext cx="382464" cy="4008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127"/>
          <p:cNvSpPr/>
          <p:nvPr/>
        </p:nvSpPr>
        <p:spPr>
          <a:xfrm flipH="1">
            <a:off x="3301749" y="657363"/>
            <a:ext cx="2740800" cy="938700"/>
          </a:xfrm>
          <a:prstGeom prst="round1Rect">
            <a:avLst>
              <a:gd name="adj" fmla="val 23140"/>
            </a:avLst>
          </a:prstGeom>
          <a:solidFill>
            <a:srgbClr val="FFFFFF"/>
          </a:solidFill>
          <a:ln>
            <a:noFill/>
          </a:ln>
          <a:effectLst>
            <a:outerShdw blurRad="63996" dist="21332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02375" tIns="102375" rIns="102375" bIns="1023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68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496" name="Google Shape;1496;p127"/>
          <p:cNvSpPr txBox="1"/>
          <p:nvPr/>
        </p:nvSpPr>
        <p:spPr>
          <a:xfrm>
            <a:off x="3438127" y="818838"/>
            <a:ext cx="24681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latin typeface="Work Sans"/>
                <a:ea typeface="Work Sans"/>
                <a:cs typeface="Work Sans"/>
                <a:sym typeface="Work Sans"/>
              </a:rPr>
              <a:t>Political </a:t>
            </a:r>
            <a:endParaRPr sz="2800" b="1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497" name="Google Shape;1497;p127"/>
          <p:cNvSpPr txBox="1"/>
          <p:nvPr/>
        </p:nvSpPr>
        <p:spPr>
          <a:xfrm>
            <a:off x="199125" y="598850"/>
            <a:ext cx="3280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rgbClr val="FFDC2E"/>
              </a:buClr>
              <a:buSzPts val="3000"/>
              <a:buFont typeface="Work Sans"/>
              <a:buAutoNum type="arabicPeriod"/>
            </a:pPr>
            <a:r>
              <a:rPr lang="en" sz="30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Define</a:t>
            </a:r>
            <a:endParaRPr sz="30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498" name="Google Shape;1498;p127"/>
          <p:cNvSpPr/>
          <p:nvPr/>
        </p:nvSpPr>
        <p:spPr>
          <a:xfrm>
            <a:off x="3301868" y="1729326"/>
            <a:ext cx="2740800" cy="12663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996" dist="21332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02375" tIns="102375" rIns="102375" bIns="1023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68">
                <a:latin typeface="Work Sans"/>
                <a:ea typeface="Work Sans"/>
                <a:cs typeface="Work Sans"/>
                <a:sym typeface="Work Sans"/>
              </a:rPr>
              <a:t>of or relating to government, a government, or the conduct of government</a:t>
            </a:r>
            <a:endParaRPr sz="1668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499" name="Google Shape;1499;p127"/>
          <p:cNvSpPr/>
          <p:nvPr/>
        </p:nvSpPr>
        <p:spPr>
          <a:xfrm rot="10800000">
            <a:off x="3301750" y="3128774"/>
            <a:ext cx="2740800" cy="1458900"/>
          </a:xfrm>
          <a:prstGeom prst="round1Rect">
            <a:avLst>
              <a:gd name="adj" fmla="val 23140"/>
            </a:avLst>
          </a:prstGeom>
          <a:solidFill>
            <a:srgbClr val="FFFFFF"/>
          </a:solidFill>
          <a:ln>
            <a:noFill/>
          </a:ln>
          <a:effectLst>
            <a:outerShdw blurRad="63996" dist="21332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02375" tIns="102375" rIns="102375" bIns="1023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68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00" name="Google Shape;1500;p127"/>
          <p:cNvSpPr/>
          <p:nvPr/>
        </p:nvSpPr>
        <p:spPr>
          <a:xfrm>
            <a:off x="6086113" y="657288"/>
            <a:ext cx="2740800" cy="938700"/>
          </a:xfrm>
          <a:prstGeom prst="round1Rect">
            <a:avLst>
              <a:gd name="adj" fmla="val 23140"/>
            </a:avLst>
          </a:prstGeom>
          <a:solidFill>
            <a:srgbClr val="FFFFFF"/>
          </a:solidFill>
          <a:ln>
            <a:noFill/>
          </a:ln>
          <a:effectLst>
            <a:outerShdw blurRad="63996" dist="21332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02375" tIns="102375" rIns="102375" bIns="1023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68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01" name="Google Shape;1501;p127"/>
          <p:cNvSpPr/>
          <p:nvPr/>
        </p:nvSpPr>
        <p:spPr>
          <a:xfrm rot="10800000" flipH="1">
            <a:off x="6086118" y="3128518"/>
            <a:ext cx="2740800" cy="1459200"/>
          </a:xfrm>
          <a:prstGeom prst="round1Rect">
            <a:avLst>
              <a:gd name="adj" fmla="val 23140"/>
            </a:avLst>
          </a:prstGeom>
          <a:solidFill>
            <a:srgbClr val="FFFFFF"/>
          </a:solidFill>
          <a:ln>
            <a:noFill/>
          </a:ln>
          <a:effectLst>
            <a:outerShdw blurRad="63996" dist="21332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02375" tIns="102375" rIns="102375" bIns="1023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68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02" name="Google Shape;1502;p127"/>
          <p:cNvSpPr txBox="1"/>
          <p:nvPr/>
        </p:nvSpPr>
        <p:spPr>
          <a:xfrm>
            <a:off x="6222325" y="818913"/>
            <a:ext cx="24681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latin typeface="Work Sans"/>
                <a:ea typeface="Work Sans"/>
                <a:cs typeface="Work Sans"/>
                <a:sym typeface="Work Sans"/>
              </a:rPr>
              <a:t>Partisan </a:t>
            </a:r>
            <a:endParaRPr sz="2800" b="1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03" name="Google Shape;1503;p127"/>
          <p:cNvSpPr/>
          <p:nvPr/>
        </p:nvSpPr>
        <p:spPr>
          <a:xfrm flipH="1">
            <a:off x="6085993" y="1729251"/>
            <a:ext cx="2740800" cy="12663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996" dist="21332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02375" tIns="102375" rIns="102375" bIns="1023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Work Sans"/>
                <a:ea typeface="Work Sans"/>
                <a:cs typeface="Work Sans"/>
                <a:sym typeface="Work Sans"/>
              </a:rPr>
              <a:t>a firm adherent </a:t>
            </a:r>
            <a:r>
              <a:rPr lang="en" sz="1600" i="1">
                <a:latin typeface="Work Sans"/>
                <a:ea typeface="Work Sans"/>
                <a:cs typeface="Work Sans"/>
                <a:sym typeface="Work Sans"/>
              </a:rPr>
              <a:t>(somebody that strongly supports)</a:t>
            </a:r>
            <a:r>
              <a:rPr lang="en" sz="1600">
                <a:latin typeface="Work Sans"/>
                <a:ea typeface="Work Sans"/>
                <a:cs typeface="Work Sans"/>
                <a:sym typeface="Work Sans"/>
              </a:rPr>
              <a:t> to a party, faction, cause, or person</a:t>
            </a:r>
            <a:endParaRPr sz="16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04" name="Google Shape;1504;p127"/>
          <p:cNvSpPr txBox="1"/>
          <p:nvPr/>
        </p:nvSpPr>
        <p:spPr>
          <a:xfrm>
            <a:off x="3301750" y="3303077"/>
            <a:ext cx="2740800" cy="11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Work Sans"/>
                <a:ea typeface="Work Sans"/>
                <a:cs typeface="Work Sans"/>
                <a:sym typeface="Work Sans"/>
              </a:rPr>
              <a:t>When you talk about the </a:t>
            </a:r>
            <a:r>
              <a:rPr lang="en" sz="1800">
                <a:highlight>
                  <a:srgbClr val="FFDC2E"/>
                </a:highlight>
                <a:latin typeface="Work Sans"/>
                <a:ea typeface="Work Sans"/>
                <a:cs typeface="Work Sans"/>
                <a:sym typeface="Work Sans"/>
              </a:rPr>
              <a:t>government</a:t>
            </a:r>
            <a:r>
              <a:rPr lang="en" sz="1800">
                <a:latin typeface="Work Sans"/>
                <a:ea typeface="Work Sans"/>
                <a:cs typeface="Work Sans"/>
                <a:sym typeface="Work Sans"/>
              </a:rPr>
              <a:t>, you’re having a </a:t>
            </a:r>
            <a:r>
              <a:rPr lang="en" sz="1800">
                <a:highlight>
                  <a:srgbClr val="FFDC2E"/>
                </a:highlight>
                <a:latin typeface="Work Sans"/>
                <a:ea typeface="Work Sans"/>
                <a:cs typeface="Work Sans"/>
                <a:sym typeface="Work Sans"/>
              </a:rPr>
              <a:t>political conversation</a:t>
            </a:r>
            <a:endParaRPr sz="1800">
              <a:highlight>
                <a:srgbClr val="FFDC2E"/>
              </a:highlight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05" name="Google Shape;1505;p127"/>
          <p:cNvSpPr txBox="1"/>
          <p:nvPr/>
        </p:nvSpPr>
        <p:spPr>
          <a:xfrm>
            <a:off x="5748600" y="895863"/>
            <a:ext cx="622200" cy="4617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i="1">
                <a:solidFill>
                  <a:srgbClr val="FA1603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vs.</a:t>
            </a:r>
            <a:endParaRPr sz="3800" i="1">
              <a:solidFill>
                <a:srgbClr val="FA1603"/>
              </a:solidFill>
              <a:latin typeface="Shadows Into Light"/>
              <a:ea typeface="Shadows Into Light"/>
              <a:cs typeface="Shadows Into Light"/>
              <a:sym typeface="Shadows Into Light"/>
            </a:endParaRPr>
          </a:p>
        </p:txBody>
      </p:sp>
      <p:sp>
        <p:nvSpPr>
          <p:cNvPr id="1506" name="Google Shape;1506;p127"/>
          <p:cNvSpPr txBox="1"/>
          <p:nvPr/>
        </p:nvSpPr>
        <p:spPr>
          <a:xfrm>
            <a:off x="6085963" y="3179524"/>
            <a:ext cx="2740800" cy="13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Work Sans"/>
                <a:ea typeface="Work Sans"/>
                <a:cs typeface="Work Sans"/>
                <a:sym typeface="Work Sans"/>
              </a:rPr>
              <a:t>When you’re </a:t>
            </a:r>
            <a:r>
              <a:rPr lang="en" sz="1800">
                <a:highlight>
                  <a:srgbClr val="FFDC2E"/>
                </a:highlight>
                <a:latin typeface="Work Sans"/>
                <a:ea typeface="Work Sans"/>
                <a:cs typeface="Work Sans"/>
                <a:sym typeface="Work Sans"/>
              </a:rPr>
              <a:t>advocating</a:t>
            </a:r>
            <a:r>
              <a:rPr lang="en" sz="1800">
                <a:latin typeface="Work Sans"/>
                <a:ea typeface="Work Sans"/>
                <a:cs typeface="Work Sans"/>
                <a:sym typeface="Work Sans"/>
              </a:rPr>
              <a:t> for specific person/party, you’re having a </a:t>
            </a:r>
            <a:r>
              <a:rPr lang="en" sz="1800">
                <a:highlight>
                  <a:srgbClr val="FFDC2E"/>
                </a:highlight>
                <a:latin typeface="Work Sans"/>
                <a:ea typeface="Work Sans"/>
                <a:cs typeface="Work Sans"/>
                <a:sym typeface="Work Sans"/>
              </a:rPr>
              <a:t>partisan conversation</a:t>
            </a:r>
            <a:endParaRPr sz="1800">
              <a:highlight>
                <a:srgbClr val="FFDC2E"/>
              </a:highlight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07" name="Google Shape;1507;p127"/>
          <p:cNvSpPr txBox="1"/>
          <p:nvPr/>
        </p:nvSpPr>
        <p:spPr>
          <a:xfrm>
            <a:off x="88650" y="4653276"/>
            <a:ext cx="89667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i="1">
                <a:solidFill>
                  <a:srgbClr val="FA1603"/>
                </a:solidFill>
                <a:latin typeface="Work Sans"/>
                <a:ea typeface="Work Sans"/>
                <a:cs typeface="Work Sans"/>
                <a:sym typeface="Work Sans"/>
              </a:rPr>
              <a:t>*</a:t>
            </a:r>
            <a:r>
              <a:rPr lang="en" sz="1500" i="1"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" sz="1500" i="1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Merriam-Webster, links in notes</a:t>
            </a:r>
            <a:r>
              <a:rPr lang="en" sz="1500" i="1">
                <a:solidFill>
                  <a:srgbClr val="FA1603"/>
                </a:solidFill>
                <a:latin typeface="Work Sans"/>
                <a:ea typeface="Work Sans"/>
                <a:cs typeface="Work Sans"/>
                <a:sym typeface="Work Sans"/>
              </a:rPr>
              <a:t>*</a:t>
            </a:r>
            <a:endParaRPr sz="1500" i="1">
              <a:solidFill>
                <a:srgbClr val="FA1603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08" name="Google Shape;1508;p127"/>
          <p:cNvSpPr txBox="1"/>
          <p:nvPr/>
        </p:nvSpPr>
        <p:spPr>
          <a:xfrm>
            <a:off x="199125" y="1132534"/>
            <a:ext cx="30792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rgbClr val="FFDC2E"/>
              </a:buClr>
              <a:buSzPts val="3000"/>
              <a:buFont typeface="Work Sans"/>
              <a:buAutoNum type="arabicPeriod" startAt="2"/>
            </a:pPr>
            <a:r>
              <a:rPr lang="en" sz="30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How do your definitions </a:t>
            </a:r>
            <a:r>
              <a:rPr lang="en" sz="30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compare</a:t>
            </a:r>
            <a:r>
              <a:rPr lang="en" sz="30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 to Webster’s?</a:t>
            </a:r>
            <a:endParaRPr sz="30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09" name="Google Shape;1509;p127"/>
          <p:cNvSpPr txBox="1"/>
          <p:nvPr/>
        </p:nvSpPr>
        <p:spPr>
          <a:xfrm>
            <a:off x="199125" y="2974754"/>
            <a:ext cx="30792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rgbClr val="FFDC2E"/>
              </a:buClr>
              <a:buSzPts val="3000"/>
              <a:buFont typeface="Work Sans"/>
              <a:buAutoNum type="arabicPeriod" startAt="3"/>
            </a:pPr>
            <a:r>
              <a:rPr lang="en" sz="30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What are the </a:t>
            </a:r>
            <a:r>
              <a:rPr lang="en" sz="30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similarities</a:t>
            </a:r>
            <a:r>
              <a:rPr lang="en" sz="30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?  </a:t>
            </a:r>
            <a:r>
              <a:rPr lang="en" sz="30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Differences</a:t>
            </a:r>
            <a:r>
              <a:rPr lang="en" sz="30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?</a:t>
            </a:r>
            <a:endParaRPr sz="30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10" name="Google Shape;1510;p127"/>
          <p:cNvSpPr/>
          <p:nvPr/>
        </p:nvSpPr>
        <p:spPr>
          <a:xfrm rot="1311516">
            <a:off x="5926445" y="227554"/>
            <a:ext cx="4352738" cy="617251"/>
          </a:xfrm>
          <a:prstGeom prst="rect">
            <a:avLst/>
          </a:prstGeom>
          <a:solidFill>
            <a:srgbClr val="FFDC2E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Vocab Check</a:t>
            </a:r>
            <a:endParaRPr>
              <a:solidFill>
                <a:srgbClr val="170C66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" name="Google Shape;1515;p128"/>
          <p:cNvSpPr txBox="1"/>
          <p:nvPr/>
        </p:nvSpPr>
        <p:spPr>
          <a:xfrm>
            <a:off x="561800" y="678450"/>
            <a:ext cx="4311900" cy="37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latin typeface="Work Sans"/>
                <a:ea typeface="Work Sans"/>
                <a:cs typeface="Work Sans"/>
                <a:sym typeface="Work Sans"/>
              </a:rPr>
              <a:t>Young people </a:t>
            </a:r>
            <a:r>
              <a:rPr lang="en" sz="3900">
                <a:highlight>
                  <a:srgbClr val="FFDC2E"/>
                </a:highlight>
                <a:latin typeface="Work Sans"/>
                <a:ea typeface="Work Sans"/>
                <a:cs typeface="Work Sans"/>
                <a:sym typeface="Work Sans"/>
              </a:rPr>
              <a:t>don’t vote </a:t>
            </a:r>
            <a:r>
              <a:rPr lang="en" sz="3900">
                <a:latin typeface="Work Sans"/>
                <a:ea typeface="Work Sans"/>
                <a:cs typeface="Work Sans"/>
                <a:sym typeface="Work Sans"/>
              </a:rPr>
              <a:t>because they just </a:t>
            </a:r>
            <a:r>
              <a:rPr lang="en" sz="3900">
                <a:highlight>
                  <a:srgbClr val="FFDC2E"/>
                </a:highlight>
                <a:latin typeface="Work Sans"/>
                <a:ea typeface="Work Sans"/>
                <a:cs typeface="Work Sans"/>
                <a:sym typeface="Work Sans"/>
              </a:rPr>
              <a:t>don’t care</a:t>
            </a:r>
            <a:r>
              <a:rPr lang="en" sz="3900">
                <a:latin typeface="Work Sans"/>
                <a:ea typeface="Work Sans"/>
                <a:cs typeface="Work Sans"/>
                <a:sym typeface="Work Sans"/>
              </a:rPr>
              <a:t>. It doesn’t matter to them.</a:t>
            </a:r>
            <a:endParaRPr sz="39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16" name="Google Shape;1516;p128"/>
          <p:cNvSpPr txBox="1"/>
          <p:nvPr/>
        </p:nvSpPr>
        <p:spPr>
          <a:xfrm rot="801125">
            <a:off x="3757445" y="3671216"/>
            <a:ext cx="591077" cy="90339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>
                <a:solidFill>
                  <a:srgbClr val="FA1603"/>
                </a:solidFill>
                <a:latin typeface="Work Sans"/>
                <a:ea typeface="Work Sans"/>
                <a:cs typeface="Work Sans"/>
                <a:sym typeface="Work Sans"/>
              </a:rPr>
              <a:t>”</a:t>
            </a:r>
            <a:endParaRPr sz="7200" b="1">
              <a:solidFill>
                <a:srgbClr val="FA1603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17" name="Google Shape;1517;p128"/>
          <p:cNvSpPr txBox="1"/>
          <p:nvPr/>
        </p:nvSpPr>
        <p:spPr>
          <a:xfrm rot="9816431">
            <a:off x="436958" y="596791"/>
            <a:ext cx="591026" cy="46163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>
                <a:solidFill>
                  <a:srgbClr val="FA1603"/>
                </a:solidFill>
                <a:latin typeface="Work Sans"/>
                <a:ea typeface="Work Sans"/>
                <a:cs typeface="Work Sans"/>
                <a:sym typeface="Work Sans"/>
              </a:rPr>
              <a:t>”</a:t>
            </a:r>
            <a:endParaRPr sz="7200" b="1">
              <a:solidFill>
                <a:srgbClr val="FA1603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18" name="Google Shape;1518;p128"/>
          <p:cNvSpPr txBox="1"/>
          <p:nvPr/>
        </p:nvSpPr>
        <p:spPr>
          <a:xfrm>
            <a:off x="4978200" y="770850"/>
            <a:ext cx="4165800" cy="36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Work Sans"/>
                <a:ea typeface="Work Sans"/>
                <a:cs typeface="Work Sans"/>
                <a:sym typeface="Work Sans"/>
              </a:rPr>
              <a:t>Directions:</a:t>
            </a:r>
            <a:endParaRPr sz="2400" b="1">
              <a:latin typeface="Work Sans"/>
              <a:ea typeface="Work Sans"/>
              <a:cs typeface="Work Sans"/>
              <a:sym typeface="Work Sans"/>
            </a:endParaRPr>
          </a:p>
          <a:p>
            <a:pPr marL="914400" lvl="0" indent="-3683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200"/>
              <a:buFont typeface="Work Sans"/>
              <a:buAutoNum type="arabicPeriod"/>
            </a:pPr>
            <a:r>
              <a:rPr lang="en" sz="2200">
                <a:latin typeface="Work Sans"/>
                <a:ea typeface="Work Sans"/>
                <a:cs typeface="Work Sans"/>
                <a:sym typeface="Work Sans"/>
              </a:rPr>
              <a:t>Read the Quote</a:t>
            </a:r>
            <a:endParaRPr sz="2200">
              <a:latin typeface="Work Sans"/>
              <a:ea typeface="Work Sans"/>
              <a:cs typeface="Work Sans"/>
              <a:sym typeface="Work Sans"/>
            </a:endParaRPr>
          </a:p>
          <a:p>
            <a:pPr marL="914400" lvl="0" indent="-3683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200"/>
              <a:buFont typeface="Work Sans"/>
              <a:buAutoNum type="arabicPeriod"/>
            </a:pPr>
            <a:r>
              <a:rPr lang="en" sz="2200">
                <a:latin typeface="Work Sans"/>
                <a:ea typeface="Work Sans"/>
                <a:cs typeface="Work Sans"/>
                <a:sym typeface="Work Sans"/>
              </a:rPr>
              <a:t>Write down your </a:t>
            </a:r>
            <a:r>
              <a:rPr lang="en" sz="2200" b="1">
                <a:latin typeface="Work Sans"/>
                <a:ea typeface="Work Sans"/>
                <a:cs typeface="Work Sans"/>
                <a:sym typeface="Work Sans"/>
              </a:rPr>
              <a:t>initial reactions</a:t>
            </a:r>
            <a:endParaRPr sz="2200" b="1">
              <a:latin typeface="Work Sans"/>
              <a:ea typeface="Work Sans"/>
              <a:cs typeface="Work Sans"/>
              <a:sym typeface="Work Sans"/>
            </a:endParaRPr>
          </a:p>
          <a:p>
            <a:pPr marL="914400" lvl="0" indent="-3683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200"/>
              <a:buFont typeface="Work Sans"/>
              <a:buAutoNum type="arabicPeriod"/>
            </a:pPr>
            <a:r>
              <a:rPr lang="en" sz="2200">
                <a:latin typeface="Work Sans"/>
                <a:ea typeface="Work Sans"/>
                <a:cs typeface="Work Sans"/>
                <a:sym typeface="Work Sans"/>
              </a:rPr>
              <a:t>Write down any </a:t>
            </a:r>
            <a:r>
              <a:rPr lang="en" sz="2200" b="1">
                <a:latin typeface="Work Sans"/>
                <a:ea typeface="Work Sans"/>
                <a:cs typeface="Work Sans"/>
                <a:sym typeface="Work Sans"/>
              </a:rPr>
              <a:t>questions</a:t>
            </a:r>
            <a:r>
              <a:rPr lang="en" sz="2200">
                <a:latin typeface="Work Sans"/>
                <a:ea typeface="Work Sans"/>
                <a:cs typeface="Work Sans"/>
                <a:sym typeface="Work Sans"/>
              </a:rPr>
              <a:t> you have</a:t>
            </a:r>
            <a:endParaRPr sz="2200">
              <a:latin typeface="Work Sans"/>
              <a:ea typeface="Work Sans"/>
              <a:cs typeface="Work Sans"/>
              <a:sym typeface="Work Sans"/>
            </a:endParaRPr>
          </a:p>
          <a:p>
            <a:pPr marL="914400" lvl="0" indent="-3683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200"/>
              <a:buFont typeface="Work Sans"/>
              <a:buAutoNum type="arabicPeriod"/>
            </a:pPr>
            <a:r>
              <a:rPr lang="en" sz="2200" b="1">
                <a:latin typeface="Work Sans"/>
                <a:ea typeface="Work Sans"/>
                <a:cs typeface="Work Sans"/>
                <a:sym typeface="Work Sans"/>
              </a:rPr>
              <a:t>Who</a:t>
            </a:r>
            <a:r>
              <a:rPr lang="en" sz="2200">
                <a:latin typeface="Work Sans"/>
                <a:ea typeface="Work Sans"/>
                <a:cs typeface="Work Sans"/>
                <a:sym typeface="Work Sans"/>
              </a:rPr>
              <a:t> do you think said this?</a:t>
            </a:r>
            <a:endParaRPr sz="2200">
              <a:latin typeface="Work Sans"/>
              <a:ea typeface="Work Sans"/>
              <a:cs typeface="Work Sans"/>
              <a:sym typeface="Work Sans"/>
            </a:endParaRPr>
          </a:p>
          <a:p>
            <a:pPr marL="914400" lvl="0" indent="-3683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200"/>
              <a:buFont typeface="Work Sans"/>
              <a:buAutoNum type="arabicPeriod"/>
            </a:pPr>
            <a:r>
              <a:rPr lang="en" sz="2200">
                <a:latin typeface="Work Sans"/>
                <a:ea typeface="Work Sans"/>
                <a:cs typeface="Work Sans"/>
                <a:sym typeface="Work Sans"/>
              </a:rPr>
              <a:t>Do you </a:t>
            </a:r>
            <a:r>
              <a:rPr lang="en" sz="2200" b="1">
                <a:latin typeface="Work Sans"/>
                <a:ea typeface="Work Sans"/>
                <a:cs typeface="Work Sans"/>
                <a:sym typeface="Work Sans"/>
              </a:rPr>
              <a:t>agree</a:t>
            </a:r>
            <a:r>
              <a:rPr lang="en" sz="2200">
                <a:latin typeface="Work Sans"/>
                <a:ea typeface="Work Sans"/>
                <a:cs typeface="Work Sans"/>
                <a:sym typeface="Work Sans"/>
              </a:rPr>
              <a:t> or </a:t>
            </a:r>
            <a:r>
              <a:rPr lang="en" sz="2200" b="1">
                <a:latin typeface="Work Sans"/>
                <a:ea typeface="Work Sans"/>
                <a:cs typeface="Work Sans"/>
                <a:sym typeface="Work Sans"/>
              </a:rPr>
              <a:t>disagree</a:t>
            </a:r>
            <a:r>
              <a:rPr lang="en" sz="2200">
                <a:latin typeface="Work Sans"/>
                <a:ea typeface="Work Sans"/>
                <a:cs typeface="Work Sans"/>
                <a:sym typeface="Work Sans"/>
              </a:rPr>
              <a:t>? Why?</a:t>
            </a:r>
            <a:endParaRPr sz="2200"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p129"/>
          <p:cNvSpPr txBox="1">
            <a:spLocks noGrp="1"/>
          </p:cNvSpPr>
          <p:nvPr>
            <p:ph type="title" idx="4294967295"/>
          </p:nvPr>
        </p:nvSpPr>
        <p:spPr>
          <a:xfrm>
            <a:off x="2056950" y="1066214"/>
            <a:ext cx="50301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Talk it Out:</a:t>
            </a:r>
            <a:endParaRPr sz="3600"/>
          </a:p>
        </p:txBody>
      </p:sp>
      <p:sp>
        <p:nvSpPr>
          <p:cNvPr id="1524" name="Google Shape;1524;p129"/>
          <p:cNvSpPr txBox="1">
            <a:spLocks noGrp="1"/>
          </p:cNvSpPr>
          <p:nvPr>
            <p:ph type="body" idx="4294967295"/>
          </p:nvPr>
        </p:nvSpPr>
        <p:spPr>
          <a:xfrm>
            <a:off x="2056950" y="1853125"/>
            <a:ext cx="5030100" cy="161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400"/>
              <a:buChar char="➔"/>
            </a:pPr>
            <a:r>
              <a:rPr lang="en" sz="2400"/>
              <a:t>Why do you think this is such a common belief amongst people of all ages? </a:t>
            </a:r>
            <a:endParaRPr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E2E5"/>
        </a:solidFill>
        <a:effectLst/>
      </p:bgPr>
    </p:bg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94"/>
          <p:cNvSpPr txBox="1"/>
          <p:nvPr/>
        </p:nvSpPr>
        <p:spPr>
          <a:xfrm>
            <a:off x="145925" y="1829400"/>
            <a:ext cx="2378700" cy="1484700"/>
          </a:xfrm>
          <a:prstGeom prst="rect">
            <a:avLst/>
          </a:prstGeom>
          <a:noFill/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latin typeface="Work Sans"/>
                <a:ea typeface="Work Sans"/>
                <a:cs typeface="Work Sans"/>
                <a:sym typeface="Work Sans"/>
              </a:rPr>
              <a:t>Agenda</a:t>
            </a:r>
            <a:endParaRPr sz="38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849" name="Google Shape;849;p94"/>
          <p:cNvSpPr txBox="1"/>
          <p:nvPr/>
        </p:nvSpPr>
        <p:spPr>
          <a:xfrm>
            <a:off x="2655450" y="406500"/>
            <a:ext cx="6241800" cy="433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Session #1:</a:t>
            </a:r>
            <a:r>
              <a:rPr lang="en" sz="3100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" sz="3100">
                <a:latin typeface="Work Sans"/>
                <a:ea typeface="Work Sans"/>
                <a:cs typeface="Work Sans"/>
                <a:sym typeface="Work Sans"/>
              </a:rPr>
              <a:t>The Basics</a:t>
            </a:r>
            <a:endParaRPr sz="27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31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Session #2:</a:t>
            </a:r>
            <a:r>
              <a:rPr lang="en" sz="3100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" sz="3100">
                <a:latin typeface="Work Sans"/>
                <a:ea typeface="Work Sans"/>
                <a:cs typeface="Work Sans"/>
                <a:sym typeface="Work Sans"/>
              </a:rPr>
              <a:t>Improving Voter Registration Drives Workshop</a:t>
            </a:r>
            <a:endParaRPr sz="31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31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Lunch / Keynote Speaker: </a:t>
            </a:r>
            <a:r>
              <a:rPr lang="en" sz="31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Secretary of State Steve Simon</a:t>
            </a:r>
            <a:endParaRPr sz="500" b="1">
              <a:solidFill>
                <a:srgbClr val="170C66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31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Session #3: </a:t>
            </a:r>
            <a:r>
              <a:rPr lang="en" sz="3100">
                <a:latin typeface="Work Sans"/>
                <a:ea typeface="Work Sans"/>
                <a:cs typeface="Work Sans"/>
                <a:sym typeface="Work Sans"/>
              </a:rPr>
              <a:t>Engaging your Peers</a:t>
            </a:r>
            <a:endParaRPr sz="31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1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Session #4: </a:t>
            </a:r>
            <a:r>
              <a:rPr lang="en" sz="3100">
                <a:latin typeface="Work Sans"/>
                <a:ea typeface="Work Sans"/>
                <a:cs typeface="Work Sans"/>
                <a:sym typeface="Work Sans"/>
              </a:rPr>
              <a:t>Assets, Issues and Actions for Change Workshop</a:t>
            </a:r>
            <a:endParaRPr sz="3100"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850" name="Google Shape;850;p94"/>
          <p:cNvCxnSpPr/>
          <p:nvPr/>
        </p:nvCxnSpPr>
        <p:spPr>
          <a:xfrm>
            <a:off x="2665057" y="2041696"/>
            <a:ext cx="6222600" cy="0"/>
          </a:xfrm>
          <a:prstGeom prst="straightConnector1">
            <a:avLst/>
          </a:prstGeom>
          <a:noFill/>
          <a:ln w="38100" cap="flat" cmpd="sng">
            <a:solidFill>
              <a:srgbClr val="FFE047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851" name="Google Shape;851;p94"/>
          <p:cNvCxnSpPr/>
          <p:nvPr/>
        </p:nvCxnSpPr>
        <p:spPr>
          <a:xfrm>
            <a:off x="2665057" y="3101796"/>
            <a:ext cx="6222600" cy="0"/>
          </a:xfrm>
          <a:prstGeom prst="straightConnector1">
            <a:avLst/>
          </a:prstGeom>
          <a:noFill/>
          <a:ln w="38100" cap="flat" cmpd="sng">
            <a:solidFill>
              <a:srgbClr val="FFE047"/>
            </a:solidFill>
            <a:prstDash val="dash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9" name="Google Shape;1529;p130"/>
          <p:cNvSpPr txBox="1"/>
          <p:nvPr/>
        </p:nvSpPr>
        <p:spPr>
          <a:xfrm>
            <a:off x="6541026" y="3391400"/>
            <a:ext cx="2323200" cy="10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Address logistical barriers AND help young people connect with elections so they’re in the system and show up</a:t>
            </a:r>
            <a:endParaRPr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30" name="Google Shape;1530;p130"/>
          <p:cNvSpPr txBox="1"/>
          <p:nvPr/>
        </p:nvSpPr>
        <p:spPr>
          <a:xfrm>
            <a:off x="1335608" y="4424389"/>
            <a:ext cx="1855200" cy="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i="1">
                <a:solidFill>
                  <a:srgbClr val="2E308E"/>
                </a:solidFill>
                <a:latin typeface="Work Sans"/>
                <a:ea typeface="Work Sans"/>
                <a:cs typeface="Work Sans"/>
                <a:sym typeface="Work Sans"/>
              </a:rPr>
              <a:t>Data from US Census</a:t>
            </a:r>
            <a:endParaRPr sz="800" i="1"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1531" name="Google Shape;1531;p130"/>
          <p:cNvCxnSpPr/>
          <p:nvPr/>
        </p:nvCxnSpPr>
        <p:spPr>
          <a:xfrm>
            <a:off x="1336582" y="4403650"/>
            <a:ext cx="1640700" cy="0"/>
          </a:xfrm>
          <a:prstGeom prst="straightConnector1">
            <a:avLst/>
          </a:prstGeom>
          <a:noFill/>
          <a:ln w="9525" cap="flat" cmpd="sng">
            <a:solidFill>
              <a:srgbClr val="2F399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32" name="Google Shape;1532;p130"/>
          <p:cNvSpPr txBox="1"/>
          <p:nvPr/>
        </p:nvSpPr>
        <p:spPr>
          <a:xfrm>
            <a:off x="6541025" y="1705975"/>
            <a:ext cx="2323200" cy="14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We know the </a:t>
            </a:r>
            <a:r>
              <a:rPr lang="en" sz="2400" b="1">
                <a:solidFill>
                  <a:srgbClr val="FFE047"/>
                </a:solidFill>
                <a:latin typeface="Work Sans"/>
                <a:ea typeface="Work Sans"/>
                <a:cs typeface="Work Sans"/>
                <a:sym typeface="Work Sans"/>
              </a:rPr>
              <a:t>trend</a:t>
            </a:r>
            <a:r>
              <a:rPr lang="en" sz="2400" b="1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, we don’t know the </a:t>
            </a:r>
            <a:r>
              <a:rPr lang="en" sz="2400" b="1">
                <a:solidFill>
                  <a:srgbClr val="FFE047"/>
                </a:solidFill>
                <a:latin typeface="Work Sans"/>
                <a:ea typeface="Work Sans"/>
                <a:cs typeface="Work Sans"/>
                <a:sym typeface="Work Sans"/>
              </a:rPr>
              <a:t>cause</a:t>
            </a:r>
            <a:r>
              <a:rPr lang="en" sz="2400" b="1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 of it</a:t>
            </a:r>
            <a:endParaRPr sz="2400" b="1">
              <a:solidFill>
                <a:srgbClr val="FFDC2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533" name="Google Shape;1533;p1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53830" y="464537"/>
            <a:ext cx="1038694" cy="1077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4" name="Google Shape;1534;p130"/>
          <p:cNvPicPr preferRelativeResize="0"/>
          <p:nvPr/>
        </p:nvPicPr>
        <p:blipFill rotWithShape="1">
          <a:blip r:embed="rId4">
            <a:alphaModFix/>
          </a:blip>
          <a:srcRect l="1593" r="6874" b="2997"/>
          <a:stretch/>
        </p:blipFill>
        <p:spPr>
          <a:xfrm>
            <a:off x="384199" y="610650"/>
            <a:ext cx="5850000" cy="3922200"/>
          </a:xfrm>
          <a:prstGeom prst="roundRect">
            <a:avLst>
              <a:gd name="adj" fmla="val 11062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9" name="Google Shape;1539;p131"/>
          <p:cNvSpPr txBox="1"/>
          <p:nvPr/>
        </p:nvSpPr>
        <p:spPr>
          <a:xfrm>
            <a:off x="430450" y="1371150"/>
            <a:ext cx="3750000" cy="24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Young people have opinions. </a:t>
            </a:r>
            <a:endParaRPr sz="3600" b="1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1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>
                <a:highlight>
                  <a:srgbClr val="FFDC2E"/>
                </a:highlight>
                <a:latin typeface="Work Sans"/>
                <a:ea typeface="Work Sans"/>
                <a:cs typeface="Work Sans"/>
                <a:sym typeface="Work Sans"/>
              </a:rPr>
              <a:t>They care.</a:t>
            </a: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 </a:t>
            </a:r>
            <a:endParaRPr sz="3600" b="1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40" name="Google Shape;1540;p131"/>
          <p:cNvSpPr txBox="1"/>
          <p:nvPr/>
        </p:nvSpPr>
        <p:spPr>
          <a:xfrm>
            <a:off x="4362825" y="688800"/>
            <a:ext cx="4589100" cy="37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400"/>
              <a:buFont typeface="Work Sans"/>
              <a:buAutoNum type="arabicPeriod"/>
            </a:pPr>
            <a:r>
              <a:rPr lang="en" sz="2400" b="1">
                <a:solidFill>
                  <a:schemeClr val="dk1"/>
                </a:solidFill>
                <a:highlight>
                  <a:srgbClr val="FFDC2E"/>
                </a:highlight>
                <a:latin typeface="Work Sans"/>
                <a:ea typeface="Work Sans"/>
                <a:cs typeface="Work Sans"/>
                <a:sym typeface="Work Sans"/>
              </a:rPr>
              <a:t>Connect</a:t>
            </a:r>
            <a:r>
              <a:rPr lang="en" sz="24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opinions to elections</a:t>
            </a:r>
            <a:endParaRPr sz="2400" b="1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Clr>
                <a:srgbClr val="FA1603"/>
              </a:buClr>
              <a:buSzPts val="2400"/>
              <a:buFont typeface="Work Sans"/>
              <a:buAutoNum type="arabicPeriod"/>
            </a:pPr>
            <a:r>
              <a:rPr lang="en" sz="2400" b="1">
                <a:highlight>
                  <a:srgbClr val="FFDC2E"/>
                </a:highlight>
                <a:latin typeface="Work Sans"/>
                <a:ea typeface="Work Sans"/>
                <a:cs typeface="Work Sans"/>
                <a:sym typeface="Work Sans"/>
              </a:rPr>
              <a:t>Complicate</a:t>
            </a:r>
            <a:r>
              <a:rPr lang="en" sz="24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the belief that their vote doesn’t matter</a:t>
            </a:r>
            <a:endParaRPr sz="2400" b="1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381000" algn="l" rtl="0">
              <a:spcBef>
                <a:spcPts val="1000"/>
              </a:spcBef>
              <a:spcAft>
                <a:spcPts val="1000"/>
              </a:spcAft>
              <a:buClr>
                <a:srgbClr val="FA1603"/>
              </a:buClr>
              <a:buSzPts val="2400"/>
              <a:buFont typeface="Work Sans"/>
              <a:buAutoNum type="arabicPeriod"/>
            </a:pPr>
            <a:r>
              <a:rPr lang="en" sz="2400" b="1">
                <a:highlight>
                  <a:srgbClr val="FFDC2E"/>
                </a:highlight>
                <a:latin typeface="Work Sans"/>
                <a:ea typeface="Work Sans"/>
                <a:cs typeface="Work Sans"/>
                <a:sym typeface="Work Sans"/>
              </a:rPr>
              <a:t>Counter</a:t>
            </a:r>
            <a:r>
              <a:rPr lang="en" sz="24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polarization using approaches tools that reduce the risk of defensiveness</a:t>
            </a:r>
            <a:endParaRPr sz="2400" b="1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5" name="Google Shape;1545;p132"/>
          <p:cNvSpPr txBox="1">
            <a:spLocks noGrp="1"/>
          </p:cNvSpPr>
          <p:nvPr>
            <p:ph type="body" idx="4294967295"/>
          </p:nvPr>
        </p:nvSpPr>
        <p:spPr>
          <a:xfrm>
            <a:off x="1946700" y="1114875"/>
            <a:ext cx="5250600" cy="12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500"/>
              <a:t>How </a:t>
            </a:r>
            <a:r>
              <a:rPr lang="en" sz="2500" b="1"/>
              <a:t>comfortable</a:t>
            </a:r>
            <a:r>
              <a:rPr lang="en" sz="2500"/>
              <a:t> are you at engaging in </a:t>
            </a:r>
            <a:r>
              <a:rPr lang="en" sz="2500" b="1"/>
              <a:t>political conversations</a:t>
            </a:r>
            <a:r>
              <a:rPr lang="en" sz="2500"/>
              <a:t> with your </a:t>
            </a:r>
            <a:r>
              <a:rPr lang="en" sz="2500" b="1"/>
              <a:t>peers</a:t>
            </a:r>
            <a:r>
              <a:rPr lang="en" sz="2500"/>
              <a:t>? </a:t>
            </a:r>
            <a:endParaRPr sz="2500"/>
          </a:p>
        </p:txBody>
      </p:sp>
      <p:sp>
        <p:nvSpPr>
          <p:cNvPr id="1546" name="Google Shape;1546;p132"/>
          <p:cNvSpPr/>
          <p:nvPr/>
        </p:nvSpPr>
        <p:spPr>
          <a:xfrm>
            <a:off x="5874575" y="3055200"/>
            <a:ext cx="775500" cy="775500"/>
          </a:xfrm>
          <a:prstGeom prst="ellipse">
            <a:avLst/>
          </a:prstGeom>
          <a:solidFill>
            <a:srgbClr val="FFE0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47" name="Google Shape;1547;p132"/>
          <p:cNvSpPr/>
          <p:nvPr/>
        </p:nvSpPr>
        <p:spPr>
          <a:xfrm>
            <a:off x="2542525" y="3055200"/>
            <a:ext cx="775500" cy="775500"/>
          </a:xfrm>
          <a:prstGeom prst="ellipse">
            <a:avLst/>
          </a:prstGeom>
          <a:solidFill>
            <a:srgbClr val="FFE0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548" name="Google Shape;1548;p132"/>
          <p:cNvPicPr preferRelativeResize="0"/>
          <p:nvPr/>
        </p:nvPicPr>
        <p:blipFill rotWithShape="1">
          <a:blip r:embed="rId3">
            <a:alphaModFix/>
          </a:blip>
          <a:srcRect b="5330"/>
          <a:stretch/>
        </p:blipFill>
        <p:spPr>
          <a:xfrm rot="10800000">
            <a:off x="5874566" y="2649211"/>
            <a:ext cx="1008810" cy="1235799"/>
          </a:xfrm>
          <a:prstGeom prst="rect">
            <a:avLst/>
          </a:prstGeom>
          <a:noFill/>
          <a:ln>
            <a:noFill/>
          </a:ln>
        </p:spPr>
      </p:pic>
      <p:sp>
        <p:nvSpPr>
          <p:cNvPr id="1549" name="Google Shape;1549;p132"/>
          <p:cNvSpPr/>
          <p:nvPr/>
        </p:nvSpPr>
        <p:spPr>
          <a:xfrm>
            <a:off x="3978700" y="3055200"/>
            <a:ext cx="775500" cy="775500"/>
          </a:xfrm>
          <a:prstGeom prst="ellipse">
            <a:avLst/>
          </a:prstGeom>
          <a:solidFill>
            <a:srgbClr val="FFE0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550" name="Google Shape;1550;p132"/>
          <p:cNvPicPr preferRelativeResize="0"/>
          <p:nvPr/>
        </p:nvPicPr>
        <p:blipFill rotWithShape="1">
          <a:blip r:embed="rId3">
            <a:alphaModFix/>
          </a:blip>
          <a:srcRect b="5339"/>
          <a:stretch/>
        </p:blipFill>
        <p:spPr>
          <a:xfrm>
            <a:off x="2260615" y="2649734"/>
            <a:ext cx="1008434" cy="1235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1" name="Google Shape;1551;p132"/>
          <p:cNvPicPr preferRelativeResize="0"/>
          <p:nvPr/>
        </p:nvPicPr>
        <p:blipFill rotWithShape="1">
          <a:blip r:embed="rId3">
            <a:alphaModFix/>
          </a:blip>
          <a:srcRect b="5339"/>
          <a:stretch/>
        </p:blipFill>
        <p:spPr>
          <a:xfrm rot="5400000">
            <a:off x="4092075" y="2649514"/>
            <a:ext cx="1008446" cy="1235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" name="Google Shape;1556;p133"/>
          <p:cNvSpPr txBox="1"/>
          <p:nvPr/>
        </p:nvSpPr>
        <p:spPr>
          <a:xfrm>
            <a:off x="698225" y="1672400"/>
            <a:ext cx="29862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In order to get young people to fully participate in civic life, we have to help them make connections, which requires political conversations. </a:t>
            </a:r>
            <a:endParaRPr sz="1600">
              <a:solidFill>
                <a:schemeClr val="lt1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</p:txBody>
      </p:sp>
      <p:sp>
        <p:nvSpPr>
          <p:cNvPr id="1557" name="Google Shape;1557;p133"/>
          <p:cNvSpPr txBox="1"/>
          <p:nvPr/>
        </p:nvSpPr>
        <p:spPr>
          <a:xfrm>
            <a:off x="644975" y="651052"/>
            <a:ext cx="3977700" cy="8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Productive</a:t>
            </a:r>
            <a:r>
              <a:rPr lang="en" sz="2900" b="1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 Political Conversations</a:t>
            </a:r>
            <a:endParaRPr sz="2900">
              <a:solidFill>
                <a:srgbClr val="FFDC2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1558" name="Google Shape;1558;p133"/>
          <p:cNvCxnSpPr/>
          <p:nvPr/>
        </p:nvCxnSpPr>
        <p:spPr>
          <a:xfrm>
            <a:off x="-954685" y="1482362"/>
            <a:ext cx="5148900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59" name="Google Shape;1559;p133"/>
          <p:cNvSpPr/>
          <p:nvPr/>
        </p:nvSpPr>
        <p:spPr>
          <a:xfrm>
            <a:off x="698216" y="4307449"/>
            <a:ext cx="853107" cy="342768"/>
          </a:xfrm>
          <a:custGeom>
            <a:avLst/>
            <a:gdLst/>
            <a:ahLst/>
            <a:cxnLst/>
            <a:rect l="l" t="t" r="r" b="b"/>
            <a:pathLst>
              <a:path w="284369" h="114256" extrusionOk="0">
                <a:moveTo>
                  <a:pt x="20648" y="0"/>
                </a:moveTo>
                <a:lnTo>
                  <a:pt x="20648" y="4630"/>
                </a:lnTo>
                <a:lnTo>
                  <a:pt x="25241" y="4630"/>
                </a:lnTo>
                <a:lnTo>
                  <a:pt x="25241" y="18669"/>
                </a:lnTo>
                <a:lnTo>
                  <a:pt x="30020" y="18669"/>
                </a:lnTo>
                <a:lnTo>
                  <a:pt x="30020" y="4630"/>
                </a:lnTo>
                <a:lnTo>
                  <a:pt x="34650" y="4630"/>
                </a:lnTo>
                <a:lnTo>
                  <a:pt x="34650" y="0"/>
                </a:lnTo>
                <a:close/>
                <a:moveTo>
                  <a:pt x="39056" y="0"/>
                </a:moveTo>
                <a:lnTo>
                  <a:pt x="39056" y="18669"/>
                </a:lnTo>
                <a:lnTo>
                  <a:pt x="43835" y="18669"/>
                </a:lnTo>
                <a:lnTo>
                  <a:pt x="43835" y="11500"/>
                </a:lnTo>
                <a:lnTo>
                  <a:pt x="49063" y="11500"/>
                </a:lnTo>
                <a:lnTo>
                  <a:pt x="49063" y="18669"/>
                </a:lnTo>
                <a:lnTo>
                  <a:pt x="53842" y="18669"/>
                </a:lnTo>
                <a:lnTo>
                  <a:pt x="53842" y="0"/>
                </a:lnTo>
                <a:lnTo>
                  <a:pt x="49100" y="0"/>
                </a:lnTo>
                <a:lnTo>
                  <a:pt x="49100" y="6908"/>
                </a:lnTo>
                <a:lnTo>
                  <a:pt x="43835" y="6908"/>
                </a:lnTo>
                <a:lnTo>
                  <a:pt x="43835" y="0"/>
                </a:lnTo>
                <a:close/>
                <a:moveTo>
                  <a:pt x="59741" y="0"/>
                </a:moveTo>
                <a:lnTo>
                  <a:pt x="59741" y="18669"/>
                </a:lnTo>
                <a:lnTo>
                  <a:pt x="71764" y="18669"/>
                </a:lnTo>
                <a:lnTo>
                  <a:pt x="71764" y="14188"/>
                </a:lnTo>
                <a:lnTo>
                  <a:pt x="64521" y="14188"/>
                </a:lnTo>
                <a:lnTo>
                  <a:pt x="64521" y="11463"/>
                </a:lnTo>
                <a:lnTo>
                  <a:pt x="70943" y="11463"/>
                </a:lnTo>
                <a:lnTo>
                  <a:pt x="70943" y="7057"/>
                </a:lnTo>
                <a:lnTo>
                  <a:pt x="64521" y="7057"/>
                </a:lnTo>
                <a:lnTo>
                  <a:pt x="64521" y="4443"/>
                </a:lnTo>
                <a:lnTo>
                  <a:pt x="71615" y="4443"/>
                </a:lnTo>
                <a:lnTo>
                  <a:pt x="71615" y="0"/>
                </a:lnTo>
                <a:close/>
                <a:moveTo>
                  <a:pt x="264206" y="45067"/>
                </a:moveTo>
                <a:lnTo>
                  <a:pt x="263272" y="46001"/>
                </a:lnTo>
                <a:lnTo>
                  <a:pt x="263272" y="46001"/>
                </a:lnTo>
                <a:lnTo>
                  <a:pt x="264243" y="45440"/>
                </a:lnTo>
                <a:lnTo>
                  <a:pt x="264355" y="45328"/>
                </a:lnTo>
                <a:lnTo>
                  <a:pt x="264206" y="45067"/>
                </a:lnTo>
                <a:close/>
                <a:moveTo>
                  <a:pt x="221379" y="45590"/>
                </a:moveTo>
                <a:lnTo>
                  <a:pt x="220819" y="46150"/>
                </a:lnTo>
                <a:lnTo>
                  <a:pt x="221491" y="45739"/>
                </a:lnTo>
                <a:lnTo>
                  <a:pt x="221379" y="45590"/>
                </a:lnTo>
                <a:close/>
                <a:moveTo>
                  <a:pt x="68665" y="44843"/>
                </a:moveTo>
                <a:lnTo>
                  <a:pt x="65715" y="47793"/>
                </a:lnTo>
                <a:lnTo>
                  <a:pt x="66649" y="47270"/>
                </a:lnTo>
                <a:lnTo>
                  <a:pt x="68814" y="45067"/>
                </a:lnTo>
                <a:cubicBezTo>
                  <a:pt x="68777" y="44992"/>
                  <a:pt x="68740" y="44918"/>
                  <a:pt x="68665" y="44843"/>
                </a:cubicBezTo>
                <a:close/>
                <a:moveTo>
                  <a:pt x="263608" y="43910"/>
                </a:moveTo>
                <a:lnTo>
                  <a:pt x="259053" y="48502"/>
                </a:lnTo>
                <a:lnTo>
                  <a:pt x="259987" y="47942"/>
                </a:lnTo>
                <a:lnTo>
                  <a:pt x="263758" y="44171"/>
                </a:lnTo>
                <a:cubicBezTo>
                  <a:pt x="263720" y="44096"/>
                  <a:pt x="263646" y="43984"/>
                  <a:pt x="263608" y="43910"/>
                </a:cubicBezTo>
                <a:close/>
                <a:moveTo>
                  <a:pt x="220707" y="44507"/>
                </a:moveTo>
                <a:lnTo>
                  <a:pt x="216674" y="48540"/>
                </a:lnTo>
                <a:lnTo>
                  <a:pt x="217608" y="48017"/>
                </a:lnTo>
                <a:lnTo>
                  <a:pt x="220856" y="44731"/>
                </a:lnTo>
                <a:cubicBezTo>
                  <a:pt x="220819" y="44656"/>
                  <a:pt x="220744" y="44582"/>
                  <a:pt x="220707" y="44507"/>
                </a:cubicBezTo>
                <a:close/>
                <a:moveTo>
                  <a:pt x="240160" y="46187"/>
                </a:moveTo>
                <a:lnTo>
                  <a:pt x="237845" y="48540"/>
                </a:lnTo>
                <a:cubicBezTo>
                  <a:pt x="237994" y="47494"/>
                  <a:pt x="238778" y="46598"/>
                  <a:pt x="240160" y="46187"/>
                </a:cubicBezTo>
                <a:close/>
                <a:moveTo>
                  <a:pt x="242139" y="45963"/>
                </a:moveTo>
                <a:lnTo>
                  <a:pt x="238032" y="50070"/>
                </a:lnTo>
                <a:cubicBezTo>
                  <a:pt x="237882" y="49734"/>
                  <a:pt x="237808" y="49324"/>
                  <a:pt x="237808" y="48950"/>
                </a:cubicBezTo>
                <a:lnTo>
                  <a:pt x="240683" y="46075"/>
                </a:lnTo>
                <a:cubicBezTo>
                  <a:pt x="241131" y="46001"/>
                  <a:pt x="241541" y="45963"/>
                  <a:pt x="241990" y="45963"/>
                </a:cubicBezTo>
                <a:close/>
                <a:moveTo>
                  <a:pt x="67918" y="43798"/>
                </a:moveTo>
                <a:lnTo>
                  <a:pt x="61571" y="50182"/>
                </a:lnTo>
                <a:lnTo>
                  <a:pt x="62504" y="49622"/>
                </a:lnTo>
                <a:lnTo>
                  <a:pt x="68105" y="44022"/>
                </a:lnTo>
                <a:lnTo>
                  <a:pt x="67918" y="43798"/>
                </a:lnTo>
                <a:close/>
                <a:moveTo>
                  <a:pt x="219923" y="43499"/>
                </a:moveTo>
                <a:lnTo>
                  <a:pt x="212530" y="50929"/>
                </a:lnTo>
                <a:lnTo>
                  <a:pt x="213463" y="50369"/>
                </a:lnTo>
                <a:lnTo>
                  <a:pt x="220109" y="43723"/>
                </a:lnTo>
                <a:lnTo>
                  <a:pt x="219923" y="43499"/>
                </a:lnTo>
                <a:close/>
                <a:moveTo>
                  <a:pt x="219138" y="42565"/>
                </a:moveTo>
                <a:lnTo>
                  <a:pt x="210999" y="50668"/>
                </a:lnTo>
                <a:cubicBezTo>
                  <a:pt x="211036" y="50742"/>
                  <a:pt x="211111" y="50817"/>
                  <a:pt x="211148" y="50929"/>
                </a:cubicBezTo>
                <a:lnTo>
                  <a:pt x="219325" y="42752"/>
                </a:lnTo>
                <a:lnTo>
                  <a:pt x="219138" y="42565"/>
                </a:lnTo>
                <a:close/>
                <a:moveTo>
                  <a:pt x="262936" y="42827"/>
                </a:moveTo>
                <a:lnTo>
                  <a:pt x="254759" y="51004"/>
                </a:lnTo>
                <a:lnTo>
                  <a:pt x="255730" y="50444"/>
                </a:lnTo>
                <a:lnTo>
                  <a:pt x="263086" y="43051"/>
                </a:lnTo>
                <a:lnTo>
                  <a:pt x="262936" y="42827"/>
                </a:lnTo>
                <a:close/>
                <a:moveTo>
                  <a:pt x="242550" y="45963"/>
                </a:moveTo>
                <a:cubicBezTo>
                  <a:pt x="242960" y="46001"/>
                  <a:pt x="243371" y="46038"/>
                  <a:pt x="243744" y="46150"/>
                </a:cubicBezTo>
                <a:lnTo>
                  <a:pt x="238853" y="51041"/>
                </a:lnTo>
                <a:cubicBezTo>
                  <a:pt x="238592" y="50855"/>
                  <a:pt x="238368" y="50593"/>
                  <a:pt x="238181" y="50332"/>
                </a:cubicBezTo>
                <a:lnTo>
                  <a:pt x="242550" y="45963"/>
                </a:lnTo>
                <a:close/>
                <a:moveTo>
                  <a:pt x="37040" y="48278"/>
                </a:moveTo>
                <a:lnTo>
                  <a:pt x="34090" y="51228"/>
                </a:lnTo>
                <a:cubicBezTo>
                  <a:pt x="34837" y="50070"/>
                  <a:pt x="35845" y="49062"/>
                  <a:pt x="37040" y="48278"/>
                </a:cubicBezTo>
                <a:close/>
                <a:moveTo>
                  <a:pt x="67134" y="42827"/>
                </a:moveTo>
                <a:lnTo>
                  <a:pt x="58957" y="51004"/>
                </a:lnTo>
                <a:cubicBezTo>
                  <a:pt x="59032" y="51079"/>
                  <a:pt x="59069" y="51191"/>
                  <a:pt x="59107" y="51265"/>
                </a:cubicBezTo>
                <a:lnTo>
                  <a:pt x="67321" y="43051"/>
                </a:lnTo>
                <a:lnTo>
                  <a:pt x="67134" y="42827"/>
                </a:lnTo>
                <a:close/>
                <a:moveTo>
                  <a:pt x="191695" y="47046"/>
                </a:moveTo>
                <a:lnTo>
                  <a:pt x="185049" y="53730"/>
                </a:lnTo>
                <a:cubicBezTo>
                  <a:pt x="185422" y="52647"/>
                  <a:pt x="185982" y="51639"/>
                  <a:pt x="186654" y="50742"/>
                </a:cubicBezTo>
                <a:lnTo>
                  <a:pt x="188745" y="48652"/>
                </a:lnTo>
                <a:cubicBezTo>
                  <a:pt x="189641" y="47979"/>
                  <a:pt x="190612" y="47419"/>
                  <a:pt x="191695" y="47046"/>
                </a:cubicBezTo>
                <a:close/>
                <a:moveTo>
                  <a:pt x="40288" y="46785"/>
                </a:moveTo>
                <a:lnTo>
                  <a:pt x="32559" y="54514"/>
                </a:lnTo>
                <a:cubicBezTo>
                  <a:pt x="32783" y="53730"/>
                  <a:pt x="33082" y="52945"/>
                  <a:pt x="33492" y="52199"/>
                </a:cubicBezTo>
                <a:lnTo>
                  <a:pt x="38010" y="47681"/>
                </a:lnTo>
                <a:cubicBezTo>
                  <a:pt x="38720" y="47307"/>
                  <a:pt x="39467" y="47009"/>
                  <a:pt x="40288" y="46785"/>
                </a:cubicBezTo>
                <a:close/>
                <a:moveTo>
                  <a:pt x="194047" y="46449"/>
                </a:moveTo>
                <a:lnTo>
                  <a:pt x="184414" y="56082"/>
                </a:lnTo>
                <a:cubicBezTo>
                  <a:pt x="184489" y="55484"/>
                  <a:pt x="184638" y="54887"/>
                  <a:pt x="184825" y="54290"/>
                </a:cubicBezTo>
                <a:lnTo>
                  <a:pt x="192292" y="46859"/>
                </a:lnTo>
                <a:cubicBezTo>
                  <a:pt x="192852" y="46673"/>
                  <a:pt x="193450" y="46561"/>
                  <a:pt x="194047" y="46449"/>
                </a:cubicBezTo>
                <a:close/>
                <a:moveTo>
                  <a:pt x="42454" y="46374"/>
                </a:moveTo>
                <a:lnTo>
                  <a:pt x="32111" y="56717"/>
                </a:lnTo>
                <a:cubicBezTo>
                  <a:pt x="32186" y="56157"/>
                  <a:pt x="32260" y="55596"/>
                  <a:pt x="32410" y="55036"/>
                </a:cubicBezTo>
                <a:lnTo>
                  <a:pt x="40811" y="46635"/>
                </a:lnTo>
                <a:cubicBezTo>
                  <a:pt x="41333" y="46523"/>
                  <a:pt x="41894" y="46411"/>
                  <a:pt x="42454" y="46374"/>
                </a:cubicBezTo>
                <a:close/>
                <a:moveTo>
                  <a:pt x="195989" y="46299"/>
                </a:moveTo>
                <a:lnTo>
                  <a:pt x="184227" y="58023"/>
                </a:lnTo>
                <a:cubicBezTo>
                  <a:pt x="184265" y="57538"/>
                  <a:pt x="184302" y="57015"/>
                  <a:pt x="184377" y="56530"/>
                </a:cubicBezTo>
                <a:lnTo>
                  <a:pt x="194495" y="46411"/>
                </a:lnTo>
                <a:lnTo>
                  <a:pt x="194495" y="46374"/>
                </a:lnTo>
                <a:cubicBezTo>
                  <a:pt x="194981" y="46337"/>
                  <a:pt x="195503" y="46299"/>
                  <a:pt x="195989" y="46299"/>
                </a:cubicBezTo>
                <a:close/>
                <a:moveTo>
                  <a:pt x="44283" y="46299"/>
                </a:moveTo>
                <a:lnTo>
                  <a:pt x="31999" y="58621"/>
                </a:lnTo>
                <a:lnTo>
                  <a:pt x="31999" y="58546"/>
                </a:lnTo>
                <a:cubicBezTo>
                  <a:pt x="31999" y="58098"/>
                  <a:pt x="31999" y="57613"/>
                  <a:pt x="32036" y="57165"/>
                </a:cubicBezTo>
                <a:lnTo>
                  <a:pt x="42902" y="46337"/>
                </a:lnTo>
                <a:lnTo>
                  <a:pt x="42864" y="46337"/>
                </a:lnTo>
                <a:cubicBezTo>
                  <a:pt x="43275" y="46299"/>
                  <a:pt x="43648" y="46299"/>
                  <a:pt x="44059" y="46299"/>
                </a:cubicBezTo>
                <a:close/>
                <a:moveTo>
                  <a:pt x="120117" y="59032"/>
                </a:moveTo>
                <a:lnTo>
                  <a:pt x="119595" y="60936"/>
                </a:lnTo>
                <a:lnTo>
                  <a:pt x="116869" y="63661"/>
                </a:lnTo>
                <a:lnTo>
                  <a:pt x="116570" y="62579"/>
                </a:lnTo>
                <a:lnTo>
                  <a:pt x="120117" y="59032"/>
                </a:lnTo>
                <a:close/>
                <a:moveTo>
                  <a:pt x="119445" y="61496"/>
                </a:moveTo>
                <a:lnTo>
                  <a:pt x="118885" y="63400"/>
                </a:lnTo>
                <a:lnTo>
                  <a:pt x="117280" y="65006"/>
                </a:lnTo>
                <a:lnTo>
                  <a:pt x="116981" y="63960"/>
                </a:lnTo>
                <a:lnTo>
                  <a:pt x="119445" y="61496"/>
                </a:lnTo>
                <a:close/>
                <a:moveTo>
                  <a:pt x="118736" y="63960"/>
                </a:moveTo>
                <a:lnTo>
                  <a:pt x="118176" y="65864"/>
                </a:lnTo>
                <a:lnTo>
                  <a:pt x="117653" y="66425"/>
                </a:lnTo>
                <a:lnTo>
                  <a:pt x="117354" y="65342"/>
                </a:lnTo>
                <a:lnTo>
                  <a:pt x="118736" y="63960"/>
                </a:lnTo>
                <a:close/>
                <a:moveTo>
                  <a:pt x="118026" y="66425"/>
                </a:moveTo>
                <a:lnTo>
                  <a:pt x="117840" y="67097"/>
                </a:lnTo>
                <a:lnTo>
                  <a:pt x="117728" y="66723"/>
                </a:lnTo>
                <a:lnTo>
                  <a:pt x="118026" y="66425"/>
                </a:lnTo>
                <a:close/>
                <a:moveTo>
                  <a:pt x="220595" y="72809"/>
                </a:moveTo>
                <a:lnTo>
                  <a:pt x="215554" y="77850"/>
                </a:lnTo>
                <a:cubicBezTo>
                  <a:pt x="216338" y="77290"/>
                  <a:pt x="217048" y="76692"/>
                  <a:pt x="217757" y="76058"/>
                </a:cubicBezTo>
                <a:lnTo>
                  <a:pt x="218840" y="74975"/>
                </a:lnTo>
                <a:cubicBezTo>
                  <a:pt x="219475" y="74303"/>
                  <a:pt x="220072" y="73556"/>
                  <a:pt x="220595" y="72809"/>
                </a:cubicBezTo>
                <a:close/>
                <a:moveTo>
                  <a:pt x="262936" y="76356"/>
                </a:moveTo>
                <a:lnTo>
                  <a:pt x="260733" y="78559"/>
                </a:lnTo>
                <a:cubicBezTo>
                  <a:pt x="261555" y="77925"/>
                  <a:pt x="262302" y="77178"/>
                  <a:pt x="262936" y="76356"/>
                </a:cubicBezTo>
                <a:close/>
                <a:moveTo>
                  <a:pt x="68777" y="71166"/>
                </a:moveTo>
                <a:lnTo>
                  <a:pt x="60264" y="79717"/>
                </a:lnTo>
                <a:cubicBezTo>
                  <a:pt x="60525" y="79568"/>
                  <a:pt x="60824" y="79418"/>
                  <a:pt x="61085" y="79269"/>
                </a:cubicBezTo>
                <a:lnTo>
                  <a:pt x="69039" y="71316"/>
                </a:lnTo>
                <a:lnTo>
                  <a:pt x="68777" y="71166"/>
                </a:lnTo>
                <a:close/>
                <a:moveTo>
                  <a:pt x="220669" y="70980"/>
                </a:moveTo>
                <a:lnTo>
                  <a:pt x="211484" y="80202"/>
                </a:lnTo>
                <a:cubicBezTo>
                  <a:pt x="211708" y="80090"/>
                  <a:pt x="211932" y="79978"/>
                  <a:pt x="212194" y="79866"/>
                </a:cubicBezTo>
                <a:lnTo>
                  <a:pt x="220931" y="71129"/>
                </a:lnTo>
                <a:lnTo>
                  <a:pt x="220669" y="70980"/>
                </a:lnTo>
                <a:close/>
                <a:moveTo>
                  <a:pt x="264878" y="72585"/>
                </a:moveTo>
                <a:lnTo>
                  <a:pt x="256738" y="80762"/>
                </a:lnTo>
                <a:cubicBezTo>
                  <a:pt x="256962" y="80688"/>
                  <a:pt x="257186" y="80576"/>
                  <a:pt x="257410" y="80501"/>
                </a:cubicBezTo>
                <a:lnTo>
                  <a:pt x="257410" y="80464"/>
                </a:lnTo>
                <a:lnTo>
                  <a:pt x="264691" y="73220"/>
                </a:lnTo>
                <a:cubicBezTo>
                  <a:pt x="264766" y="72996"/>
                  <a:pt x="264841" y="72809"/>
                  <a:pt x="264878" y="72585"/>
                </a:cubicBezTo>
                <a:close/>
                <a:moveTo>
                  <a:pt x="67694" y="70532"/>
                </a:moveTo>
                <a:lnTo>
                  <a:pt x="57240" y="80949"/>
                </a:lnTo>
                <a:cubicBezTo>
                  <a:pt x="57464" y="80874"/>
                  <a:pt x="57650" y="80800"/>
                  <a:pt x="57874" y="80725"/>
                </a:cubicBezTo>
                <a:lnTo>
                  <a:pt x="67918" y="70681"/>
                </a:lnTo>
                <a:lnTo>
                  <a:pt x="67694" y="70532"/>
                </a:lnTo>
                <a:close/>
                <a:moveTo>
                  <a:pt x="149353" y="35957"/>
                </a:moveTo>
                <a:lnTo>
                  <a:pt x="149353" y="81136"/>
                </a:lnTo>
                <a:lnTo>
                  <a:pt x="155813" y="81136"/>
                </a:lnTo>
                <a:lnTo>
                  <a:pt x="155775" y="81173"/>
                </a:lnTo>
                <a:lnTo>
                  <a:pt x="156186" y="81173"/>
                </a:lnTo>
                <a:lnTo>
                  <a:pt x="156223" y="81136"/>
                </a:lnTo>
                <a:lnTo>
                  <a:pt x="157605" y="81136"/>
                </a:lnTo>
                <a:lnTo>
                  <a:pt x="157530" y="81173"/>
                </a:lnTo>
                <a:lnTo>
                  <a:pt x="157941" y="81173"/>
                </a:lnTo>
                <a:lnTo>
                  <a:pt x="157978" y="81136"/>
                </a:lnTo>
                <a:lnTo>
                  <a:pt x="159360" y="81136"/>
                </a:lnTo>
                <a:lnTo>
                  <a:pt x="159285" y="81173"/>
                </a:lnTo>
                <a:lnTo>
                  <a:pt x="159696" y="81173"/>
                </a:lnTo>
                <a:lnTo>
                  <a:pt x="159733" y="81136"/>
                </a:lnTo>
                <a:lnTo>
                  <a:pt x="160928" y="81136"/>
                </a:lnTo>
                <a:lnTo>
                  <a:pt x="160928" y="79978"/>
                </a:lnTo>
                <a:lnTo>
                  <a:pt x="166566" y="74340"/>
                </a:lnTo>
                <a:lnTo>
                  <a:pt x="166566" y="73929"/>
                </a:lnTo>
                <a:lnTo>
                  <a:pt x="160928" y="79568"/>
                </a:lnTo>
                <a:lnTo>
                  <a:pt x="160928" y="78223"/>
                </a:lnTo>
                <a:lnTo>
                  <a:pt x="166566" y="72548"/>
                </a:lnTo>
                <a:lnTo>
                  <a:pt x="166566" y="72175"/>
                </a:lnTo>
                <a:lnTo>
                  <a:pt x="160928" y="77813"/>
                </a:lnTo>
                <a:lnTo>
                  <a:pt x="160928" y="76468"/>
                </a:lnTo>
                <a:lnTo>
                  <a:pt x="166566" y="70793"/>
                </a:lnTo>
                <a:lnTo>
                  <a:pt x="166566" y="70420"/>
                </a:lnTo>
                <a:lnTo>
                  <a:pt x="160928" y="76095"/>
                </a:lnTo>
                <a:lnTo>
                  <a:pt x="160928" y="74676"/>
                </a:lnTo>
                <a:lnTo>
                  <a:pt x="166566" y="69038"/>
                </a:lnTo>
                <a:lnTo>
                  <a:pt x="166566" y="68627"/>
                </a:lnTo>
                <a:lnTo>
                  <a:pt x="160928" y="74266"/>
                </a:lnTo>
                <a:lnTo>
                  <a:pt x="160928" y="72921"/>
                </a:lnTo>
                <a:lnTo>
                  <a:pt x="166566" y="67283"/>
                </a:lnTo>
                <a:lnTo>
                  <a:pt x="166566" y="66873"/>
                </a:lnTo>
                <a:lnTo>
                  <a:pt x="160928" y="72511"/>
                </a:lnTo>
                <a:lnTo>
                  <a:pt x="160928" y="71166"/>
                </a:lnTo>
                <a:lnTo>
                  <a:pt x="166566" y="65491"/>
                </a:lnTo>
                <a:lnTo>
                  <a:pt x="166566" y="65118"/>
                </a:lnTo>
                <a:lnTo>
                  <a:pt x="160928" y="70756"/>
                </a:lnTo>
                <a:lnTo>
                  <a:pt x="160928" y="69374"/>
                </a:lnTo>
                <a:lnTo>
                  <a:pt x="166566" y="63736"/>
                </a:lnTo>
                <a:lnTo>
                  <a:pt x="166566" y="63363"/>
                </a:lnTo>
                <a:lnTo>
                  <a:pt x="160928" y="69001"/>
                </a:lnTo>
                <a:lnTo>
                  <a:pt x="160928" y="67619"/>
                </a:lnTo>
                <a:lnTo>
                  <a:pt x="166566" y="61981"/>
                </a:lnTo>
                <a:lnTo>
                  <a:pt x="166566" y="61608"/>
                </a:lnTo>
                <a:lnTo>
                  <a:pt x="160928" y="67246"/>
                </a:lnTo>
                <a:lnTo>
                  <a:pt x="160928" y="65902"/>
                </a:lnTo>
                <a:lnTo>
                  <a:pt x="166566" y="60226"/>
                </a:lnTo>
                <a:lnTo>
                  <a:pt x="166566" y="59816"/>
                </a:lnTo>
                <a:lnTo>
                  <a:pt x="160928" y="65454"/>
                </a:lnTo>
                <a:lnTo>
                  <a:pt x="160928" y="64072"/>
                </a:lnTo>
                <a:lnTo>
                  <a:pt x="166566" y="58434"/>
                </a:lnTo>
                <a:lnTo>
                  <a:pt x="166566" y="58061"/>
                </a:lnTo>
                <a:lnTo>
                  <a:pt x="160928" y="63699"/>
                </a:lnTo>
                <a:lnTo>
                  <a:pt x="160928" y="62355"/>
                </a:lnTo>
                <a:lnTo>
                  <a:pt x="166566" y="56679"/>
                </a:lnTo>
                <a:lnTo>
                  <a:pt x="166566" y="56306"/>
                </a:lnTo>
                <a:lnTo>
                  <a:pt x="160928" y="61944"/>
                </a:lnTo>
                <a:lnTo>
                  <a:pt x="160928" y="60562"/>
                </a:lnTo>
                <a:lnTo>
                  <a:pt x="166566" y="54924"/>
                </a:lnTo>
                <a:lnTo>
                  <a:pt x="166566" y="54551"/>
                </a:lnTo>
                <a:lnTo>
                  <a:pt x="160928" y="60189"/>
                </a:lnTo>
                <a:lnTo>
                  <a:pt x="160928" y="58808"/>
                </a:lnTo>
                <a:lnTo>
                  <a:pt x="166566" y="53169"/>
                </a:lnTo>
                <a:lnTo>
                  <a:pt x="166566" y="52759"/>
                </a:lnTo>
                <a:lnTo>
                  <a:pt x="160928" y="58434"/>
                </a:lnTo>
                <a:lnTo>
                  <a:pt x="160928" y="57053"/>
                </a:lnTo>
                <a:lnTo>
                  <a:pt x="166566" y="51415"/>
                </a:lnTo>
                <a:lnTo>
                  <a:pt x="166566" y="51004"/>
                </a:lnTo>
                <a:lnTo>
                  <a:pt x="160928" y="56642"/>
                </a:lnTo>
                <a:lnTo>
                  <a:pt x="160928" y="55298"/>
                </a:lnTo>
                <a:lnTo>
                  <a:pt x="166566" y="49622"/>
                </a:lnTo>
                <a:lnTo>
                  <a:pt x="166566" y="49249"/>
                </a:lnTo>
                <a:lnTo>
                  <a:pt x="160928" y="54887"/>
                </a:lnTo>
                <a:lnTo>
                  <a:pt x="160928" y="53506"/>
                </a:lnTo>
                <a:lnTo>
                  <a:pt x="166566" y="47867"/>
                </a:lnTo>
                <a:lnTo>
                  <a:pt x="166566" y="47494"/>
                </a:lnTo>
                <a:lnTo>
                  <a:pt x="160928" y="53132"/>
                </a:lnTo>
                <a:lnTo>
                  <a:pt x="160928" y="51751"/>
                </a:lnTo>
                <a:lnTo>
                  <a:pt x="166566" y="46113"/>
                </a:lnTo>
                <a:lnTo>
                  <a:pt x="166566" y="45739"/>
                </a:lnTo>
                <a:lnTo>
                  <a:pt x="160928" y="51377"/>
                </a:lnTo>
                <a:lnTo>
                  <a:pt x="160928" y="50033"/>
                </a:lnTo>
                <a:lnTo>
                  <a:pt x="166566" y="44358"/>
                </a:lnTo>
                <a:lnTo>
                  <a:pt x="166566" y="43947"/>
                </a:lnTo>
                <a:lnTo>
                  <a:pt x="160928" y="49585"/>
                </a:lnTo>
                <a:lnTo>
                  <a:pt x="160928" y="48241"/>
                </a:lnTo>
                <a:lnTo>
                  <a:pt x="166566" y="42565"/>
                </a:lnTo>
                <a:lnTo>
                  <a:pt x="166566" y="42192"/>
                </a:lnTo>
                <a:lnTo>
                  <a:pt x="160928" y="47830"/>
                </a:lnTo>
                <a:lnTo>
                  <a:pt x="160928" y="46486"/>
                </a:lnTo>
                <a:lnTo>
                  <a:pt x="166566" y="40811"/>
                </a:lnTo>
                <a:lnTo>
                  <a:pt x="166566" y="40437"/>
                </a:lnTo>
                <a:lnTo>
                  <a:pt x="160928" y="46075"/>
                </a:lnTo>
                <a:lnTo>
                  <a:pt x="160928" y="44694"/>
                </a:lnTo>
                <a:lnTo>
                  <a:pt x="166566" y="39056"/>
                </a:lnTo>
                <a:lnTo>
                  <a:pt x="166566" y="38682"/>
                </a:lnTo>
                <a:lnTo>
                  <a:pt x="160928" y="44320"/>
                </a:lnTo>
                <a:lnTo>
                  <a:pt x="160928" y="42939"/>
                </a:lnTo>
                <a:lnTo>
                  <a:pt x="166566" y="37301"/>
                </a:lnTo>
                <a:lnTo>
                  <a:pt x="166566" y="36890"/>
                </a:lnTo>
                <a:lnTo>
                  <a:pt x="160928" y="42528"/>
                </a:lnTo>
                <a:lnTo>
                  <a:pt x="160928" y="41184"/>
                </a:lnTo>
                <a:lnTo>
                  <a:pt x="166081" y="35994"/>
                </a:lnTo>
                <a:lnTo>
                  <a:pt x="165707" y="35994"/>
                </a:lnTo>
                <a:lnTo>
                  <a:pt x="160928" y="40773"/>
                </a:lnTo>
                <a:lnTo>
                  <a:pt x="160928" y="39429"/>
                </a:lnTo>
                <a:lnTo>
                  <a:pt x="164326" y="35994"/>
                </a:lnTo>
                <a:lnTo>
                  <a:pt x="163915" y="35994"/>
                </a:lnTo>
                <a:lnTo>
                  <a:pt x="160928" y="39018"/>
                </a:lnTo>
                <a:lnTo>
                  <a:pt x="160928" y="37637"/>
                </a:lnTo>
                <a:lnTo>
                  <a:pt x="162571" y="35994"/>
                </a:lnTo>
                <a:lnTo>
                  <a:pt x="162160" y="35994"/>
                </a:lnTo>
                <a:lnTo>
                  <a:pt x="160928" y="37263"/>
                </a:lnTo>
                <a:lnTo>
                  <a:pt x="160928" y="35957"/>
                </a:lnTo>
                <a:close/>
                <a:moveTo>
                  <a:pt x="74863" y="35957"/>
                </a:moveTo>
                <a:lnTo>
                  <a:pt x="74863" y="81136"/>
                </a:lnTo>
                <a:lnTo>
                  <a:pt x="81734" y="81136"/>
                </a:lnTo>
                <a:lnTo>
                  <a:pt x="81696" y="81210"/>
                </a:lnTo>
                <a:lnTo>
                  <a:pt x="82070" y="81210"/>
                </a:lnTo>
                <a:lnTo>
                  <a:pt x="82144" y="81173"/>
                </a:lnTo>
                <a:lnTo>
                  <a:pt x="83488" y="81173"/>
                </a:lnTo>
                <a:lnTo>
                  <a:pt x="83451" y="81210"/>
                </a:lnTo>
                <a:lnTo>
                  <a:pt x="83824" y="81210"/>
                </a:lnTo>
                <a:lnTo>
                  <a:pt x="83899" y="81173"/>
                </a:lnTo>
                <a:lnTo>
                  <a:pt x="85243" y="81173"/>
                </a:lnTo>
                <a:lnTo>
                  <a:pt x="85206" y="81210"/>
                </a:lnTo>
                <a:lnTo>
                  <a:pt x="85617" y="81210"/>
                </a:lnTo>
                <a:lnTo>
                  <a:pt x="85654" y="81173"/>
                </a:lnTo>
                <a:lnTo>
                  <a:pt x="86401" y="81173"/>
                </a:lnTo>
                <a:lnTo>
                  <a:pt x="86401" y="80426"/>
                </a:lnTo>
                <a:lnTo>
                  <a:pt x="92039" y="74788"/>
                </a:lnTo>
                <a:lnTo>
                  <a:pt x="92039" y="74378"/>
                </a:lnTo>
                <a:lnTo>
                  <a:pt x="86401" y="80016"/>
                </a:lnTo>
                <a:lnTo>
                  <a:pt x="86401" y="78671"/>
                </a:lnTo>
                <a:lnTo>
                  <a:pt x="92039" y="72996"/>
                </a:lnTo>
                <a:lnTo>
                  <a:pt x="92039" y="72623"/>
                </a:lnTo>
                <a:lnTo>
                  <a:pt x="86401" y="78261"/>
                </a:lnTo>
                <a:lnTo>
                  <a:pt x="86401" y="76879"/>
                </a:lnTo>
                <a:lnTo>
                  <a:pt x="92039" y="71241"/>
                </a:lnTo>
                <a:lnTo>
                  <a:pt x="92039" y="70830"/>
                </a:lnTo>
                <a:lnTo>
                  <a:pt x="86401" y="76506"/>
                </a:lnTo>
                <a:lnTo>
                  <a:pt x="86401" y="75124"/>
                </a:lnTo>
                <a:lnTo>
                  <a:pt x="92039" y="69486"/>
                </a:lnTo>
                <a:lnTo>
                  <a:pt x="92039" y="69076"/>
                </a:lnTo>
                <a:lnTo>
                  <a:pt x="86401" y="74714"/>
                </a:lnTo>
                <a:lnTo>
                  <a:pt x="86401" y="73369"/>
                </a:lnTo>
                <a:lnTo>
                  <a:pt x="92039" y="67694"/>
                </a:lnTo>
                <a:lnTo>
                  <a:pt x="92039" y="67321"/>
                </a:lnTo>
                <a:lnTo>
                  <a:pt x="86401" y="72959"/>
                </a:lnTo>
                <a:lnTo>
                  <a:pt x="86401" y="71577"/>
                </a:lnTo>
                <a:lnTo>
                  <a:pt x="92039" y="65939"/>
                </a:lnTo>
                <a:lnTo>
                  <a:pt x="92039" y="65566"/>
                </a:lnTo>
                <a:lnTo>
                  <a:pt x="86401" y="71204"/>
                </a:lnTo>
                <a:lnTo>
                  <a:pt x="86401" y="69822"/>
                </a:lnTo>
                <a:lnTo>
                  <a:pt x="92039" y="64184"/>
                </a:lnTo>
                <a:lnTo>
                  <a:pt x="92039" y="63773"/>
                </a:lnTo>
                <a:lnTo>
                  <a:pt x="86401" y="69412"/>
                </a:lnTo>
                <a:lnTo>
                  <a:pt x="86401" y="68067"/>
                </a:lnTo>
                <a:lnTo>
                  <a:pt x="92039" y="62429"/>
                </a:lnTo>
                <a:lnTo>
                  <a:pt x="92039" y="62019"/>
                </a:lnTo>
                <a:lnTo>
                  <a:pt x="86401" y="67694"/>
                </a:lnTo>
                <a:lnTo>
                  <a:pt x="86401" y="66275"/>
                </a:lnTo>
                <a:lnTo>
                  <a:pt x="92039" y="60637"/>
                </a:lnTo>
                <a:lnTo>
                  <a:pt x="92039" y="60226"/>
                </a:lnTo>
                <a:lnTo>
                  <a:pt x="86401" y="65864"/>
                </a:lnTo>
                <a:lnTo>
                  <a:pt x="86401" y="64520"/>
                </a:lnTo>
                <a:lnTo>
                  <a:pt x="92039" y="58882"/>
                </a:lnTo>
                <a:lnTo>
                  <a:pt x="92039" y="58471"/>
                </a:lnTo>
                <a:lnTo>
                  <a:pt x="86401" y="64110"/>
                </a:lnTo>
                <a:lnTo>
                  <a:pt x="86401" y="62765"/>
                </a:lnTo>
                <a:lnTo>
                  <a:pt x="92039" y="57090"/>
                </a:lnTo>
                <a:lnTo>
                  <a:pt x="92039" y="56717"/>
                </a:lnTo>
                <a:lnTo>
                  <a:pt x="86401" y="62355"/>
                </a:lnTo>
                <a:lnTo>
                  <a:pt x="86401" y="61010"/>
                </a:lnTo>
                <a:lnTo>
                  <a:pt x="92039" y="55372"/>
                </a:lnTo>
                <a:lnTo>
                  <a:pt x="92039" y="54962"/>
                </a:lnTo>
                <a:lnTo>
                  <a:pt x="86401" y="60600"/>
                </a:lnTo>
                <a:lnTo>
                  <a:pt x="86401" y="59218"/>
                </a:lnTo>
                <a:lnTo>
                  <a:pt x="92039" y="53580"/>
                </a:lnTo>
                <a:lnTo>
                  <a:pt x="92039" y="53207"/>
                </a:lnTo>
                <a:lnTo>
                  <a:pt x="86401" y="58845"/>
                </a:lnTo>
                <a:lnTo>
                  <a:pt x="86401" y="57501"/>
                </a:lnTo>
                <a:lnTo>
                  <a:pt x="92039" y="51825"/>
                </a:lnTo>
                <a:lnTo>
                  <a:pt x="92039" y="51452"/>
                </a:lnTo>
                <a:lnTo>
                  <a:pt x="86401" y="57090"/>
                </a:lnTo>
                <a:lnTo>
                  <a:pt x="86401" y="55708"/>
                </a:lnTo>
                <a:lnTo>
                  <a:pt x="92039" y="50070"/>
                </a:lnTo>
                <a:lnTo>
                  <a:pt x="92039" y="49697"/>
                </a:lnTo>
                <a:lnTo>
                  <a:pt x="86401" y="55335"/>
                </a:lnTo>
                <a:lnTo>
                  <a:pt x="86401" y="53954"/>
                </a:lnTo>
                <a:lnTo>
                  <a:pt x="92039" y="48316"/>
                </a:lnTo>
                <a:lnTo>
                  <a:pt x="92039" y="47905"/>
                </a:lnTo>
                <a:lnTo>
                  <a:pt x="86401" y="53580"/>
                </a:lnTo>
                <a:lnTo>
                  <a:pt x="86401" y="52199"/>
                </a:lnTo>
                <a:lnTo>
                  <a:pt x="92039" y="46523"/>
                </a:lnTo>
                <a:lnTo>
                  <a:pt x="92039" y="46150"/>
                </a:lnTo>
                <a:lnTo>
                  <a:pt x="86401" y="51825"/>
                </a:lnTo>
                <a:lnTo>
                  <a:pt x="86401" y="50406"/>
                </a:lnTo>
                <a:lnTo>
                  <a:pt x="92039" y="44768"/>
                </a:lnTo>
                <a:lnTo>
                  <a:pt x="92039" y="44358"/>
                </a:lnTo>
                <a:lnTo>
                  <a:pt x="86401" y="50033"/>
                </a:lnTo>
                <a:lnTo>
                  <a:pt x="86401" y="48652"/>
                </a:lnTo>
                <a:lnTo>
                  <a:pt x="92039" y="43014"/>
                </a:lnTo>
                <a:lnTo>
                  <a:pt x="92039" y="42603"/>
                </a:lnTo>
                <a:lnTo>
                  <a:pt x="86401" y="48278"/>
                </a:lnTo>
                <a:lnTo>
                  <a:pt x="86401" y="46897"/>
                </a:lnTo>
                <a:lnTo>
                  <a:pt x="92039" y="41259"/>
                </a:lnTo>
                <a:lnTo>
                  <a:pt x="92039" y="40848"/>
                </a:lnTo>
                <a:lnTo>
                  <a:pt x="86401" y="46486"/>
                </a:lnTo>
                <a:lnTo>
                  <a:pt x="86401" y="45142"/>
                </a:lnTo>
                <a:lnTo>
                  <a:pt x="92039" y="39466"/>
                </a:lnTo>
                <a:lnTo>
                  <a:pt x="92039" y="39093"/>
                </a:lnTo>
                <a:lnTo>
                  <a:pt x="86401" y="44731"/>
                </a:lnTo>
                <a:lnTo>
                  <a:pt x="86401" y="43350"/>
                </a:lnTo>
                <a:lnTo>
                  <a:pt x="92039" y="37711"/>
                </a:lnTo>
                <a:lnTo>
                  <a:pt x="92039" y="37338"/>
                </a:lnTo>
                <a:lnTo>
                  <a:pt x="86401" y="42976"/>
                </a:lnTo>
                <a:lnTo>
                  <a:pt x="86401" y="41595"/>
                </a:lnTo>
                <a:lnTo>
                  <a:pt x="92002" y="35994"/>
                </a:lnTo>
                <a:lnTo>
                  <a:pt x="91628" y="35994"/>
                </a:lnTo>
                <a:lnTo>
                  <a:pt x="86401" y="41221"/>
                </a:lnTo>
                <a:lnTo>
                  <a:pt x="86401" y="39840"/>
                </a:lnTo>
                <a:lnTo>
                  <a:pt x="90247" y="35994"/>
                </a:lnTo>
                <a:lnTo>
                  <a:pt x="89836" y="35994"/>
                </a:lnTo>
                <a:lnTo>
                  <a:pt x="86401" y="39429"/>
                </a:lnTo>
                <a:lnTo>
                  <a:pt x="86401" y="38085"/>
                </a:lnTo>
                <a:lnTo>
                  <a:pt x="88492" y="35994"/>
                </a:lnTo>
                <a:lnTo>
                  <a:pt x="88081" y="35994"/>
                </a:lnTo>
                <a:lnTo>
                  <a:pt x="86401" y="37674"/>
                </a:lnTo>
                <a:lnTo>
                  <a:pt x="86401" y="36293"/>
                </a:lnTo>
                <a:lnTo>
                  <a:pt x="86700" y="35994"/>
                </a:lnTo>
                <a:lnTo>
                  <a:pt x="86401" y="35994"/>
                </a:lnTo>
                <a:lnTo>
                  <a:pt x="86401" y="35957"/>
                </a:lnTo>
                <a:close/>
                <a:moveTo>
                  <a:pt x="92039" y="76170"/>
                </a:moveTo>
                <a:lnTo>
                  <a:pt x="86998" y="81210"/>
                </a:lnTo>
                <a:lnTo>
                  <a:pt x="87372" y="81210"/>
                </a:lnTo>
                <a:lnTo>
                  <a:pt x="92039" y="76543"/>
                </a:lnTo>
                <a:lnTo>
                  <a:pt x="92039" y="76170"/>
                </a:lnTo>
                <a:close/>
                <a:moveTo>
                  <a:pt x="92076" y="77925"/>
                </a:moveTo>
                <a:lnTo>
                  <a:pt x="88753" y="81210"/>
                </a:lnTo>
                <a:lnTo>
                  <a:pt x="89164" y="81210"/>
                </a:lnTo>
                <a:lnTo>
                  <a:pt x="92076" y="78298"/>
                </a:lnTo>
                <a:lnTo>
                  <a:pt x="92076" y="77925"/>
                </a:lnTo>
                <a:close/>
                <a:moveTo>
                  <a:pt x="92039" y="79680"/>
                </a:moveTo>
                <a:lnTo>
                  <a:pt x="90508" y="81210"/>
                </a:lnTo>
                <a:lnTo>
                  <a:pt x="90919" y="81210"/>
                </a:lnTo>
                <a:lnTo>
                  <a:pt x="92039" y="80053"/>
                </a:lnTo>
                <a:lnTo>
                  <a:pt x="92039" y="79680"/>
                </a:lnTo>
                <a:close/>
                <a:moveTo>
                  <a:pt x="96407" y="35957"/>
                </a:moveTo>
                <a:lnTo>
                  <a:pt x="111007" y="81173"/>
                </a:lnTo>
                <a:lnTo>
                  <a:pt x="117018" y="81173"/>
                </a:lnTo>
                <a:lnTo>
                  <a:pt x="116944" y="81210"/>
                </a:lnTo>
                <a:lnTo>
                  <a:pt x="117354" y="81210"/>
                </a:lnTo>
                <a:lnTo>
                  <a:pt x="117392" y="81173"/>
                </a:lnTo>
                <a:lnTo>
                  <a:pt x="118773" y="81173"/>
                </a:lnTo>
                <a:lnTo>
                  <a:pt x="118736" y="81210"/>
                </a:lnTo>
                <a:lnTo>
                  <a:pt x="119109" y="81210"/>
                </a:lnTo>
                <a:lnTo>
                  <a:pt x="119184" y="81173"/>
                </a:lnTo>
                <a:lnTo>
                  <a:pt x="120528" y="81173"/>
                </a:lnTo>
                <a:lnTo>
                  <a:pt x="120491" y="81210"/>
                </a:lnTo>
                <a:lnTo>
                  <a:pt x="120901" y="81210"/>
                </a:lnTo>
                <a:lnTo>
                  <a:pt x="120976" y="81173"/>
                </a:lnTo>
                <a:lnTo>
                  <a:pt x="122320" y="81173"/>
                </a:lnTo>
                <a:lnTo>
                  <a:pt x="122283" y="81210"/>
                </a:lnTo>
                <a:lnTo>
                  <a:pt x="122656" y="81210"/>
                </a:lnTo>
                <a:lnTo>
                  <a:pt x="122694" y="81173"/>
                </a:lnTo>
                <a:lnTo>
                  <a:pt x="124075" y="81173"/>
                </a:lnTo>
                <a:lnTo>
                  <a:pt x="124038" y="81210"/>
                </a:lnTo>
                <a:lnTo>
                  <a:pt x="124411" y="81210"/>
                </a:lnTo>
                <a:lnTo>
                  <a:pt x="124486" y="81173"/>
                </a:lnTo>
                <a:lnTo>
                  <a:pt x="124747" y="81173"/>
                </a:lnTo>
                <a:lnTo>
                  <a:pt x="124897" y="80762"/>
                </a:lnTo>
                <a:lnTo>
                  <a:pt x="133260" y="72361"/>
                </a:lnTo>
                <a:lnTo>
                  <a:pt x="133447" y="71764"/>
                </a:lnTo>
                <a:lnTo>
                  <a:pt x="133447" y="71764"/>
                </a:lnTo>
                <a:lnTo>
                  <a:pt x="125083" y="80128"/>
                </a:lnTo>
                <a:lnTo>
                  <a:pt x="125718" y="78111"/>
                </a:lnTo>
                <a:lnTo>
                  <a:pt x="134082" y="69748"/>
                </a:lnTo>
                <a:lnTo>
                  <a:pt x="134306" y="69150"/>
                </a:lnTo>
                <a:lnTo>
                  <a:pt x="125942" y="77551"/>
                </a:lnTo>
                <a:lnTo>
                  <a:pt x="126577" y="75498"/>
                </a:lnTo>
                <a:lnTo>
                  <a:pt x="134941" y="67134"/>
                </a:lnTo>
                <a:lnTo>
                  <a:pt x="135127" y="66574"/>
                </a:lnTo>
                <a:lnTo>
                  <a:pt x="126764" y="74938"/>
                </a:lnTo>
                <a:lnTo>
                  <a:pt x="127436" y="72921"/>
                </a:lnTo>
                <a:lnTo>
                  <a:pt x="135799" y="64520"/>
                </a:lnTo>
                <a:lnTo>
                  <a:pt x="135986" y="63960"/>
                </a:lnTo>
                <a:lnTo>
                  <a:pt x="127622" y="72361"/>
                </a:lnTo>
                <a:lnTo>
                  <a:pt x="128257" y="70308"/>
                </a:lnTo>
                <a:lnTo>
                  <a:pt x="136621" y="61944"/>
                </a:lnTo>
                <a:lnTo>
                  <a:pt x="136808" y="61347"/>
                </a:lnTo>
                <a:lnTo>
                  <a:pt x="128444" y="69710"/>
                </a:lnTo>
                <a:lnTo>
                  <a:pt x="128444" y="69710"/>
                </a:lnTo>
                <a:lnTo>
                  <a:pt x="129116" y="67694"/>
                </a:lnTo>
                <a:lnTo>
                  <a:pt x="137442" y="59330"/>
                </a:lnTo>
                <a:lnTo>
                  <a:pt x="137629" y="58770"/>
                </a:lnTo>
                <a:lnTo>
                  <a:pt x="129303" y="67097"/>
                </a:lnTo>
                <a:lnTo>
                  <a:pt x="129937" y="65080"/>
                </a:lnTo>
                <a:lnTo>
                  <a:pt x="138301" y="56717"/>
                </a:lnTo>
                <a:lnTo>
                  <a:pt x="138488" y="56157"/>
                </a:lnTo>
                <a:lnTo>
                  <a:pt x="138488" y="56157"/>
                </a:lnTo>
                <a:lnTo>
                  <a:pt x="130124" y="64520"/>
                </a:lnTo>
                <a:lnTo>
                  <a:pt x="130796" y="62504"/>
                </a:lnTo>
                <a:lnTo>
                  <a:pt x="139123" y="54140"/>
                </a:lnTo>
                <a:lnTo>
                  <a:pt x="139347" y="53543"/>
                </a:lnTo>
                <a:lnTo>
                  <a:pt x="139347" y="53543"/>
                </a:lnTo>
                <a:lnTo>
                  <a:pt x="130983" y="61907"/>
                </a:lnTo>
                <a:lnTo>
                  <a:pt x="131618" y="59890"/>
                </a:lnTo>
                <a:lnTo>
                  <a:pt x="139981" y="51527"/>
                </a:lnTo>
                <a:lnTo>
                  <a:pt x="140168" y="50967"/>
                </a:lnTo>
                <a:lnTo>
                  <a:pt x="131804" y="59293"/>
                </a:lnTo>
                <a:lnTo>
                  <a:pt x="132476" y="57277"/>
                </a:lnTo>
                <a:lnTo>
                  <a:pt x="140840" y="48913"/>
                </a:lnTo>
                <a:lnTo>
                  <a:pt x="141027" y="48353"/>
                </a:lnTo>
                <a:lnTo>
                  <a:pt x="132663" y="56717"/>
                </a:lnTo>
                <a:lnTo>
                  <a:pt x="133298" y="54700"/>
                </a:lnTo>
                <a:lnTo>
                  <a:pt x="141662" y="46337"/>
                </a:lnTo>
                <a:lnTo>
                  <a:pt x="141848" y="45739"/>
                </a:lnTo>
                <a:lnTo>
                  <a:pt x="133484" y="54103"/>
                </a:lnTo>
                <a:lnTo>
                  <a:pt x="134157" y="52087"/>
                </a:lnTo>
                <a:lnTo>
                  <a:pt x="142520" y="43723"/>
                </a:lnTo>
                <a:lnTo>
                  <a:pt x="142707" y="43126"/>
                </a:lnTo>
                <a:lnTo>
                  <a:pt x="134343" y="51489"/>
                </a:lnTo>
                <a:lnTo>
                  <a:pt x="134978" y="49473"/>
                </a:lnTo>
                <a:lnTo>
                  <a:pt x="143342" y="41109"/>
                </a:lnTo>
                <a:lnTo>
                  <a:pt x="143528" y="40512"/>
                </a:lnTo>
                <a:lnTo>
                  <a:pt x="143528" y="40512"/>
                </a:lnTo>
                <a:lnTo>
                  <a:pt x="135165" y="48876"/>
                </a:lnTo>
                <a:lnTo>
                  <a:pt x="135837" y="46859"/>
                </a:lnTo>
                <a:lnTo>
                  <a:pt x="144201" y="38496"/>
                </a:lnTo>
                <a:lnTo>
                  <a:pt x="144387" y="37936"/>
                </a:lnTo>
                <a:lnTo>
                  <a:pt x="144387" y="37936"/>
                </a:lnTo>
                <a:lnTo>
                  <a:pt x="136023" y="46299"/>
                </a:lnTo>
                <a:lnTo>
                  <a:pt x="136696" y="44283"/>
                </a:lnTo>
                <a:lnTo>
                  <a:pt x="144910" y="36031"/>
                </a:lnTo>
                <a:lnTo>
                  <a:pt x="144499" y="36031"/>
                </a:lnTo>
                <a:lnTo>
                  <a:pt x="136845" y="43686"/>
                </a:lnTo>
                <a:lnTo>
                  <a:pt x="137480" y="41669"/>
                </a:lnTo>
                <a:lnTo>
                  <a:pt x="143155" y="36031"/>
                </a:lnTo>
                <a:lnTo>
                  <a:pt x="142744" y="36031"/>
                </a:lnTo>
                <a:lnTo>
                  <a:pt x="137704" y="41072"/>
                </a:lnTo>
                <a:lnTo>
                  <a:pt x="138376" y="39018"/>
                </a:lnTo>
                <a:lnTo>
                  <a:pt x="141437" y="35994"/>
                </a:lnTo>
                <a:lnTo>
                  <a:pt x="141027" y="35994"/>
                </a:lnTo>
                <a:lnTo>
                  <a:pt x="138562" y="38458"/>
                </a:lnTo>
                <a:lnTo>
                  <a:pt x="139197" y="36442"/>
                </a:lnTo>
                <a:lnTo>
                  <a:pt x="139645" y="35994"/>
                </a:lnTo>
                <a:lnTo>
                  <a:pt x="139347" y="35994"/>
                </a:lnTo>
                <a:lnTo>
                  <a:pt x="139347" y="35957"/>
                </a:lnTo>
                <a:lnTo>
                  <a:pt x="126689" y="35957"/>
                </a:lnTo>
                <a:lnTo>
                  <a:pt x="120304" y="58471"/>
                </a:lnTo>
                <a:lnTo>
                  <a:pt x="116533" y="62280"/>
                </a:lnTo>
                <a:lnTo>
                  <a:pt x="116234" y="61197"/>
                </a:lnTo>
                <a:lnTo>
                  <a:pt x="120603" y="56829"/>
                </a:lnTo>
                <a:lnTo>
                  <a:pt x="120528" y="56493"/>
                </a:lnTo>
                <a:lnTo>
                  <a:pt x="116122" y="60898"/>
                </a:lnTo>
                <a:lnTo>
                  <a:pt x="115823" y="59816"/>
                </a:lnTo>
                <a:lnTo>
                  <a:pt x="120229" y="55447"/>
                </a:lnTo>
                <a:lnTo>
                  <a:pt x="120117" y="55111"/>
                </a:lnTo>
                <a:lnTo>
                  <a:pt x="115749" y="59517"/>
                </a:lnTo>
                <a:lnTo>
                  <a:pt x="115450" y="58434"/>
                </a:lnTo>
                <a:lnTo>
                  <a:pt x="119819" y="54066"/>
                </a:lnTo>
                <a:lnTo>
                  <a:pt x="119744" y="53767"/>
                </a:lnTo>
                <a:lnTo>
                  <a:pt x="115338" y="58135"/>
                </a:lnTo>
                <a:lnTo>
                  <a:pt x="115039" y="57090"/>
                </a:lnTo>
                <a:lnTo>
                  <a:pt x="119445" y="52684"/>
                </a:lnTo>
                <a:lnTo>
                  <a:pt x="119333" y="52385"/>
                </a:lnTo>
                <a:lnTo>
                  <a:pt x="114965" y="56754"/>
                </a:lnTo>
                <a:lnTo>
                  <a:pt x="114666" y="55708"/>
                </a:lnTo>
                <a:lnTo>
                  <a:pt x="119072" y="51303"/>
                </a:lnTo>
                <a:lnTo>
                  <a:pt x="118960" y="51004"/>
                </a:lnTo>
                <a:lnTo>
                  <a:pt x="114591" y="55410"/>
                </a:lnTo>
                <a:lnTo>
                  <a:pt x="114293" y="54327"/>
                </a:lnTo>
                <a:lnTo>
                  <a:pt x="118661" y="49921"/>
                </a:lnTo>
                <a:lnTo>
                  <a:pt x="118586" y="49622"/>
                </a:lnTo>
                <a:lnTo>
                  <a:pt x="114181" y="54028"/>
                </a:lnTo>
                <a:lnTo>
                  <a:pt x="113882" y="52945"/>
                </a:lnTo>
                <a:lnTo>
                  <a:pt x="118250" y="48540"/>
                </a:lnTo>
                <a:lnTo>
                  <a:pt x="118176" y="48241"/>
                </a:lnTo>
                <a:lnTo>
                  <a:pt x="113807" y="52647"/>
                </a:lnTo>
                <a:lnTo>
                  <a:pt x="113471" y="51564"/>
                </a:lnTo>
                <a:lnTo>
                  <a:pt x="117877" y="47195"/>
                </a:lnTo>
                <a:lnTo>
                  <a:pt x="117802" y="46859"/>
                </a:lnTo>
                <a:lnTo>
                  <a:pt x="113396" y="51265"/>
                </a:lnTo>
                <a:lnTo>
                  <a:pt x="113098" y="50182"/>
                </a:lnTo>
                <a:lnTo>
                  <a:pt x="117504" y="45814"/>
                </a:lnTo>
                <a:lnTo>
                  <a:pt x="117392" y="45515"/>
                </a:lnTo>
                <a:lnTo>
                  <a:pt x="113023" y="49884"/>
                </a:lnTo>
                <a:lnTo>
                  <a:pt x="112724" y="48838"/>
                </a:lnTo>
                <a:lnTo>
                  <a:pt x="117093" y="44432"/>
                </a:lnTo>
                <a:lnTo>
                  <a:pt x="117018" y="44134"/>
                </a:lnTo>
                <a:lnTo>
                  <a:pt x="112612" y="48502"/>
                </a:lnTo>
                <a:lnTo>
                  <a:pt x="112314" y="47457"/>
                </a:lnTo>
                <a:lnTo>
                  <a:pt x="116720" y="43051"/>
                </a:lnTo>
                <a:lnTo>
                  <a:pt x="116645" y="42752"/>
                </a:lnTo>
                <a:lnTo>
                  <a:pt x="112239" y="47121"/>
                </a:lnTo>
                <a:lnTo>
                  <a:pt x="111940" y="46075"/>
                </a:lnTo>
                <a:lnTo>
                  <a:pt x="116346" y="41669"/>
                </a:lnTo>
                <a:lnTo>
                  <a:pt x="116234" y="41371"/>
                </a:lnTo>
                <a:lnTo>
                  <a:pt x="111866" y="45777"/>
                </a:lnTo>
                <a:lnTo>
                  <a:pt x="111567" y="44694"/>
                </a:lnTo>
                <a:lnTo>
                  <a:pt x="115935" y="40325"/>
                </a:lnTo>
                <a:lnTo>
                  <a:pt x="115861" y="40026"/>
                </a:lnTo>
                <a:lnTo>
                  <a:pt x="111455" y="44395"/>
                </a:lnTo>
                <a:lnTo>
                  <a:pt x="111156" y="43350"/>
                </a:lnTo>
                <a:lnTo>
                  <a:pt x="115525" y="38944"/>
                </a:lnTo>
                <a:lnTo>
                  <a:pt x="115450" y="38645"/>
                </a:lnTo>
                <a:lnTo>
                  <a:pt x="111081" y="43014"/>
                </a:lnTo>
                <a:lnTo>
                  <a:pt x="110745" y="41968"/>
                </a:lnTo>
                <a:lnTo>
                  <a:pt x="115151" y="37562"/>
                </a:lnTo>
                <a:lnTo>
                  <a:pt x="115077" y="37263"/>
                </a:lnTo>
                <a:lnTo>
                  <a:pt x="110671" y="41632"/>
                </a:lnTo>
                <a:lnTo>
                  <a:pt x="110372" y="40587"/>
                </a:lnTo>
                <a:lnTo>
                  <a:pt x="114778" y="36181"/>
                </a:lnTo>
                <a:lnTo>
                  <a:pt x="114703" y="36031"/>
                </a:lnTo>
                <a:lnTo>
                  <a:pt x="114554" y="36031"/>
                </a:lnTo>
                <a:lnTo>
                  <a:pt x="110297" y="40288"/>
                </a:lnTo>
                <a:lnTo>
                  <a:pt x="109999" y="39205"/>
                </a:lnTo>
                <a:lnTo>
                  <a:pt x="113172" y="35994"/>
                </a:lnTo>
                <a:lnTo>
                  <a:pt x="112762" y="35994"/>
                </a:lnTo>
                <a:lnTo>
                  <a:pt x="109887" y="38869"/>
                </a:lnTo>
                <a:lnTo>
                  <a:pt x="109588" y="37824"/>
                </a:lnTo>
                <a:lnTo>
                  <a:pt x="111417" y="35994"/>
                </a:lnTo>
                <a:lnTo>
                  <a:pt x="111007" y="35994"/>
                </a:lnTo>
                <a:lnTo>
                  <a:pt x="109513" y="37487"/>
                </a:lnTo>
                <a:lnTo>
                  <a:pt x="109215" y="36442"/>
                </a:lnTo>
                <a:lnTo>
                  <a:pt x="109663" y="35994"/>
                </a:lnTo>
                <a:lnTo>
                  <a:pt x="109252" y="35994"/>
                </a:lnTo>
                <a:lnTo>
                  <a:pt x="109140" y="36106"/>
                </a:lnTo>
                <a:lnTo>
                  <a:pt x="109065" y="35957"/>
                </a:lnTo>
                <a:close/>
                <a:moveTo>
                  <a:pt x="132588" y="74415"/>
                </a:moveTo>
                <a:lnTo>
                  <a:pt x="125793" y="81210"/>
                </a:lnTo>
                <a:lnTo>
                  <a:pt x="126166" y="81210"/>
                </a:lnTo>
                <a:lnTo>
                  <a:pt x="132402" y="74975"/>
                </a:lnTo>
                <a:lnTo>
                  <a:pt x="132588" y="74415"/>
                </a:lnTo>
                <a:close/>
                <a:moveTo>
                  <a:pt x="131767" y="76991"/>
                </a:moveTo>
                <a:lnTo>
                  <a:pt x="127548" y="81210"/>
                </a:lnTo>
                <a:lnTo>
                  <a:pt x="127958" y="81210"/>
                </a:lnTo>
                <a:lnTo>
                  <a:pt x="131580" y="77589"/>
                </a:lnTo>
                <a:lnTo>
                  <a:pt x="131767" y="76991"/>
                </a:lnTo>
                <a:close/>
                <a:moveTo>
                  <a:pt x="130945" y="79605"/>
                </a:moveTo>
                <a:lnTo>
                  <a:pt x="129303" y="81210"/>
                </a:lnTo>
                <a:lnTo>
                  <a:pt x="129713" y="81210"/>
                </a:lnTo>
                <a:lnTo>
                  <a:pt x="130759" y="80202"/>
                </a:lnTo>
                <a:lnTo>
                  <a:pt x="130945" y="79605"/>
                </a:lnTo>
                <a:close/>
                <a:moveTo>
                  <a:pt x="166566" y="75722"/>
                </a:moveTo>
                <a:lnTo>
                  <a:pt x="161077" y="81210"/>
                </a:lnTo>
                <a:lnTo>
                  <a:pt x="161451" y="81210"/>
                </a:lnTo>
                <a:lnTo>
                  <a:pt x="166566" y="76132"/>
                </a:lnTo>
                <a:lnTo>
                  <a:pt x="166566" y="75722"/>
                </a:lnTo>
                <a:close/>
                <a:moveTo>
                  <a:pt x="166566" y="77477"/>
                </a:moveTo>
                <a:lnTo>
                  <a:pt x="162832" y="81210"/>
                </a:lnTo>
                <a:lnTo>
                  <a:pt x="163243" y="81210"/>
                </a:lnTo>
                <a:lnTo>
                  <a:pt x="166566" y="77887"/>
                </a:lnTo>
                <a:lnTo>
                  <a:pt x="166566" y="77477"/>
                </a:lnTo>
                <a:close/>
                <a:moveTo>
                  <a:pt x="166566" y="79231"/>
                </a:moveTo>
                <a:lnTo>
                  <a:pt x="164587" y="81210"/>
                </a:lnTo>
                <a:lnTo>
                  <a:pt x="164998" y="81210"/>
                </a:lnTo>
                <a:lnTo>
                  <a:pt x="166566" y="79642"/>
                </a:lnTo>
                <a:lnTo>
                  <a:pt x="166566" y="79456"/>
                </a:lnTo>
                <a:lnTo>
                  <a:pt x="166566" y="79231"/>
                </a:lnTo>
                <a:close/>
                <a:moveTo>
                  <a:pt x="166566" y="81024"/>
                </a:moveTo>
                <a:lnTo>
                  <a:pt x="166342" y="81210"/>
                </a:lnTo>
                <a:lnTo>
                  <a:pt x="166566" y="81210"/>
                </a:lnTo>
                <a:lnTo>
                  <a:pt x="166566" y="81024"/>
                </a:lnTo>
                <a:close/>
                <a:moveTo>
                  <a:pt x="219549" y="70345"/>
                </a:moveTo>
                <a:lnTo>
                  <a:pt x="208684" y="81210"/>
                </a:lnTo>
                <a:cubicBezTo>
                  <a:pt x="208870" y="81173"/>
                  <a:pt x="209057" y="81098"/>
                  <a:pt x="209244" y="81061"/>
                </a:cubicBezTo>
                <a:lnTo>
                  <a:pt x="219848" y="70494"/>
                </a:lnTo>
                <a:lnTo>
                  <a:pt x="219549" y="70345"/>
                </a:lnTo>
                <a:close/>
                <a:moveTo>
                  <a:pt x="265438" y="70308"/>
                </a:moveTo>
                <a:lnTo>
                  <a:pt x="254236" y="81509"/>
                </a:lnTo>
                <a:lnTo>
                  <a:pt x="254722" y="81397"/>
                </a:lnTo>
                <a:lnTo>
                  <a:pt x="265363" y="70793"/>
                </a:lnTo>
                <a:cubicBezTo>
                  <a:pt x="265363" y="70644"/>
                  <a:pt x="265401" y="70457"/>
                  <a:pt x="265438" y="70308"/>
                </a:cubicBezTo>
                <a:close/>
                <a:moveTo>
                  <a:pt x="66574" y="69860"/>
                </a:moveTo>
                <a:lnTo>
                  <a:pt x="54813" y="81621"/>
                </a:lnTo>
                <a:lnTo>
                  <a:pt x="55335" y="81509"/>
                </a:lnTo>
                <a:lnTo>
                  <a:pt x="66798" y="70009"/>
                </a:lnTo>
                <a:lnTo>
                  <a:pt x="66574" y="69860"/>
                </a:lnTo>
                <a:close/>
                <a:moveTo>
                  <a:pt x="265587" y="68366"/>
                </a:moveTo>
                <a:lnTo>
                  <a:pt x="252034" y="81920"/>
                </a:lnTo>
                <a:cubicBezTo>
                  <a:pt x="252183" y="81920"/>
                  <a:pt x="252332" y="81882"/>
                  <a:pt x="252519" y="81845"/>
                </a:cubicBezTo>
                <a:lnTo>
                  <a:pt x="265587" y="68777"/>
                </a:lnTo>
                <a:lnTo>
                  <a:pt x="265587" y="68366"/>
                </a:lnTo>
                <a:close/>
                <a:moveTo>
                  <a:pt x="44059" y="35023"/>
                </a:moveTo>
                <a:cubicBezTo>
                  <a:pt x="30356" y="35023"/>
                  <a:pt x="20499" y="45254"/>
                  <a:pt x="20499" y="58546"/>
                </a:cubicBezTo>
                <a:cubicBezTo>
                  <a:pt x="20499" y="71839"/>
                  <a:pt x="30356" y="82107"/>
                  <a:pt x="44059" y="82107"/>
                </a:cubicBezTo>
                <a:cubicBezTo>
                  <a:pt x="45217" y="82107"/>
                  <a:pt x="46374" y="82032"/>
                  <a:pt x="47532" y="81845"/>
                </a:cubicBezTo>
                <a:lnTo>
                  <a:pt x="47532" y="81845"/>
                </a:lnTo>
                <a:lnTo>
                  <a:pt x="47308" y="82069"/>
                </a:lnTo>
                <a:lnTo>
                  <a:pt x="47681" y="82069"/>
                </a:lnTo>
                <a:lnTo>
                  <a:pt x="47980" y="81770"/>
                </a:lnTo>
                <a:cubicBezTo>
                  <a:pt x="48577" y="81696"/>
                  <a:pt x="49137" y="81584"/>
                  <a:pt x="49697" y="81434"/>
                </a:cubicBezTo>
                <a:lnTo>
                  <a:pt x="49697" y="81434"/>
                </a:lnTo>
                <a:lnTo>
                  <a:pt x="48988" y="82144"/>
                </a:lnTo>
                <a:lnTo>
                  <a:pt x="49361" y="82144"/>
                </a:lnTo>
                <a:lnTo>
                  <a:pt x="50220" y="81322"/>
                </a:lnTo>
                <a:cubicBezTo>
                  <a:pt x="50929" y="81136"/>
                  <a:pt x="51564" y="80912"/>
                  <a:pt x="52236" y="80688"/>
                </a:cubicBezTo>
                <a:lnTo>
                  <a:pt x="52236" y="80688"/>
                </a:lnTo>
                <a:lnTo>
                  <a:pt x="50780" y="82144"/>
                </a:lnTo>
                <a:lnTo>
                  <a:pt x="51191" y="82144"/>
                </a:lnTo>
                <a:lnTo>
                  <a:pt x="52871" y="80426"/>
                </a:lnTo>
                <a:cubicBezTo>
                  <a:pt x="53767" y="80090"/>
                  <a:pt x="54626" y="79680"/>
                  <a:pt x="55447" y="79194"/>
                </a:cubicBezTo>
                <a:lnTo>
                  <a:pt x="55447" y="79194"/>
                </a:lnTo>
                <a:lnTo>
                  <a:pt x="52684" y="81957"/>
                </a:lnTo>
                <a:cubicBezTo>
                  <a:pt x="52871" y="81957"/>
                  <a:pt x="53020" y="81920"/>
                  <a:pt x="53170" y="81920"/>
                </a:cubicBezTo>
                <a:lnTo>
                  <a:pt x="56418" y="78634"/>
                </a:lnTo>
                <a:cubicBezTo>
                  <a:pt x="59331" y="76842"/>
                  <a:pt x="61758" y="74415"/>
                  <a:pt x="63550" y="71540"/>
                </a:cubicBezTo>
                <a:lnTo>
                  <a:pt x="65715" y="69374"/>
                </a:lnTo>
                <a:lnTo>
                  <a:pt x="65454" y="69225"/>
                </a:lnTo>
                <a:lnTo>
                  <a:pt x="63400" y="71278"/>
                </a:lnTo>
                <a:lnTo>
                  <a:pt x="62542" y="70756"/>
                </a:lnTo>
                <a:lnTo>
                  <a:pt x="64558" y="68739"/>
                </a:lnTo>
                <a:lnTo>
                  <a:pt x="64334" y="68590"/>
                </a:lnTo>
                <a:lnTo>
                  <a:pt x="62280" y="70644"/>
                </a:lnTo>
                <a:lnTo>
                  <a:pt x="61422" y="70121"/>
                </a:lnTo>
                <a:lnTo>
                  <a:pt x="63438" y="68105"/>
                </a:lnTo>
                <a:lnTo>
                  <a:pt x="63214" y="67955"/>
                </a:lnTo>
                <a:lnTo>
                  <a:pt x="61160" y="69972"/>
                </a:lnTo>
                <a:lnTo>
                  <a:pt x="60301" y="69486"/>
                </a:lnTo>
                <a:lnTo>
                  <a:pt x="62318" y="67433"/>
                </a:lnTo>
                <a:lnTo>
                  <a:pt x="62094" y="67283"/>
                </a:lnTo>
                <a:lnTo>
                  <a:pt x="60040" y="69337"/>
                </a:lnTo>
                <a:lnTo>
                  <a:pt x="59181" y="68814"/>
                </a:lnTo>
                <a:lnTo>
                  <a:pt x="61235" y="66798"/>
                </a:lnTo>
                <a:lnTo>
                  <a:pt x="60973" y="66649"/>
                </a:lnTo>
                <a:lnTo>
                  <a:pt x="58920" y="68665"/>
                </a:lnTo>
                <a:lnTo>
                  <a:pt x="58061" y="68179"/>
                </a:lnTo>
                <a:lnTo>
                  <a:pt x="60115" y="66126"/>
                </a:lnTo>
                <a:lnTo>
                  <a:pt x="59853" y="65976"/>
                </a:lnTo>
                <a:lnTo>
                  <a:pt x="57800" y="68030"/>
                </a:lnTo>
                <a:lnTo>
                  <a:pt x="53618" y="65603"/>
                </a:lnTo>
                <a:cubicBezTo>
                  <a:pt x="52274" y="68179"/>
                  <a:pt x="49697" y="69934"/>
                  <a:pt x="46673" y="70569"/>
                </a:cubicBezTo>
                <a:lnTo>
                  <a:pt x="46524" y="70532"/>
                </a:lnTo>
                <a:lnTo>
                  <a:pt x="46449" y="70606"/>
                </a:lnTo>
                <a:cubicBezTo>
                  <a:pt x="45926" y="70718"/>
                  <a:pt x="45403" y="70756"/>
                  <a:pt x="44881" y="70793"/>
                </a:cubicBezTo>
                <a:lnTo>
                  <a:pt x="45441" y="70233"/>
                </a:lnTo>
                <a:lnTo>
                  <a:pt x="45142" y="70121"/>
                </a:lnTo>
                <a:lnTo>
                  <a:pt x="44470" y="70793"/>
                </a:lnTo>
                <a:lnTo>
                  <a:pt x="43126" y="70793"/>
                </a:lnTo>
                <a:lnTo>
                  <a:pt x="44171" y="69710"/>
                </a:lnTo>
                <a:lnTo>
                  <a:pt x="43910" y="69598"/>
                </a:lnTo>
                <a:lnTo>
                  <a:pt x="42752" y="70756"/>
                </a:lnTo>
                <a:cubicBezTo>
                  <a:pt x="42342" y="70718"/>
                  <a:pt x="41931" y="70681"/>
                  <a:pt x="41558" y="70606"/>
                </a:cubicBezTo>
                <a:lnTo>
                  <a:pt x="43051" y="69076"/>
                </a:lnTo>
                <a:cubicBezTo>
                  <a:pt x="42976" y="69038"/>
                  <a:pt x="42902" y="68963"/>
                  <a:pt x="42790" y="68926"/>
                </a:cubicBezTo>
                <a:lnTo>
                  <a:pt x="41221" y="70494"/>
                </a:lnTo>
                <a:cubicBezTo>
                  <a:pt x="40848" y="70420"/>
                  <a:pt x="40512" y="70345"/>
                  <a:pt x="40139" y="70233"/>
                </a:cubicBezTo>
                <a:lnTo>
                  <a:pt x="42006" y="68366"/>
                </a:lnTo>
                <a:lnTo>
                  <a:pt x="41782" y="68179"/>
                </a:lnTo>
                <a:lnTo>
                  <a:pt x="39840" y="70158"/>
                </a:lnTo>
                <a:cubicBezTo>
                  <a:pt x="39504" y="70046"/>
                  <a:pt x="39168" y="69897"/>
                  <a:pt x="38832" y="69785"/>
                </a:cubicBezTo>
                <a:lnTo>
                  <a:pt x="41072" y="67545"/>
                </a:lnTo>
                <a:lnTo>
                  <a:pt x="40885" y="67321"/>
                </a:lnTo>
                <a:lnTo>
                  <a:pt x="38533" y="69673"/>
                </a:lnTo>
                <a:cubicBezTo>
                  <a:pt x="38234" y="69524"/>
                  <a:pt x="37936" y="69374"/>
                  <a:pt x="37637" y="69188"/>
                </a:cubicBezTo>
                <a:lnTo>
                  <a:pt x="40213" y="66611"/>
                </a:lnTo>
                <a:lnTo>
                  <a:pt x="40027" y="66387"/>
                </a:lnTo>
                <a:lnTo>
                  <a:pt x="37376" y="69076"/>
                </a:lnTo>
                <a:cubicBezTo>
                  <a:pt x="37114" y="68889"/>
                  <a:pt x="36816" y="68702"/>
                  <a:pt x="36554" y="68515"/>
                </a:cubicBezTo>
                <a:lnTo>
                  <a:pt x="39504" y="65603"/>
                </a:lnTo>
                <a:cubicBezTo>
                  <a:pt x="39429" y="65491"/>
                  <a:pt x="39392" y="65416"/>
                  <a:pt x="39355" y="65342"/>
                </a:cubicBezTo>
                <a:lnTo>
                  <a:pt x="36330" y="68366"/>
                </a:lnTo>
                <a:cubicBezTo>
                  <a:pt x="36069" y="68142"/>
                  <a:pt x="35845" y="67955"/>
                  <a:pt x="35583" y="67731"/>
                </a:cubicBezTo>
                <a:lnTo>
                  <a:pt x="38869" y="64446"/>
                </a:lnTo>
                <a:lnTo>
                  <a:pt x="38757" y="64184"/>
                </a:lnTo>
                <a:lnTo>
                  <a:pt x="35397" y="67507"/>
                </a:lnTo>
                <a:cubicBezTo>
                  <a:pt x="35173" y="67283"/>
                  <a:pt x="34949" y="67059"/>
                  <a:pt x="34762" y="66798"/>
                </a:cubicBezTo>
                <a:lnTo>
                  <a:pt x="38346" y="63213"/>
                </a:lnTo>
                <a:lnTo>
                  <a:pt x="38272" y="62915"/>
                </a:lnTo>
                <a:lnTo>
                  <a:pt x="34575" y="66574"/>
                </a:lnTo>
                <a:cubicBezTo>
                  <a:pt x="34389" y="66312"/>
                  <a:pt x="34165" y="66051"/>
                  <a:pt x="34015" y="65790"/>
                </a:cubicBezTo>
                <a:lnTo>
                  <a:pt x="37973" y="61832"/>
                </a:lnTo>
                <a:cubicBezTo>
                  <a:pt x="37936" y="61720"/>
                  <a:pt x="37936" y="61608"/>
                  <a:pt x="37898" y="61496"/>
                </a:cubicBezTo>
                <a:lnTo>
                  <a:pt x="33829" y="65566"/>
                </a:lnTo>
                <a:cubicBezTo>
                  <a:pt x="33679" y="65267"/>
                  <a:pt x="33492" y="64968"/>
                  <a:pt x="33343" y="64670"/>
                </a:cubicBezTo>
                <a:lnTo>
                  <a:pt x="37712" y="60301"/>
                </a:lnTo>
                <a:cubicBezTo>
                  <a:pt x="37712" y="60189"/>
                  <a:pt x="37674" y="60077"/>
                  <a:pt x="37674" y="59928"/>
                </a:cubicBezTo>
                <a:lnTo>
                  <a:pt x="33231" y="64408"/>
                </a:lnTo>
                <a:cubicBezTo>
                  <a:pt x="33082" y="64110"/>
                  <a:pt x="32932" y="63773"/>
                  <a:pt x="32820" y="63437"/>
                </a:cubicBezTo>
                <a:lnTo>
                  <a:pt x="37637" y="58621"/>
                </a:lnTo>
                <a:lnTo>
                  <a:pt x="37637" y="58583"/>
                </a:lnTo>
                <a:lnTo>
                  <a:pt x="37637" y="58210"/>
                </a:lnTo>
                <a:lnTo>
                  <a:pt x="32708" y="63139"/>
                </a:lnTo>
                <a:cubicBezTo>
                  <a:pt x="32596" y="62803"/>
                  <a:pt x="32484" y="62429"/>
                  <a:pt x="32410" y="62093"/>
                </a:cubicBezTo>
                <a:lnTo>
                  <a:pt x="37749" y="56754"/>
                </a:lnTo>
                <a:cubicBezTo>
                  <a:pt x="37749" y="56605"/>
                  <a:pt x="37824" y="56455"/>
                  <a:pt x="37824" y="56306"/>
                </a:cubicBezTo>
                <a:lnTo>
                  <a:pt x="37824" y="56306"/>
                </a:lnTo>
                <a:lnTo>
                  <a:pt x="32335" y="61757"/>
                </a:lnTo>
                <a:cubicBezTo>
                  <a:pt x="32260" y="61384"/>
                  <a:pt x="32186" y="61010"/>
                  <a:pt x="32111" y="60600"/>
                </a:cubicBezTo>
                <a:lnTo>
                  <a:pt x="38197" y="54551"/>
                </a:lnTo>
                <a:cubicBezTo>
                  <a:pt x="38234" y="54364"/>
                  <a:pt x="38309" y="54140"/>
                  <a:pt x="38384" y="53954"/>
                </a:cubicBezTo>
                <a:lnTo>
                  <a:pt x="38384" y="53954"/>
                </a:lnTo>
                <a:lnTo>
                  <a:pt x="32074" y="60264"/>
                </a:lnTo>
                <a:cubicBezTo>
                  <a:pt x="32036" y="59853"/>
                  <a:pt x="31999" y="59405"/>
                  <a:pt x="31999" y="58994"/>
                </a:cubicBezTo>
                <a:lnTo>
                  <a:pt x="39728" y="51265"/>
                </a:lnTo>
                <a:cubicBezTo>
                  <a:pt x="40512" y="50145"/>
                  <a:pt x="41483" y="49137"/>
                  <a:pt x="42640" y="48353"/>
                </a:cubicBezTo>
                <a:lnTo>
                  <a:pt x="44657" y="46337"/>
                </a:lnTo>
                <a:cubicBezTo>
                  <a:pt x="45105" y="46337"/>
                  <a:pt x="45515" y="46374"/>
                  <a:pt x="45926" y="46449"/>
                </a:cubicBezTo>
                <a:lnTo>
                  <a:pt x="45329" y="47046"/>
                </a:lnTo>
                <a:lnTo>
                  <a:pt x="45329" y="47046"/>
                </a:lnTo>
                <a:lnTo>
                  <a:pt x="45889" y="46859"/>
                </a:lnTo>
                <a:lnTo>
                  <a:pt x="46262" y="46486"/>
                </a:lnTo>
                <a:cubicBezTo>
                  <a:pt x="49511" y="47046"/>
                  <a:pt x="52199" y="48838"/>
                  <a:pt x="53618" y="51489"/>
                </a:cubicBezTo>
                <a:lnTo>
                  <a:pt x="57501" y="49249"/>
                </a:lnTo>
                <a:lnTo>
                  <a:pt x="57576" y="49324"/>
                </a:lnTo>
                <a:lnTo>
                  <a:pt x="57800" y="49062"/>
                </a:lnTo>
                <a:lnTo>
                  <a:pt x="61011" y="47195"/>
                </a:lnTo>
                <a:lnTo>
                  <a:pt x="58210" y="49996"/>
                </a:lnTo>
                <a:lnTo>
                  <a:pt x="58397" y="50220"/>
                </a:lnTo>
                <a:lnTo>
                  <a:pt x="61944" y="46673"/>
                </a:lnTo>
                <a:lnTo>
                  <a:pt x="63624" y="45702"/>
                </a:lnTo>
                <a:cubicBezTo>
                  <a:pt x="63550" y="45552"/>
                  <a:pt x="63438" y="45403"/>
                  <a:pt x="63326" y="45291"/>
                </a:cubicBezTo>
                <a:lnTo>
                  <a:pt x="66462" y="42117"/>
                </a:lnTo>
                <a:lnTo>
                  <a:pt x="66275" y="41931"/>
                </a:lnTo>
                <a:lnTo>
                  <a:pt x="63214" y="44992"/>
                </a:lnTo>
                <a:cubicBezTo>
                  <a:pt x="63027" y="44731"/>
                  <a:pt x="62840" y="44432"/>
                  <a:pt x="62654" y="44171"/>
                </a:cubicBezTo>
                <a:lnTo>
                  <a:pt x="65641" y="41184"/>
                </a:lnTo>
                <a:lnTo>
                  <a:pt x="65417" y="40997"/>
                </a:lnTo>
                <a:lnTo>
                  <a:pt x="62467" y="43947"/>
                </a:lnTo>
                <a:cubicBezTo>
                  <a:pt x="62280" y="43686"/>
                  <a:pt x="62094" y="43424"/>
                  <a:pt x="61870" y="43163"/>
                </a:cubicBezTo>
                <a:lnTo>
                  <a:pt x="64670" y="40363"/>
                </a:lnTo>
                <a:lnTo>
                  <a:pt x="64483" y="40213"/>
                </a:lnTo>
                <a:lnTo>
                  <a:pt x="61683" y="43014"/>
                </a:lnTo>
                <a:cubicBezTo>
                  <a:pt x="61496" y="42752"/>
                  <a:pt x="61272" y="42528"/>
                  <a:pt x="61048" y="42267"/>
                </a:cubicBezTo>
                <a:lnTo>
                  <a:pt x="63699" y="39616"/>
                </a:lnTo>
                <a:lnTo>
                  <a:pt x="63475" y="39466"/>
                </a:lnTo>
                <a:lnTo>
                  <a:pt x="60861" y="42080"/>
                </a:lnTo>
                <a:cubicBezTo>
                  <a:pt x="60637" y="41856"/>
                  <a:pt x="60413" y="41595"/>
                  <a:pt x="60189" y="41371"/>
                </a:cubicBezTo>
                <a:lnTo>
                  <a:pt x="62654" y="38906"/>
                </a:lnTo>
                <a:lnTo>
                  <a:pt x="62430" y="38757"/>
                </a:lnTo>
                <a:lnTo>
                  <a:pt x="59965" y="41184"/>
                </a:lnTo>
                <a:cubicBezTo>
                  <a:pt x="59704" y="40960"/>
                  <a:pt x="59480" y="40773"/>
                  <a:pt x="59219" y="40549"/>
                </a:cubicBezTo>
                <a:lnTo>
                  <a:pt x="61571" y="38197"/>
                </a:lnTo>
                <a:lnTo>
                  <a:pt x="61309" y="38085"/>
                </a:lnTo>
                <a:lnTo>
                  <a:pt x="59032" y="40363"/>
                </a:lnTo>
                <a:cubicBezTo>
                  <a:pt x="58808" y="40138"/>
                  <a:pt x="58546" y="39952"/>
                  <a:pt x="58285" y="39728"/>
                </a:cubicBezTo>
                <a:lnTo>
                  <a:pt x="60413" y="37599"/>
                </a:lnTo>
                <a:lnTo>
                  <a:pt x="60152" y="37450"/>
                </a:lnTo>
                <a:lnTo>
                  <a:pt x="58061" y="39578"/>
                </a:lnTo>
                <a:cubicBezTo>
                  <a:pt x="57800" y="39392"/>
                  <a:pt x="57538" y="39205"/>
                  <a:pt x="57240" y="39018"/>
                </a:cubicBezTo>
                <a:lnTo>
                  <a:pt x="59219" y="37039"/>
                </a:lnTo>
                <a:lnTo>
                  <a:pt x="58957" y="36890"/>
                </a:lnTo>
                <a:lnTo>
                  <a:pt x="57016" y="38832"/>
                </a:lnTo>
                <a:cubicBezTo>
                  <a:pt x="56754" y="38645"/>
                  <a:pt x="56456" y="38496"/>
                  <a:pt x="56194" y="38309"/>
                </a:cubicBezTo>
                <a:lnTo>
                  <a:pt x="57986" y="36517"/>
                </a:lnTo>
                <a:lnTo>
                  <a:pt x="57688" y="36405"/>
                </a:lnTo>
                <a:lnTo>
                  <a:pt x="55970" y="38160"/>
                </a:lnTo>
                <a:cubicBezTo>
                  <a:pt x="55671" y="38010"/>
                  <a:pt x="55373" y="37824"/>
                  <a:pt x="55074" y="37674"/>
                </a:cubicBezTo>
                <a:lnTo>
                  <a:pt x="56642" y="36106"/>
                </a:lnTo>
                <a:lnTo>
                  <a:pt x="56343" y="35994"/>
                </a:lnTo>
                <a:lnTo>
                  <a:pt x="54775" y="37562"/>
                </a:lnTo>
                <a:cubicBezTo>
                  <a:pt x="54477" y="37375"/>
                  <a:pt x="54178" y="37226"/>
                  <a:pt x="53842" y="37114"/>
                </a:cubicBezTo>
                <a:lnTo>
                  <a:pt x="55261" y="35695"/>
                </a:lnTo>
                <a:lnTo>
                  <a:pt x="54925" y="35621"/>
                </a:lnTo>
                <a:lnTo>
                  <a:pt x="53580" y="36965"/>
                </a:lnTo>
                <a:cubicBezTo>
                  <a:pt x="53244" y="36853"/>
                  <a:pt x="52946" y="36703"/>
                  <a:pt x="52610" y="36591"/>
                </a:cubicBezTo>
                <a:lnTo>
                  <a:pt x="53804" y="35397"/>
                </a:lnTo>
                <a:cubicBezTo>
                  <a:pt x="53692" y="35359"/>
                  <a:pt x="53580" y="35359"/>
                  <a:pt x="53468" y="35359"/>
                </a:cubicBezTo>
                <a:lnTo>
                  <a:pt x="52311" y="36479"/>
                </a:lnTo>
                <a:cubicBezTo>
                  <a:pt x="51975" y="36330"/>
                  <a:pt x="51639" y="36218"/>
                  <a:pt x="51303" y="36106"/>
                </a:cubicBezTo>
                <a:lnTo>
                  <a:pt x="52236" y="35173"/>
                </a:lnTo>
                <a:lnTo>
                  <a:pt x="51900" y="35135"/>
                </a:lnTo>
                <a:lnTo>
                  <a:pt x="51004" y="36031"/>
                </a:lnTo>
                <a:cubicBezTo>
                  <a:pt x="50668" y="35919"/>
                  <a:pt x="50295" y="35807"/>
                  <a:pt x="49959" y="35733"/>
                </a:cubicBezTo>
                <a:lnTo>
                  <a:pt x="50631" y="35098"/>
                </a:lnTo>
                <a:lnTo>
                  <a:pt x="50220" y="35098"/>
                </a:lnTo>
                <a:lnTo>
                  <a:pt x="49623" y="35695"/>
                </a:lnTo>
                <a:cubicBezTo>
                  <a:pt x="49249" y="35583"/>
                  <a:pt x="48876" y="35509"/>
                  <a:pt x="48502" y="35434"/>
                </a:cubicBezTo>
                <a:lnTo>
                  <a:pt x="48876" y="35098"/>
                </a:lnTo>
                <a:lnTo>
                  <a:pt x="48465" y="35098"/>
                </a:lnTo>
                <a:lnTo>
                  <a:pt x="48166" y="35359"/>
                </a:lnTo>
                <a:cubicBezTo>
                  <a:pt x="46822" y="35135"/>
                  <a:pt x="45441" y="35023"/>
                  <a:pt x="44059" y="35023"/>
                </a:cubicBezTo>
                <a:close/>
                <a:moveTo>
                  <a:pt x="241952" y="35023"/>
                </a:moveTo>
                <a:cubicBezTo>
                  <a:pt x="233178" y="35023"/>
                  <a:pt x="226270" y="40549"/>
                  <a:pt x="226270" y="49025"/>
                </a:cubicBezTo>
                <a:cubicBezTo>
                  <a:pt x="226270" y="57463"/>
                  <a:pt x="232580" y="61085"/>
                  <a:pt x="239675" y="63139"/>
                </a:cubicBezTo>
                <a:cubicBezTo>
                  <a:pt x="245425" y="64782"/>
                  <a:pt x="248412" y="65528"/>
                  <a:pt x="248412" y="68142"/>
                </a:cubicBezTo>
                <a:cubicBezTo>
                  <a:pt x="248412" y="69262"/>
                  <a:pt x="247740" y="70345"/>
                  <a:pt x="245835" y="70868"/>
                </a:cubicBezTo>
                <a:lnTo>
                  <a:pt x="245574" y="70793"/>
                </a:lnTo>
                <a:lnTo>
                  <a:pt x="245425" y="70942"/>
                </a:lnTo>
                <a:cubicBezTo>
                  <a:pt x="244902" y="71054"/>
                  <a:pt x="244379" y="71129"/>
                  <a:pt x="243856" y="71129"/>
                </a:cubicBezTo>
                <a:lnTo>
                  <a:pt x="244566" y="70420"/>
                </a:lnTo>
                <a:lnTo>
                  <a:pt x="244304" y="70308"/>
                </a:lnTo>
                <a:lnTo>
                  <a:pt x="243446" y="71166"/>
                </a:lnTo>
                <a:lnTo>
                  <a:pt x="243110" y="71166"/>
                </a:lnTo>
                <a:cubicBezTo>
                  <a:pt x="242774" y="71166"/>
                  <a:pt x="242438" y="71129"/>
                  <a:pt x="242102" y="71129"/>
                </a:cubicBezTo>
                <a:lnTo>
                  <a:pt x="243446" y="69785"/>
                </a:lnTo>
                <a:lnTo>
                  <a:pt x="243184" y="69636"/>
                </a:lnTo>
                <a:lnTo>
                  <a:pt x="241765" y="71092"/>
                </a:lnTo>
                <a:cubicBezTo>
                  <a:pt x="241355" y="71017"/>
                  <a:pt x="240981" y="70980"/>
                  <a:pt x="240571" y="70905"/>
                </a:cubicBezTo>
                <a:lnTo>
                  <a:pt x="242438" y="69038"/>
                </a:lnTo>
                <a:lnTo>
                  <a:pt x="242251" y="68851"/>
                </a:lnTo>
                <a:lnTo>
                  <a:pt x="240272" y="70793"/>
                </a:lnTo>
                <a:cubicBezTo>
                  <a:pt x="239899" y="70718"/>
                  <a:pt x="239563" y="70606"/>
                  <a:pt x="239226" y="70457"/>
                </a:cubicBezTo>
                <a:lnTo>
                  <a:pt x="241579" y="68142"/>
                </a:lnTo>
                <a:cubicBezTo>
                  <a:pt x="241504" y="68067"/>
                  <a:pt x="241429" y="67993"/>
                  <a:pt x="241392" y="67918"/>
                </a:cubicBezTo>
                <a:lnTo>
                  <a:pt x="238928" y="70382"/>
                </a:lnTo>
                <a:cubicBezTo>
                  <a:pt x="238629" y="70233"/>
                  <a:pt x="238330" y="70084"/>
                  <a:pt x="238032" y="69897"/>
                </a:cubicBezTo>
                <a:lnTo>
                  <a:pt x="240832" y="67097"/>
                </a:lnTo>
                <a:cubicBezTo>
                  <a:pt x="240795" y="67022"/>
                  <a:pt x="240720" y="66947"/>
                  <a:pt x="240683" y="66835"/>
                </a:cubicBezTo>
                <a:lnTo>
                  <a:pt x="237808" y="69748"/>
                </a:lnTo>
                <a:cubicBezTo>
                  <a:pt x="237509" y="69561"/>
                  <a:pt x="237248" y="69374"/>
                  <a:pt x="237024" y="69150"/>
                </a:cubicBezTo>
                <a:lnTo>
                  <a:pt x="240197" y="65976"/>
                </a:lnTo>
                <a:lnTo>
                  <a:pt x="240085" y="65715"/>
                </a:lnTo>
                <a:lnTo>
                  <a:pt x="236799" y="68963"/>
                </a:lnTo>
                <a:cubicBezTo>
                  <a:pt x="236575" y="68739"/>
                  <a:pt x="236314" y="68515"/>
                  <a:pt x="236127" y="68291"/>
                </a:cubicBezTo>
                <a:lnTo>
                  <a:pt x="238330" y="66051"/>
                </a:lnTo>
                <a:lnTo>
                  <a:pt x="238330" y="66051"/>
                </a:lnTo>
                <a:lnTo>
                  <a:pt x="237397" y="66611"/>
                </a:lnTo>
                <a:lnTo>
                  <a:pt x="235941" y="68067"/>
                </a:lnTo>
                <a:cubicBezTo>
                  <a:pt x="235231" y="67171"/>
                  <a:pt x="234634" y="66200"/>
                  <a:pt x="234223" y="65118"/>
                </a:cubicBezTo>
                <a:lnTo>
                  <a:pt x="224329" y="70868"/>
                </a:lnTo>
                <a:cubicBezTo>
                  <a:pt x="226718" y="77514"/>
                  <a:pt x="232991" y="82107"/>
                  <a:pt x="242811" y="82107"/>
                </a:cubicBezTo>
                <a:cubicBezTo>
                  <a:pt x="243670" y="82107"/>
                  <a:pt x="244529" y="82069"/>
                  <a:pt x="245350" y="81994"/>
                </a:cubicBezTo>
                <a:cubicBezTo>
                  <a:pt x="245873" y="81957"/>
                  <a:pt x="246395" y="81882"/>
                  <a:pt x="246881" y="81808"/>
                </a:cubicBezTo>
                <a:lnTo>
                  <a:pt x="246881" y="81808"/>
                </a:lnTo>
                <a:lnTo>
                  <a:pt x="246582" y="82107"/>
                </a:lnTo>
                <a:lnTo>
                  <a:pt x="246956" y="82107"/>
                </a:lnTo>
                <a:lnTo>
                  <a:pt x="247366" y="81696"/>
                </a:lnTo>
                <a:cubicBezTo>
                  <a:pt x="247964" y="81621"/>
                  <a:pt x="248561" y="81472"/>
                  <a:pt x="249121" y="81322"/>
                </a:cubicBezTo>
                <a:lnTo>
                  <a:pt x="249121" y="81322"/>
                </a:lnTo>
                <a:lnTo>
                  <a:pt x="248300" y="82144"/>
                </a:lnTo>
                <a:lnTo>
                  <a:pt x="248673" y="82144"/>
                </a:lnTo>
                <a:lnTo>
                  <a:pt x="249644" y="81210"/>
                </a:lnTo>
                <a:cubicBezTo>
                  <a:pt x="250391" y="80986"/>
                  <a:pt x="251100" y="80725"/>
                  <a:pt x="251809" y="80426"/>
                </a:cubicBezTo>
                <a:lnTo>
                  <a:pt x="251809" y="80426"/>
                </a:lnTo>
                <a:lnTo>
                  <a:pt x="250129" y="82107"/>
                </a:lnTo>
                <a:lnTo>
                  <a:pt x="250540" y="82107"/>
                </a:lnTo>
                <a:lnTo>
                  <a:pt x="252556" y="80090"/>
                </a:lnTo>
                <a:lnTo>
                  <a:pt x="252519" y="80090"/>
                </a:lnTo>
                <a:cubicBezTo>
                  <a:pt x="255282" y="78821"/>
                  <a:pt x="257485" y="76618"/>
                  <a:pt x="258754" y="73855"/>
                </a:cubicBezTo>
                <a:lnTo>
                  <a:pt x="265587" y="67059"/>
                </a:lnTo>
                <a:cubicBezTo>
                  <a:pt x="265550" y="66910"/>
                  <a:pt x="265550" y="66798"/>
                  <a:pt x="265550" y="66686"/>
                </a:cubicBezTo>
                <a:lnTo>
                  <a:pt x="259053" y="73183"/>
                </a:lnTo>
                <a:cubicBezTo>
                  <a:pt x="259277" y="72548"/>
                  <a:pt x="259464" y="71876"/>
                  <a:pt x="259613" y="71204"/>
                </a:cubicBezTo>
                <a:lnTo>
                  <a:pt x="265401" y="65416"/>
                </a:lnTo>
                <a:cubicBezTo>
                  <a:pt x="265363" y="65304"/>
                  <a:pt x="265326" y="65230"/>
                  <a:pt x="265326" y="65118"/>
                </a:cubicBezTo>
                <a:lnTo>
                  <a:pt x="259725" y="70718"/>
                </a:lnTo>
                <a:cubicBezTo>
                  <a:pt x="259837" y="70196"/>
                  <a:pt x="259875" y="69673"/>
                  <a:pt x="259912" y="69150"/>
                </a:cubicBezTo>
                <a:lnTo>
                  <a:pt x="265102" y="63998"/>
                </a:lnTo>
                <a:cubicBezTo>
                  <a:pt x="265065" y="63886"/>
                  <a:pt x="265027" y="63811"/>
                  <a:pt x="264990" y="63699"/>
                </a:cubicBezTo>
                <a:lnTo>
                  <a:pt x="259949" y="68739"/>
                </a:lnTo>
                <a:lnTo>
                  <a:pt x="259949" y="67955"/>
                </a:lnTo>
                <a:lnTo>
                  <a:pt x="259949" y="67358"/>
                </a:lnTo>
                <a:lnTo>
                  <a:pt x="264617" y="62691"/>
                </a:lnTo>
                <a:cubicBezTo>
                  <a:pt x="264579" y="62616"/>
                  <a:pt x="264542" y="62504"/>
                  <a:pt x="264505" y="62429"/>
                </a:cubicBezTo>
                <a:lnTo>
                  <a:pt x="259949" y="66985"/>
                </a:lnTo>
                <a:cubicBezTo>
                  <a:pt x="259912" y="66574"/>
                  <a:pt x="259875" y="66126"/>
                  <a:pt x="259800" y="65752"/>
                </a:cubicBezTo>
                <a:lnTo>
                  <a:pt x="264019" y="61533"/>
                </a:lnTo>
                <a:cubicBezTo>
                  <a:pt x="263982" y="61459"/>
                  <a:pt x="263907" y="61384"/>
                  <a:pt x="263870" y="61309"/>
                </a:cubicBezTo>
                <a:lnTo>
                  <a:pt x="259763" y="65416"/>
                </a:lnTo>
                <a:cubicBezTo>
                  <a:pt x="259688" y="65043"/>
                  <a:pt x="259613" y="64670"/>
                  <a:pt x="259501" y="64296"/>
                </a:cubicBezTo>
                <a:lnTo>
                  <a:pt x="263310" y="60450"/>
                </a:lnTo>
                <a:cubicBezTo>
                  <a:pt x="263272" y="60376"/>
                  <a:pt x="263198" y="60301"/>
                  <a:pt x="263160" y="60226"/>
                </a:cubicBezTo>
                <a:lnTo>
                  <a:pt x="259427" y="63960"/>
                </a:lnTo>
                <a:cubicBezTo>
                  <a:pt x="259315" y="63624"/>
                  <a:pt x="259202" y="63288"/>
                  <a:pt x="259053" y="62952"/>
                </a:cubicBezTo>
                <a:lnTo>
                  <a:pt x="262488" y="59517"/>
                </a:lnTo>
                <a:lnTo>
                  <a:pt x="262302" y="59330"/>
                </a:lnTo>
                <a:lnTo>
                  <a:pt x="259016" y="62728"/>
                </a:lnTo>
                <a:cubicBezTo>
                  <a:pt x="258866" y="62429"/>
                  <a:pt x="258717" y="62093"/>
                  <a:pt x="258530" y="61795"/>
                </a:cubicBezTo>
                <a:lnTo>
                  <a:pt x="261629" y="58696"/>
                </a:lnTo>
                <a:lnTo>
                  <a:pt x="261405" y="58546"/>
                </a:lnTo>
                <a:lnTo>
                  <a:pt x="258418" y="61533"/>
                </a:lnTo>
                <a:cubicBezTo>
                  <a:pt x="258232" y="61272"/>
                  <a:pt x="258045" y="60973"/>
                  <a:pt x="257858" y="60712"/>
                </a:cubicBezTo>
                <a:lnTo>
                  <a:pt x="260659" y="57911"/>
                </a:lnTo>
                <a:lnTo>
                  <a:pt x="260397" y="57762"/>
                </a:lnTo>
                <a:lnTo>
                  <a:pt x="257709" y="60450"/>
                </a:lnTo>
                <a:cubicBezTo>
                  <a:pt x="257522" y="60189"/>
                  <a:pt x="257298" y="59965"/>
                  <a:pt x="257074" y="59704"/>
                </a:cubicBezTo>
                <a:lnTo>
                  <a:pt x="259576" y="57202"/>
                </a:lnTo>
                <a:lnTo>
                  <a:pt x="259315" y="57053"/>
                </a:lnTo>
                <a:lnTo>
                  <a:pt x="256888" y="59517"/>
                </a:lnTo>
                <a:cubicBezTo>
                  <a:pt x="256663" y="59256"/>
                  <a:pt x="256439" y="59032"/>
                  <a:pt x="256215" y="58845"/>
                </a:cubicBezTo>
                <a:lnTo>
                  <a:pt x="258456" y="56605"/>
                </a:lnTo>
                <a:lnTo>
                  <a:pt x="258194" y="56455"/>
                </a:lnTo>
                <a:lnTo>
                  <a:pt x="255991" y="58658"/>
                </a:lnTo>
                <a:cubicBezTo>
                  <a:pt x="255730" y="58434"/>
                  <a:pt x="255506" y="58210"/>
                  <a:pt x="255245" y="58023"/>
                </a:cubicBezTo>
                <a:lnTo>
                  <a:pt x="257261" y="56007"/>
                </a:lnTo>
                <a:lnTo>
                  <a:pt x="256962" y="55895"/>
                </a:lnTo>
                <a:lnTo>
                  <a:pt x="255021" y="57874"/>
                </a:lnTo>
                <a:cubicBezTo>
                  <a:pt x="254722" y="57687"/>
                  <a:pt x="254461" y="57501"/>
                  <a:pt x="254199" y="57314"/>
                </a:cubicBezTo>
                <a:lnTo>
                  <a:pt x="255991" y="55484"/>
                </a:lnTo>
                <a:lnTo>
                  <a:pt x="255730" y="55372"/>
                </a:lnTo>
                <a:lnTo>
                  <a:pt x="253938" y="57165"/>
                </a:lnTo>
                <a:cubicBezTo>
                  <a:pt x="253639" y="56978"/>
                  <a:pt x="253378" y="56829"/>
                  <a:pt x="253079" y="56679"/>
                </a:cubicBezTo>
                <a:lnTo>
                  <a:pt x="254722" y="55036"/>
                </a:lnTo>
                <a:lnTo>
                  <a:pt x="254423" y="54924"/>
                </a:lnTo>
                <a:lnTo>
                  <a:pt x="252818" y="56530"/>
                </a:lnTo>
                <a:cubicBezTo>
                  <a:pt x="252482" y="56381"/>
                  <a:pt x="252183" y="56231"/>
                  <a:pt x="251884" y="56082"/>
                </a:cubicBezTo>
                <a:lnTo>
                  <a:pt x="253378" y="54551"/>
                </a:lnTo>
                <a:lnTo>
                  <a:pt x="253079" y="54476"/>
                </a:lnTo>
                <a:lnTo>
                  <a:pt x="251585" y="55932"/>
                </a:lnTo>
                <a:cubicBezTo>
                  <a:pt x="251287" y="55820"/>
                  <a:pt x="250951" y="55671"/>
                  <a:pt x="250652" y="55522"/>
                </a:cubicBezTo>
                <a:lnTo>
                  <a:pt x="252034" y="54140"/>
                </a:lnTo>
                <a:lnTo>
                  <a:pt x="251735" y="54066"/>
                </a:lnTo>
                <a:lnTo>
                  <a:pt x="250353" y="55447"/>
                </a:lnTo>
                <a:lnTo>
                  <a:pt x="249345" y="55074"/>
                </a:lnTo>
                <a:lnTo>
                  <a:pt x="250652" y="53730"/>
                </a:lnTo>
                <a:lnTo>
                  <a:pt x="250353" y="53655"/>
                </a:lnTo>
                <a:lnTo>
                  <a:pt x="249046" y="54962"/>
                </a:lnTo>
                <a:lnTo>
                  <a:pt x="248038" y="54626"/>
                </a:lnTo>
                <a:lnTo>
                  <a:pt x="249270" y="53356"/>
                </a:lnTo>
                <a:lnTo>
                  <a:pt x="248972" y="53244"/>
                </a:lnTo>
                <a:lnTo>
                  <a:pt x="247665" y="54551"/>
                </a:lnTo>
                <a:lnTo>
                  <a:pt x="246619" y="54215"/>
                </a:lnTo>
                <a:lnTo>
                  <a:pt x="247964" y="52908"/>
                </a:lnTo>
                <a:lnTo>
                  <a:pt x="247665" y="52796"/>
                </a:lnTo>
                <a:lnTo>
                  <a:pt x="246321" y="54140"/>
                </a:lnTo>
                <a:lnTo>
                  <a:pt x="245499" y="53879"/>
                </a:lnTo>
                <a:lnTo>
                  <a:pt x="245275" y="53804"/>
                </a:lnTo>
                <a:lnTo>
                  <a:pt x="246694" y="52423"/>
                </a:lnTo>
                <a:lnTo>
                  <a:pt x="246395" y="52311"/>
                </a:lnTo>
                <a:lnTo>
                  <a:pt x="244977" y="53692"/>
                </a:lnTo>
                <a:cubicBezTo>
                  <a:pt x="244603" y="53580"/>
                  <a:pt x="244267" y="53468"/>
                  <a:pt x="243931" y="53394"/>
                </a:cubicBezTo>
                <a:lnTo>
                  <a:pt x="245499" y="51825"/>
                </a:lnTo>
                <a:lnTo>
                  <a:pt x="245238" y="51676"/>
                </a:lnTo>
                <a:lnTo>
                  <a:pt x="243632" y="53281"/>
                </a:lnTo>
                <a:lnTo>
                  <a:pt x="242624" y="52945"/>
                </a:lnTo>
                <a:lnTo>
                  <a:pt x="244417" y="51116"/>
                </a:lnTo>
                <a:cubicBezTo>
                  <a:pt x="244342" y="51079"/>
                  <a:pt x="244267" y="51004"/>
                  <a:pt x="244230" y="50929"/>
                </a:cubicBezTo>
                <a:lnTo>
                  <a:pt x="242326" y="52833"/>
                </a:lnTo>
                <a:cubicBezTo>
                  <a:pt x="241952" y="52721"/>
                  <a:pt x="241616" y="52572"/>
                  <a:pt x="241317" y="52460"/>
                </a:cubicBezTo>
                <a:lnTo>
                  <a:pt x="243670" y="50145"/>
                </a:lnTo>
                <a:cubicBezTo>
                  <a:pt x="243595" y="50033"/>
                  <a:pt x="243558" y="49921"/>
                  <a:pt x="243558" y="49846"/>
                </a:cubicBezTo>
                <a:lnTo>
                  <a:pt x="241056" y="52311"/>
                </a:lnTo>
                <a:cubicBezTo>
                  <a:pt x="240720" y="52199"/>
                  <a:pt x="240421" y="52049"/>
                  <a:pt x="240123" y="51900"/>
                </a:cubicBezTo>
                <a:lnTo>
                  <a:pt x="243446" y="48577"/>
                </a:lnTo>
                <a:cubicBezTo>
                  <a:pt x="243483" y="48390"/>
                  <a:pt x="243520" y="48204"/>
                  <a:pt x="243595" y="48017"/>
                </a:cubicBezTo>
                <a:lnTo>
                  <a:pt x="243595" y="48017"/>
                </a:lnTo>
                <a:lnTo>
                  <a:pt x="239861" y="51751"/>
                </a:lnTo>
                <a:cubicBezTo>
                  <a:pt x="239563" y="51601"/>
                  <a:pt x="239301" y="51415"/>
                  <a:pt x="239040" y="51228"/>
                </a:cubicBezTo>
                <a:lnTo>
                  <a:pt x="244043" y="46225"/>
                </a:lnTo>
                <a:cubicBezTo>
                  <a:pt x="246283" y="46785"/>
                  <a:pt x="247926" y="48390"/>
                  <a:pt x="249009" y="51004"/>
                </a:cubicBezTo>
                <a:lnTo>
                  <a:pt x="254349" y="47867"/>
                </a:lnTo>
                <a:lnTo>
                  <a:pt x="253415" y="48801"/>
                </a:lnTo>
                <a:lnTo>
                  <a:pt x="253564" y="49025"/>
                </a:lnTo>
                <a:lnTo>
                  <a:pt x="255319" y="47307"/>
                </a:lnTo>
                <a:lnTo>
                  <a:pt x="258642" y="45403"/>
                </a:lnTo>
                <a:lnTo>
                  <a:pt x="254124" y="49921"/>
                </a:lnTo>
                <a:cubicBezTo>
                  <a:pt x="254162" y="49996"/>
                  <a:pt x="254236" y="50070"/>
                  <a:pt x="254274" y="50182"/>
                </a:cubicBezTo>
                <a:lnTo>
                  <a:pt x="262376" y="42043"/>
                </a:lnTo>
                <a:lnTo>
                  <a:pt x="262227" y="41819"/>
                </a:lnTo>
                <a:lnTo>
                  <a:pt x="258717" y="45291"/>
                </a:lnTo>
                <a:cubicBezTo>
                  <a:pt x="258568" y="44992"/>
                  <a:pt x="258418" y="44694"/>
                  <a:pt x="258269" y="44395"/>
                </a:cubicBezTo>
                <a:lnTo>
                  <a:pt x="261592" y="41072"/>
                </a:lnTo>
                <a:lnTo>
                  <a:pt x="261405" y="40848"/>
                </a:lnTo>
                <a:lnTo>
                  <a:pt x="258120" y="44134"/>
                </a:lnTo>
                <a:cubicBezTo>
                  <a:pt x="257970" y="43835"/>
                  <a:pt x="257784" y="43536"/>
                  <a:pt x="257634" y="43275"/>
                </a:cubicBezTo>
                <a:lnTo>
                  <a:pt x="260733" y="40138"/>
                </a:lnTo>
                <a:lnTo>
                  <a:pt x="260547" y="39914"/>
                </a:lnTo>
                <a:lnTo>
                  <a:pt x="257485" y="43014"/>
                </a:lnTo>
                <a:cubicBezTo>
                  <a:pt x="257298" y="42752"/>
                  <a:pt x="257112" y="42453"/>
                  <a:pt x="256925" y="42192"/>
                </a:cubicBezTo>
                <a:lnTo>
                  <a:pt x="259837" y="39280"/>
                </a:lnTo>
                <a:lnTo>
                  <a:pt x="259613" y="39093"/>
                </a:lnTo>
                <a:lnTo>
                  <a:pt x="256738" y="41968"/>
                </a:lnTo>
                <a:cubicBezTo>
                  <a:pt x="256551" y="41707"/>
                  <a:pt x="256327" y="41445"/>
                  <a:pt x="256141" y="41221"/>
                </a:cubicBezTo>
                <a:lnTo>
                  <a:pt x="258866" y="38496"/>
                </a:lnTo>
                <a:lnTo>
                  <a:pt x="258642" y="38309"/>
                </a:lnTo>
                <a:lnTo>
                  <a:pt x="255954" y="40997"/>
                </a:lnTo>
                <a:cubicBezTo>
                  <a:pt x="255730" y="40736"/>
                  <a:pt x="255543" y="40512"/>
                  <a:pt x="255319" y="40288"/>
                </a:cubicBezTo>
                <a:lnTo>
                  <a:pt x="257784" y="37786"/>
                </a:lnTo>
                <a:lnTo>
                  <a:pt x="257560" y="37637"/>
                </a:lnTo>
                <a:lnTo>
                  <a:pt x="255095" y="40064"/>
                </a:lnTo>
                <a:cubicBezTo>
                  <a:pt x="254871" y="39840"/>
                  <a:pt x="254647" y="39616"/>
                  <a:pt x="254386" y="39429"/>
                </a:cubicBezTo>
                <a:lnTo>
                  <a:pt x="256663" y="37151"/>
                </a:lnTo>
                <a:lnTo>
                  <a:pt x="256402" y="37002"/>
                </a:lnTo>
                <a:lnTo>
                  <a:pt x="254199" y="39242"/>
                </a:lnTo>
                <a:cubicBezTo>
                  <a:pt x="253938" y="39018"/>
                  <a:pt x="253676" y="38832"/>
                  <a:pt x="253452" y="38608"/>
                </a:cubicBezTo>
                <a:lnTo>
                  <a:pt x="255469" y="36591"/>
                </a:lnTo>
                <a:lnTo>
                  <a:pt x="255207" y="36442"/>
                </a:lnTo>
                <a:lnTo>
                  <a:pt x="253191" y="38458"/>
                </a:lnTo>
                <a:cubicBezTo>
                  <a:pt x="252930" y="38272"/>
                  <a:pt x="252668" y="38085"/>
                  <a:pt x="252407" y="37898"/>
                </a:cubicBezTo>
                <a:lnTo>
                  <a:pt x="254199" y="36069"/>
                </a:lnTo>
                <a:lnTo>
                  <a:pt x="253900" y="35994"/>
                </a:lnTo>
                <a:lnTo>
                  <a:pt x="252146" y="37749"/>
                </a:lnTo>
                <a:cubicBezTo>
                  <a:pt x="251847" y="37562"/>
                  <a:pt x="251548" y="37375"/>
                  <a:pt x="251287" y="37226"/>
                </a:cubicBezTo>
                <a:lnTo>
                  <a:pt x="252818" y="35695"/>
                </a:lnTo>
                <a:lnTo>
                  <a:pt x="252519" y="35621"/>
                </a:lnTo>
                <a:lnTo>
                  <a:pt x="251063" y="37114"/>
                </a:lnTo>
                <a:cubicBezTo>
                  <a:pt x="250764" y="36927"/>
                  <a:pt x="250465" y="36778"/>
                  <a:pt x="250129" y="36629"/>
                </a:cubicBezTo>
                <a:lnTo>
                  <a:pt x="251399" y="35359"/>
                </a:lnTo>
                <a:lnTo>
                  <a:pt x="251063" y="35322"/>
                </a:lnTo>
                <a:lnTo>
                  <a:pt x="249868" y="36517"/>
                </a:lnTo>
                <a:cubicBezTo>
                  <a:pt x="249532" y="36367"/>
                  <a:pt x="249196" y="36255"/>
                  <a:pt x="248897" y="36143"/>
                </a:cubicBezTo>
                <a:lnTo>
                  <a:pt x="249868" y="35135"/>
                </a:lnTo>
                <a:lnTo>
                  <a:pt x="249495" y="35135"/>
                </a:lnTo>
                <a:lnTo>
                  <a:pt x="248561" y="36069"/>
                </a:lnTo>
                <a:cubicBezTo>
                  <a:pt x="248225" y="35919"/>
                  <a:pt x="247889" y="35845"/>
                  <a:pt x="247516" y="35733"/>
                </a:cubicBezTo>
                <a:lnTo>
                  <a:pt x="248188" y="35060"/>
                </a:lnTo>
                <a:lnTo>
                  <a:pt x="247814" y="35060"/>
                </a:lnTo>
                <a:lnTo>
                  <a:pt x="247217" y="35658"/>
                </a:lnTo>
                <a:cubicBezTo>
                  <a:pt x="246844" y="35583"/>
                  <a:pt x="246470" y="35471"/>
                  <a:pt x="246097" y="35397"/>
                </a:cubicBezTo>
                <a:lnTo>
                  <a:pt x="246395" y="35098"/>
                </a:lnTo>
                <a:lnTo>
                  <a:pt x="246395" y="35098"/>
                </a:lnTo>
                <a:cubicBezTo>
                  <a:pt x="246246" y="35135"/>
                  <a:pt x="246097" y="35135"/>
                  <a:pt x="245985" y="35135"/>
                </a:cubicBezTo>
                <a:lnTo>
                  <a:pt x="245761" y="35359"/>
                </a:lnTo>
                <a:cubicBezTo>
                  <a:pt x="244491" y="35135"/>
                  <a:pt x="243222" y="35023"/>
                  <a:pt x="241952" y="35023"/>
                </a:cubicBezTo>
                <a:close/>
                <a:moveTo>
                  <a:pt x="196287" y="35023"/>
                </a:moveTo>
                <a:cubicBezTo>
                  <a:pt x="182622" y="35023"/>
                  <a:pt x="172727" y="45254"/>
                  <a:pt x="172727" y="58546"/>
                </a:cubicBezTo>
                <a:cubicBezTo>
                  <a:pt x="172727" y="71839"/>
                  <a:pt x="182622" y="82107"/>
                  <a:pt x="196287" y="82107"/>
                </a:cubicBezTo>
                <a:cubicBezTo>
                  <a:pt x="197221" y="82107"/>
                  <a:pt x="198192" y="82069"/>
                  <a:pt x="199125" y="81957"/>
                </a:cubicBezTo>
                <a:lnTo>
                  <a:pt x="199125" y="81957"/>
                </a:lnTo>
                <a:lnTo>
                  <a:pt x="199050" y="82032"/>
                </a:lnTo>
                <a:cubicBezTo>
                  <a:pt x="199162" y="82032"/>
                  <a:pt x="199312" y="82069"/>
                  <a:pt x="199424" y="82069"/>
                </a:cubicBezTo>
                <a:lnTo>
                  <a:pt x="199573" y="81882"/>
                </a:lnTo>
                <a:cubicBezTo>
                  <a:pt x="200133" y="81808"/>
                  <a:pt x="200693" y="81733"/>
                  <a:pt x="201216" y="81621"/>
                </a:cubicBezTo>
                <a:lnTo>
                  <a:pt x="201216" y="81621"/>
                </a:lnTo>
                <a:lnTo>
                  <a:pt x="200693" y="82144"/>
                </a:lnTo>
                <a:lnTo>
                  <a:pt x="201067" y="82144"/>
                </a:lnTo>
                <a:lnTo>
                  <a:pt x="201739" y="81509"/>
                </a:lnTo>
                <a:cubicBezTo>
                  <a:pt x="202374" y="81360"/>
                  <a:pt x="202971" y="81210"/>
                  <a:pt x="203606" y="81024"/>
                </a:cubicBezTo>
                <a:lnTo>
                  <a:pt x="203606" y="81024"/>
                </a:lnTo>
                <a:lnTo>
                  <a:pt x="202411" y="82181"/>
                </a:lnTo>
                <a:lnTo>
                  <a:pt x="202822" y="82181"/>
                </a:lnTo>
                <a:lnTo>
                  <a:pt x="204241" y="80800"/>
                </a:lnTo>
                <a:cubicBezTo>
                  <a:pt x="205025" y="80501"/>
                  <a:pt x="205809" y="80165"/>
                  <a:pt x="206555" y="79829"/>
                </a:cubicBezTo>
                <a:lnTo>
                  <a:pt x="206555" y="79829"/>
                </a:lnTo>
                <a:lnTo>
                  <a:pt x="204315" y="82069"/>
                </a:lnTo>
                <a:lnTo>
                  <a:pt x="204315" y="82069"/>
                </a:lnTo>
                <a:lnTo>
                  <a:pt x="204763" y="82032"/>
                </a:lnTo>
                <a:lnTo>
                  <a:pt x="207377" y="79418"/>
                </a:lnTo>
                <a:cubicBezTo>
                  <a:pt x="209132" y="78447"/>
                  <a:pt x="210775" y="77290"/>
                  <a:pt x="212231" y="75908"/>
                </a:cubicBezTo>
                <a:lnTo>
                  <a:pt x="212231" y="75908"/>
                </a:lnTo>
                <a:lnTo>
                  <a:pt x="206369" y="81770"/>
                </a:lnTo>
                <a:lnTo>
                  <a:pt x="206854" y="81696"/>
                </a:lnTo>
                <a:lnTo>
                  <a:pt x="218690" y="69822"/>
                </a:lnTo>
                <a:lnTo>
                  <a:pt x="218429" y="69673"/>
                </a:lnTo>
                <a:lnTo>
                  <a:pt x="212679" y="75423"/>
                </a:lnTo>
                <a:cubicBezTo>
                  <a:pt x="213874" y="74228"/>
                  <a:pt x="214957" y="72847"/>
                  <a:pt x="215853" y="71390"/>
                </a:cubicBezTo>
                <a:lnTo>
                  <a:pt x="215517" y="71204"/>
                </a:lnTo>
                <a:lnTo>
                  <a:pt x="217570" y="69188"/>
                </a:lnTo>
                <a:lnTo>
                  <a:pt x="217309" y="69038"/>
                </a:lnTo>
                <a:lnTo>
                  <a:pt x="215293" y="71054"/>
                </a:lnTo>
                <a:lnTo>
                  <a:pt x="214397" y="70569"/>
                </a:lnTo>
                <a:lnTo>
                  <a:pt x="216450" y="68515"/>
                </a:lnTo>
                <a:lnTo>
                  <a:pt x="216189" y="68366"/>
                </a:lnTo>
                <a:lnTo>
                  <a:pt x="214172" y="70420"/>
                </a:lnTo>
                <a:lnTo>
                  <a:pt x="213314" y="69934"/>
                </a:lnTo>
                <a:lnTo>
                  <a:pt x="215367" y="67881"/>
                </a:lnTo>
                <a:lnTo>
                  <a:pt x="215106" y="67731"/>
                </a:lnTo>
                <a:lnTo>
                  <a:pt x="213052" y="69748"/>
                </a:lnTo>
                <a:lnTo>
                  <a:pt x="212194" y="69262"/>
                </a:lnTo>
                <a:lnTo>
                  <a:pt x="214247" y="67209"/>
                </a:lnTo>
                <a:lnTo>
                  <a:pt x="213986" y="67059"/>
                </a:lnTo>
                <a:lnTo>
                  <a:pt x="211932" y="69113"/>
                </a:lnTo>
                <a:lnTo>
                  <a:pt x="211073" y="68627"/>
                </a:lnTo>
                <a:lnTo>
                  <a:pt x="213127" y="66574"/>
                </a:lnTo>
                <a:lnTo>
                  <a:pt x="212866" y="66425"/>
                </a:lnTo>
                <a:lnTo>
                  <a:pt x="210849" y="68441"/>
                </a:lnTo>
                <a:lnTo>
                  <a:pt x="209953" y="67955"/>
                </a:lnTo>
                <a:lnTo>
                  <a:pt x="212007" y="65902"/>
                </a:lnTo>
                <a:lnTo>
                  <a:pt x="211745" y="65752"/>
                </a:lnTo>
                <a:lnTo>
                  <a:pt x="210812" y="66686"/>
                </a:lnTo>
                <a:cubicBezTo>
                  <a:pt x="210513" y="67097"/>
                  <a:pt x="210177" y="67507"/>
                  <a:pt x="209841" y="67843"/>
                </a:cubicBezTo>
                <a:lnTo>
                  <a:pt x="205846" y="65566"/>
                </a:lnTo>
                <a:cubicBezTo>
                  <a:pt x="204427" y="68254"/>
                  <a:pt x="201739" y="70046"/>
                  <a:pt x="198490" y="70606"/>
                </a:cubicBezTo>
                <a:lnTo>
                  <a:pt x="198640" y="70457"/>
                </a:lnTo>
                <a:lnTo>
                  <a:pt x="198341" y="70382"/>
                </a:lnTo>
                <a:lnTo>
                  <a:pt x="198042" y="70644"/>
                </a:lnTo>
                <a:cubicBezTo>
                  <a:pt x="197557" y="70718"/>
                  <a:pt x="197072" y="70756"/>
                  <a:pt x="196549" y="70756"/>
                </a:cubicBezTo>
                <a:lnTo>
                  <a:pt x="197296" y="70046"/>
                </a:lnTo>
                <a:lnTo>
                  <a:pt x="196997" y="69934"/>
                </a:lnTo>
                <a:lnTo>
                  <a:pt x="196175" y="70793"/>
                </a:lnTo>
                <a:cubicBezTo>
                  <a:pt x="195727" y="70756"/>
                  <a:pt x="195279" y="70756"/>
                  <a:pt x="194869" y="70718"/>
                </a:cubicBezTo>
                <a:lnTo>
                  <a:pt x="196063" y="69524"/>
                </a:lnTo>
                <a:lnTo>
                  <a:pt x="195802" y="69374"/>
                </a:lnTo>
                <a:lnTo>
                  <a:pt x="194495" y="70681"/>
                </a:lnTo>
                <a:cubicBezTo>
                  <a:pt x="194122" y="70606"/>
                  <a:pt x="193711" y="70569"/>
                  <a:pt x="193338" y="70494"/>
                </a:cubicBezTo>
                <a:lnTo>
                  <a:pt x="194943" y="68851"/>
                </a:lnTo>
                <a:lnTo>
                  <a:pt x="194719" y="68702"/>
                </a:lnTo>
                <a:lnTo>
                  <a:pt x="193002" y="70420"/>
                </a:lnTo>
                <a:cubicBezTo>
                  <a:pt x="192628" y="70308"/>
                  <a:pt x="192292" y="70233"/>
                  <a:pt x="191956" y="70084"/>
                </a:cubicBezTo>
                <a:lnTo>
                  <a:pt x="193935" y="68105"/>
                </a:lnTo>
                <a:lnTo>
                  <a:pt x="193711" y="67918"/>
                </a:lnTo>
                <a:lnTo>
                  <a:pt x="191657" y="70009"/>
                </a:lnTo>
                <a:cubicBezTo>
                  <a:pt x="191321" y="69860"/>
                  <a:pt x="190985" y="69748"/>
                  <a:pt x="190687" y="69598"/>
                </a:cubicBezTo>
                <a:lnTo>
                  <a:pt x="193002" y="67246"/>
                </a:lnTo>
                <a:lnTo>
                  <a:pt x="192815" y="67059"/>
                </a:lnTo>
                <a:lnTo>
                  <a:pt x="190425" y="69486"/>
                </a:lnTo>
                <a:cubicBezTo>
                  <a:pt x="190127" y="69337"/>
                  <a:pt x="189828" y="69150"/>
                  <a:pt x="189529" y="68963"/>
                </a:cubicBezTo>
                <a:lnTo>
                  <a:pt x="192218" y="66312"/>
                </a:lnTo>
                <a:lnTo>
                  <a:pt x="192068" y="66051"/>
                </a:lnTo>
                <a:lnTo>
                  <a:pt x="189305" y="68814"/>
                </a:lnTo>
                <a:cubicBezTo>
                  <a:pt x="189006" y="68665"/>
                  <a:pt x="188745" y="68441"/>
                  <a:pt x="188484" y="68254"/>
                </a:cubicBezTo>
                <a:lnTo>
                  <a:pt x="191508" y="65230"/>
                </a:lnTo>
                <a:lnTo>
                  <a:pt x="191396" y="64968"/>
                </a:lnTo>
                <a:lnTo>
                  <a:pt x="188297" y="68067"/>
                </a:lnTo>
                <a:cubicBezTo>
                  <a:pt x="188036" y="67843"/>
                  <a:pt x="187812" y="67657"/>
                  <a:pt x="187588" y="67433"/>
                </a:cubicBezTo>
                <a:lnTo>
                  <a:pt x="190948" y="64035"/>
                </a:lnTo>
                <a:cubicBezTo>
                  <a:pt x="190911" y="63960"/>
                  <a:pt x="190873" y="63848"/>
                  <a:pt x="190836" y="63773"/>
                </a:cubicBezTo>
                <a:lnTo>
                  <a:pt x="187364" y="67209"/>
                </a:lnTo>
                <a:cubicBezTo>
                  <a:pt x="187177" y="66985"/>
                  <a:pt x="186953" y="66723"/>
                  <a:pt x="186766" y="66462"/>
                </a:cubicBezTo>
                <a:lnTo>
                  <a:pt x="190500" y="62728"/>
                </a:lnTo>
                <a:cubicBezTo>
                  <a:pt x="190463" y="62653"/>
                  <a:pt x="190425" y="62541"/>
                  <a:pt x="190388" y="62429"/>
                </a:cubicBezTo>
                <a:lnTo>
                  <a:pt x="186617" y="66238"/>
                </a:lnTo>
                <a:cubicBezTo>
                  <a:pt x="186393" y="65976"/>
                  <a:pt x="186206" y="65715"/>
                  <a:pt x="186057" y="65416"/>
                </a:cubicBezTo>
                <a:lnTo>
                  <a:pt x="190127" y="61309"/>
                </a:lnTo>
                <a:lnTo>
                  <a:pt x="190089" y="60973"/>
                </a:lnTo>
                <a:lnTo>
                  <a:pt x="185870" y="65155"/>
                </a:lnTo>
                <a:cubicBezTo>
                  <a:pt x="185721" y="64894"/>
                  <a:pt x="185571" y="64558"/>
                  <a:pt x="185422" y="64259"/>
                </a:cubicBezTo>
                <a:lnTo>
                  <a:pt x="189903" y="59778"/>
                </a:lnTo>
                <a:lnTo>
                  <a:pt x="189903" y="59405"/>
                </a:lnTo>
                <a:lnTo>
                  <a:pt x="185310" y="63998"/>
                </a:lnTo>
                <a:cubicBezTo>
                  <a:pt x="185161" y="63661"/>
                  <a:pt x="185049" y="63325"/>
                  <a:pt x="184937" y="62989"/>
                </a:cubicBezTo>
                <a:lnTo>
                  <a:pt x="189903" y="58023"/>
                </a:lnTo>
                <a:lnTo>
                  <a:pt x="189903" y="57613"/>
                </a:lnTo>
                <a:lnTo>
                  <a:pt x="184825" y="62691"/>
                </a:lnTo>
                <a:cubicBezTo>
                  <a:pt x="184713" y="62355"/>
                  <a:pt x="184638" y="61981"/>
                  <a:pt x="184526" y="61608"/>
                </a:cubicBezTo>
                <a:lnTo>
                  <a:pt x="190089" y="56082"/>
                </a:lnTo>
                <a:cubicBezTo>
                  <a:pt x="190089" y="55932"/>
                  <a:pt x="190127" y="55783"/>
                  <a:pt x="190164" y="55596"/>
                </a:cubicBezTo>
                <a:lnTo>
                  <a:pt x="190164" y="55596"/>
                </a:lnTo>
                <a:lnTo>
                  <a:pt x="184489" y="61309"/>
                </a:lnTo>
                <a:cubicBezTo>
                  <a:pt x="184414" y="60898"/>
                  <a:pt x="184339" y="60525"/>
                  <a:pt x="184302" y="60114"/>
                </a:cubicBezTo>
                <a:lnTo>
                  <a:pt x="190687" y="53692"/>
                </a:lnTo>
                <a:cubicBezTo>
                  <a:pt x="190761" y="53506"/>
                  <a:pt x="190873" y="53281"/>
                  <a:pt x="190948" y="53057"/>
                </a:cubicBezTo>
                <a:lnTo>
                  <a:pt x="190948" y="53057"/>
                </a:lnTo>
                <a:lnTo>
                  <a:pt x="184265" y="59741"/>
                </a:lnTo>
                <a:cubicBezTo>
                  <a:pt x="184227" y="59330"/>
                  <a:pt x="184227" y="58920"/>
                  <a:pt x="184227" y="58546"/>
                </a:cubicBezTo>
                <a:lnTo>
                  <a:pt x="184227" y="58434"/>
                </a:lnTo>
                <a:lnTo>
                  <a:pt x="196362" y="46299"/>
                </a:lnTo>
                <a:cubicBezTo>
                  <a:pt x="196810" y="46299"/>
                  <a:pt x="197221" y="46299"/>
                  <a:pt x="197669" y="46374"/>
                </a:cubicBezTo>
                <a:lnTo>
                  <a:pt x="196661" y="47382"/>
                </a:lnTo>
                <a:cubicBezTo>
                  <a:pt x="196848" y="47270"/>
                  <a:pt x="197072" y="47195"/>
                  <a:pt x="197296" y="47121"/>
                </a:cubicBezTo>
                <a:lnTo>
                  <a:pt x="198005" y="46411"/>
                </a:lnTo>
                <a:cubicBezTo>
                  <a:pt x="201440" y="46859"/>
                  <a:pt x="204315" y="48689"/>
                  <a:pt x="205846" y="51452"/>
                </a:cubicBezTo>
                <a:lnTo>
                  <a:pt x="211970" y="47942"/>
                </a:lnTo>
                <a:lnTo>
                  <a:pt x="210215" y="49697"/>
                </a:lnTo>
                <a:lnTo>
                  <a:pt x="210401" y="49921"/>
                </a:lnTo>
                <a:lnTo>
                  <a:pt x="212903" y="47419"/>
                </a:lnTo>
                <a:lnTo>
                  <a:pt x="215853" y="45702"/>
                </a:lnTo>
                <a:cubicBezTo>
                  <a:pt x="215703" y="45440"/>
                  <a:pt x="215517" y="45216"/>
                  <a:pt x="215367" y="44955"/>
                </a:cubicBezTo>
                <a:lnTo>
                  <a:pt x="218466" y="41856"/>
                </a:lnTo>
                <a:lnTo>
                  <a:pt x="218242" y="41669"/>
                </a:lnTo>
                <a:lnTo>
                  <a:pt x="215218" y="44694"/>
                </a:lnTo>
                <a:cubicBezTo>
                  <a:pt x="215031" y="44432"/>
                  <a:pt x="214845" y="44171"/>
                  <a:pt x="214621" y="43910"/>
                </a:cubicBezTo>
                <a:lnTo>
                  <a:pt x="217570" y="40997"/>
                </a:lnTo>
                <a:lnTo>
                  <a:pt x="217346" y="40811"/>
                </a:lnTo>
                <a:lnTo>
                  <a:pt x="214471" y="43686"/>
                </a:lnTo>
                <a:cubicBezTo>
                  <a:pt x="214247" y="43424"/>
                  <a:pt x="214060" y="43200"/>
                  <a:pt x="213836" y="42939"/>
                </a:cubicBezTo>
                <a:lnTo>
                  <a:pt x="216599" y="40176"/>
                </a:lnTo>
                <a:lnTo>
                  <a:pt x="216375" y="39989"/>
                </a:lnTo>
                <a:lnTo>
                  <a:pt x="213650" y="42715"/>
                </a:lnTo>
                <a:cubicBezTo>
                  <a:pt x="213463" y="42491"/>
                  <a:pt x="213239" y="42229"/>
                  <a:pt x="213015" y="42005"/>
                </a:cubicBezTo>
                <a:lnTo>
                  <a:pt x="215591" y="39392"/>
                </a:lnTo>
                <a:cubicBezTo>
                  <a:pt x="215517" y="39354"/>
                  <a:pt x="215442" y="39280"/>
                  <a:pt x="215367" y="39242"/>
                </a:cubicBezTo>
                <a:lnTo>
                  <a:pt x="212791" y="41819"/>
                </a:lnTo>
                <a:cubicBezTo>
                  <a:pt x="212567" y="41595"/>
                  <a:pt x="212343" y="41333"/>
                  <a:pt x="212119" y="41109"/>
                </a:cubicBezTo>
                <a:lnTo>
                  <a:pt x="214546" y="38682"/>
                </a:lnTo>
                <a:cubicBezTo>
                  <a:pt x="214471" y="38645"/>
                  <a:pt x="214359" y="38608"/>
                  <a:pt x="214285" y="38533"/>
                </a:cubicBezTo>
                <a:lnTo>
                  <a:pt x="211895" y="40923"/>
                </a:lnTo>
                <a:cubicBezTo>
                  <a:pt x="211633" y="40736"/>
                  <a:pt x="211409" y="40512"/>
                  <a:pt x="211185" y="40288"/>
                </a:cubicBezTo>
                <a:lnTo>
                  <a:pt x="213426" y="38010"/>
                </a:lnTo>
                <a:lnTo>
                  <a:pt x="213164" y="37898"/>
                </a:lnTo>
                <a:lnTo>
                  <a:pt x="210961" y="40138"/>
                </a:lnTo>
                <a:cubicBezTo>
                  <a:pt x="210700" y="39914"/>
                  <a:pt x="210439" y="39728"/>
                  <a:pt x="210177" y="39504"/>
                </a:cubicBezTo>
                <a:lnTo>
                  <a:pt x="212268" y="37413"/>
                </a:lnTo>
                <a:lnTo>
                  <a:pt x="212007" y="37301"/>
                </a:lnTo>
                <a:lnTo>
                  <a:pt x="209953" y="39354"/>
                </a:lnTo>
                <a:cubicBezTo>
                  <a:pt x="209692" y="39168"/>
                  <a:pt x="209431" y="38981"/>
                  <a:pt x="209132" y="38794"/>
                </a:cubicBezTo>
                <a:lnTo>
                  <a:pt x="211073" y="36890"/>
                </a:lnTo>
                <a:lnTo>
                  <a:pt x="210775" y="36741"/>
                </a:lnTo>
                <a:lnTo>
                  <a:pt x="208908" y="38608"/>
                </a:lnTo>
                <a:cubicBezTo>
                  <a:pt x="208646" y="38458"/>
                  <a:pt x="208348" y="38272"/>
                  <a:pt x="208049" y="38122"/>
                </a:cubicBezTo>
                <a:lnTo>
                  <a:pt x="209804" y="36367"/>
                </a:lnTo>
                <a:lnTo>
                  <a:pt x="209505" y="36255"/>
                </a:lnTo>
                <a:lnTo>
                  <a:pt x="207825" y="37973"/>
                </a:lnTo>
                <a:cubicBezTo>
                  <a:pt x="207526" y="37786"/>
                  <a:pt x="207228" y="37637"/>
                  <a:pt x="206929" y="37487"/>
                </a:cubicBezTo>
                <a:lnTo>
                  <a:pt x="208460" y="35957"/>
                </a:lnTo>
                <a:lnTo>
                  <a:pt x="208161" y="35845"/>
                </a:lnTo>
                <a:lnTo>
                  <a:pt x="206667" y="37375"/>
                </a:lnTo>
                <a:cubicBezTo>
                  <a:pt x="206369" y="37226"/>
                  <a:pt x="206070" y="37077"/>
                  <a:pt x="205734" y="36927"/>
                </a:cubicBezTo>
                <a:lnTo>
                  <a:pt x="207078" y="35583"/>
                </a:lnTo>
                <a:lnTo>
                  <a:pt x="206780" y="35509"/>
                </a:lnTo>
                <a:lnTo>
                  <a:pt x="205435" y="36815"/>
                </a:lnTo>
                <a:cubicBezTo>
                  <a:pt x="205099" y="36703"/>
                  <a:pt x="204801" y="36554"/>
                  <a:pt x="204465" y="36442"/>
                </a:cubicBezTo>
                <a:lnTo>
                  <a:pt x="205585" y="35322"/>
                </a:lnTo>
                <a:cubicBezTo>
                  <a:pt x="205435" y="35322"/>
                  <a:pt x="205323" y="35285"/>
                  <a:pt x="205211" y="35285"/>
                </a:cubicBezTo>
                <a:lnTo>
                  <a:pt x="204166" y="36330"/>
                </a:lnTo>
                <a:cubicBezTo>
                  <a:pt x="203830" y="36218"/>
                  <a:pt x="203494" y="36106"/>
                  <a:pt x="203120" y="35994"/>
                </a:cubicBezTo>
                <a:lnTo>
                  <a:pt x="203979" y="35135"/>
                </a:lnTo>
                <a:lnTo>
                  <a:pt x="203643" y="35098"/>
                </a:lnTo>
                <a:lnTo>
                  <a:pt x="202822" y="35919"/>
                </a:lnTo>
                <a:cubicBezTo>
                  <a:pt x="202486" y="35807"/>
                  <a:pt x="202112" y="35733"/>
                  <a:pt x="201739" y="35621"/>
                </a:cubicBezTo>
                <a:lnTo>
                  <a:pt x="202299" y="35060"/>
                </a:lnTo>
                <a:lnTo>
                  <a:pt x="201926" y="35060"/>
                </a:lnTo>
                <a:lnTo>
                  <a:pt x="201440" y="35583"/>
                </a:lnTo>
                <a:cubicBezTo>
                  <a:pt x="201067" y="35471"/>
                  <a:pt x="200656" y="35397"/>
                  <a:pt x="200283" y="35359"/>
                </a:cubicBezTo>
                <a:lnTo>
                  <a:pt x="200544" y="35098"/>
                </a:lnTo>
                <a:lnTo>
                  <a:pt x="200544" y="35098"/>
                </a:lnTo>
                <a:cubicBezTo>
                  <a:pt x="200395" y="35135"/>
                  <a:pt x="200245" y="35135"/>
                  <a:pt x="200096" y="35135"/>
                </a:cubicBezTo>
                <a:lnTo>
                  <a:pt x="199947" y="35285"/>
                </a:lnTo>
                <a:cubicBezTo>
                  <a:pt x="198714" y="35098"/>
                  <a:pt x="197520" y="35023"/>
                  <a:pt x="196287" y="35023"/>
                </a:cubicBezTo>
                <a:close/>
                <a:moveTo>
                  <a:pt x="252519" y="99543"/>
                </a:moveTo>
                <a:cubicBezTo>
                  <a:pt x="253639" y="99543"/>
                  <a:pt x="254573" y="100514"/>
                  <a:pt x="254498" y="101672"/>
                </a:cubicBezTo>
                <a:cubicBezTo>
                  <a:pt x="254608" y="102808"/>
                  <a:pt x="253711" y="103764"/>
                  <a:pt x="252583" y="103764"/>
                </a:cubicBezTo>
                <a:cubicBezTo>
                  <a:pt x="252562" y="103764"/>
                  <a:pt x="252541" y="103763"/>
                  <a:pt x="252519" y="103763"/>
                </a:cubicBezTo>
                <a:lnTo>
                  <a:pt x="249831" y="103763"/>
                </a:lnTo>
                <a:lnTo>
                  <a:pt x="249831" y="99543"/>
                </a:lnTo>
                <a:close/>
                <a:moveTo>
                  <a:pt x="0" y="7393"/>
                </a:moveTo>
                <a:lnTo>
                  <a:pt x="0" y="107011"/>
                </a:lnTo>
                <a:lnTo>
                  <a:pt x="136098" y="107011"/>
                </a:lnTo>
                <a:lnTo>
                  <a:pt x="136098" y="102344"/>
                </a:lnTo>
                <a:lnTo>
                  <a:pt x="4667" y="102344"/>
                </a:lnTo>
                <a:lnTo>
                  <a:pt x="4667" y="12060"/>
                </a:lnTo>
                <a:lnTo>
                  <a:pt x="11052" y="12060"/>
                </a:lnTo>
                <a:lnTo>
                  <a:pt x="11052" y="7393"/>
                </a:lnTo>
                <a:close/>
                <a:moveTo>
                  <a:pt x="85617" y="7393"/>
                </a:moveTo>
                <a:lnTo>
                  <a:pt x="85617" y="12060"/>
                </a:lnTo>
                <a:lnTo>
                  <a:pt x="279701" y="12060"/>
                </a:lnTo>
                <a:lnTo>
                  <a:pt x="279701" y="102344"/>
                </a:lnTo>
                <a:lnTo>
                  <a:pt x="273242" y="102344"/>
                </a:lnTo>
                <a:lnTo>
                  <a:pt x="273242" y="107011"/>
                </a:lnTo>
                <a:lnTo>
                  <a:pt x="284368" y="107011"/>
                </a:lnTo>
                <a:lnTo>
                  <a:pt x="284368" y="7393"/>
                </a:lnTo>
                <a:close/>
                <a:moveTo>
                  <a:pt x="172876" y="95175"/>
                </a:moveTo>
                <a:lnTo>
                  <a:pt x="172876" y="113844"/>
                </a:lnTo>
                <a:lnTo>
                  <a:pt x="184899" y="113844"/>
                </a:lnTo>
                <a:lnTo>
                  <a:pt x="184899" y="109363"/>
                </a:lnTo>
                <a:lnTo>
                  <a:pt x="177656" y="109363"/>
                </a:lnTo>
                <a:lnTo>
                  <a:pt x="177656" y="106600"/>
                </a:lnTo>
                <a:lnTo>
                  <a:pt x="184115" y="106600"/>
                </a:lnTo>
                <a:lnTo>
                  <a:pt x="184115" y="102232"/>
                </a:lnTo>
                <a:lnTo>
                  <a:pt x="177656" y="102232"/>
                </a:lnTo>
                <a:lnTo>
                  <a:pt x="177656" y="99618"/>
                </a:lnTo>
                <a:lnTo>
                  <a:pt x="184787" y="99618"/>
                </a:lnTo>
                <a:lnTo>
                  <a:pt x="184787" y="95175"/>
                </a:lnTo>
                <a:close/>
                <a:moveTo>
                  <a:pt x="189567" y="95138"/>
                </a:moveTo>
                <a:lnTo>
                  <a:pt x="189567" y="113807"/>
                </a:lnTo>
                <a:lnTo>
                  <a:pt x="194346" y="113807"/>
                </a:lnTo>
                <a:lnTo>
                  <a:pt x="194346" y="104435"/>
                </a:lnTo>
                <a:lnTo>
                  <a:pt x="200955" y="113844"/>
                </a:lnTo>
                <a:lnTo>
                  <a:pt x="204651" y="113844"/>
                </a:lnTo>
                <a:lnTo>
                  <a:pt x="204651" y="95175"/>
                </a:lnTo>
                <a:lnTo>
                  <a:pt x="199872" y="95138"/>
                </a:lnTo>
                <a:lnTo>
                  <a:pt x="199872" y="104547"/>
                </a:lnTo>
                <a:lnTo>
                  <a:pt x="193300" y="95138"/>
                </a:lnTo>
                <a:close/>
                <a:moveTo>
                  <a:pt x="209169" y="95138"/>
                </a:moveTo>
                <a:lnTo>
                  <a:pt x="209169" y="99767"/>
                </a:lnTo>
                <a:lnTo>
                  <a:pt x="213762" y="99767"/>
                </a:lnTo>
                <a:lnTo>
                  <a:pt x="213762" y="113844"/>
                </a:lnTo>
                <a:lnTo>
                  <a:pt x="218541" y="113844"/>
                </a:lnTo>
                <a:lnTo>
                  <a:pt x="218541" y="99767"/>
                </a:lnTo>
                <a:lnTo>
                  <a:pt x="223171" y="99767"/>
                </a:lnTo>
                <a:lnTo>
                  <a:pt x="223171" y="95138"/>
                </a:lnTo>
                <a:close/>
                <a:moveTo>
                  <a:pt x="228100" y="95175"/>
                </a:moveTo>
                <a:lnTo>
                  <a:pt x="228100" y="113844"/>
                </a:lnTo>
                <a:lnTo>
                  <a:pt x="240123" y="113844"/>
                </a:lnTo>
                <a:lnTo>
                  <a:pt x="240123" y="109363"/>
                </a:lnTo>
                <a:lnTo>
                  <a:pt x="232916" y="109363"/>
                </a:lnTo>
                <a:lnTo>
                  <a:pt x="232916" y="106600"/>
                </a:lnTo>
                <a:lnTo>
                  <a:pt x="239339" y="106600"/>
                </a:lnTo>
                <a:lnTo>
                  <a:pt x="239339" y="102232"/>
                </a:lnTo>
                <a:lnTo>
                  <a:pt x="232916" y="102232"/>
                </a:lnTo>
                <a:lnTo>
                  <a:pt x="232916" y="99618"/>
                </a:lnTo>
                <a:lnTo>
                  <a:pt x="240011" y="99618"/>
                </a:lnTo>
                <a:lnTo>
                  <a:pt x="240011" y="95175"/>
                </a:lnTo>
                <a:close/>
                <a:moveTo>
                  <a:pt x="245126" y="95138"/>
                </a:moveTo>
                <a:lnTo>
                  <a:pt x="245126" y="113807"/>
                </a:lnTo>
                <a:lnTo>
                  <a:pt x="249831" y="113807"/>
                </a:lnTo>
                <a:lnTo>
                  <a:pt x="249831" y="107832"/>
                </a:lnTo>
                <a:lnTo>
                  <a:pt x="251585" y="107832"/>
                </a:lnTo>
                <a:lnTo>
                  <a:pt x="254834" y="113844"/>
                </a:lnTo>
                <a:lnTo>
                  <a:pt x="259987" y="113844"/>
                </a:lnTo>
                <a:lnTo>
                  <a:pt x="256141" y="106936"/>
                </a:lnTo>
                <a:cubicBezTo>
                  <a:pt x="258082" y="105854"/>
                  <a:pt x="259315" y="103837"/>
                  <a:pt x="259315" y="101597"/>
                </a:cubicBezTo>
                <a:cubicBezTo>
                  <a:pt x="259315" y="97826"/>
                  <a:pt x="256365" y="95138"/>
                  <a:pt x="252594" y="95138"/>
                </a:cubicBezTo>
                <a:close/>
                <a:moveTo>
                  <a:pt x="160093" y="94762"/>
                </a:moveTo>
                <a:cubicBezTo>
                  <a:pt x="160023" y="94762"/>
                  <a:pt x="159953" y="94763"/>
                  <a:pt x="159883" y="94764"/>
                </a:cubicBezTo>
                <a:cubicBezTo>
                  <a:pt x="154207" y="94764"/>
                  <a:pt x="150137" y="98983"/>
                  <a:pt x="150137" y="104509"/>
                </a:cubicBezTo>
                <a:cubicBezTo>
                  <a:pt x="150137" y="109998"/>
                  <a:pt x="154207" y="114255"/>
                  <a:pt x="159883" y="114255"/>
                </a:cubicBezTo>
                <a:cubicBezTo>
                  <a:pt x="159918" y="114255"/>
                  <a:pt x="159954" y="114255"/>
                  <a:pt x="159990" y="114255"/>
                </a:cubicBezTo>
                <a:cubicBezTo>
                  <a:pt x="163235" y="114255"/>
                  <a:pt x="166249" y="112581"/>
                  <a:pt x="167985" y="109811"/>
                </a:cubicBezTo>
                <a:lnTo>
                  <a:pt x="163840" y="107384"/>
                </a:lnTo>
                <a:cubicBezTo>
                  <a:pt x="163053" y="108744"/>
                  <a:pt x="161615" y="109555"/>
                  <a:pt x="160084" y="109555"/>
                </a:cubicBezTo>
                <a:cubicBezTo>
                  <a:pt x="160017" y="109555"/>
                  <a:pt x="159950" y="109553"/>
                  <a:pt x="159883" y="109550"/>
                </a:cubicBezTo>
                <a:cubicBezTo>
                  <a:pt x="156858" y="109550"/>
                  <a:pt x="154879" y="107496"/>
                  <a:pt x="154879" y="104509"/>
                </a:cubicBezTo>
                <a:cubicBezTo>
                  <a:pt x="154879" y="101485"/>
                  <a:pt x="156858" y="99431"/>
                  <a:pt x="159883" y="99431"/>
                </a:cubicBezTo>
                <a:cubicBezTo>
                  <a:pt x="159950" y="99428"/>
                  <a:pt x="160017" y="99427"/>
                  <a:pt x="160084" y="99427"/>
                </a:cubicBezTo>
                <a:cubicBezTo>
                  <a:pt x="161615" y="99427"/>
                  <a:pt x="163054" y="100236"/>
                  <a:pt x="163840" y="101560"/>
                </a:cubicBezTo>
                <a:lnTo>
                  <a:pt x="167985" y="99170"/>
                </a:lnTo>
                <a:cubicBezTo>
                  <a:pt x="166268" y="96429"/>
                  <a:pt x="163299" y="94762"/>
                  <a:pt x="160093" y="9476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0" name="Google Shape;1560;p133"/>
          <p:cNvSpPr/>
          <p:nvPr/>
        </p:nvSpPr>
        <p:spPr>
          <a:xfrm rot="-408001">
            <a:off x="4111980" y="1581181"/>
            <a:ext cx="2906143" cy="1069221"/>
          </a:xfrm>
          <a:prstGeom prst="roundRect">
            <a:avLst>
              <a:gd name="adj" fmla="val 16667"/>
            </a:avLst>
          </a:prstGeom>
          <a:solidFill>
            <a:srgbClr val="1B1464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000" b="1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Center</a:t>
            </a:r>
            <a:r>
              <a:rPr lang="en" sz="2000" b="1">
                <a:solidFill>
                  <a:srgbClr val="C2E2F6"/>
                </a:solidFill>
                <a:latin typeface="Work Sans"/>
                <a:ea typeface="Work Sans"/>
                <a:cs typeface="Work Sans"/>
                <a:sym typeface="Work Sans"/>
              </a:rPr>
              <a:t> Values</a:t>
            </a:r>
            <a:endParaRPr sz="1200" i="1">
              <a:solidFill>
                <a:srgbClr val="FFFFFF"/>
              </a:solidFill>
            </a:endParaRPr>
          </a:p>
        </p:txBody>
      </p:sp>
      <p:sp>
        <p:nvSpPr>
          <p:cNvPr id="1561" name="Google Shape;1561;p133"/>
          <p:cNvSpPr/>
          <p:nvPr/>
        </p:nvSpPr>
        <p:spPr>
          <a:xfrm rot="369">
            <a:off x="4688285" y="3988036"/>
            <a:ext cx="2791500" cy="981600"/>
          </a:xfrm>
          <a:prstGeom prst="roundRect">
            <a:avLst>
              <a:gd name="adj" fmla="val 16667"/>
            </a:avLst>
          </a:prstGeom>
          <a:solidFill>
            <a:srgbClr val="1B1464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000" b="1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Keep it </a:t>
            </a:r>
            <a:r>
              <a:rPr lang="en" sz="2000" b="1">
                <a:solidFill>
                  <a:srgbClr val="C2E2F6"/>
                </a:solidFill>
                <a:latin typeface="Work Sans"/>
                <a:ea typeface="Work Sans"/>
                <a:cs typeface="Work Sans"/>
                <a:sym typeface="Work Sans"/>
              </a:rPr>
              <a:t>Local</a:t>
            </a:r>
            <a:r>
              <a:rPr lang="en" sz="2000" b="1">
                <a:solidFill>
                  <a:srgbClr val="FA1603"/>
                </a:solidFill>
                <a:latin typeface="Work Sans"/>
                <a:ea typeface="Work Sans"/>
                <a:cs typeface="Work Sans"/>
                <a:sym typeface="Work Sans"/>
              </a:rPr>
              <a:t>*</a:t>
            </a:r>
            <a:endParaRPr sz="1200" i="1">
              <a:solidFill>
                <a:srgbClr val="FA1603"/>
              </a:solidFill>
            </a:endParaRPr>
          </a:p>
        </p:txBody>
      </p:sp>
      <p:sp>
        <p:nvSpPr>
          <p:cNvPr id="1562" name="Google Shape;1562;p133"/>
          <p:cNvSpPr/>
          <p:nvPr/>
        </p:nvSpPr>
        <p:spPr>
          <a:xfrm rot="291095">
            <a:off x="6232326" y="377060"/>
            <a:ext cx="2791602" cy="988997"/>
          </a:xfrm>
          <a:prstGeom prst="roundRect">
            <a:avLst>
              <a:gd name="adj" fmla="val 16667"/>
            </a:avLst>
          </a:prstGeom>
          <a:solidFill>
            <a:srgbClr val="1B1464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Self </a:t>
            </a:r>
            <a:r>
              <a:rPr lang="en" sz="2000" b="1">
                <a:solidFill>
                  <a:srgbClr val="C2E2F6"/>
                </a:solidFill>
                <a:latin typeface="Work Sans"/>
                <a:ea typeface="Work Sans"/>
                <a:cs typeface="Work Sans"/>
                <a:sym typeface="Work Sans"/>
              </a:rPr>
              <a:t>Reflection</a:t>
            </a:r>
            <a:endParaRPr sz="2000" b="1">
              <a:solidFill>
                <a:srgbClr val="C2E2F6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63" name="Google Shape;1563;p133"/>
          <p:cNvSpPr txBox="1"/>
          <p:nvPr/>
        </p:nvSpPr>
        <p:spPr>
          <a:xfrm>
            <a:off x="644975" y="2947500"/>
            <a:ext cx="3000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These tools can help keep those conversations productive</a:t>
            </a:r>
            <a:endParaRPr sz="1600">
              <a:solidFill>
                <a:schemeClr val="lt1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</p:txBody>
      </p:sp>
      <p:sp>
        <p:nvSpPr>
          <p:cNvPr id="1564" name="Google Shape;1564;p133"/>
          <p:cNvSpPr/>
          <p:nvPr/>
        </p:nvSpPr>
        <p:spPr>
          <a:xfrm rot="200612">
            <a:off x="5890391" y="2834819"/>
            <a:ext cx="2906247" cy="1069222"/>
          </a:xfrm>
          <a:prstGeom prst="roundRect">
            <a:avLst>
              <a:gd name="adj" fmla="val 16667"/>
            </a:avLst>
          </a:prstGeom>
          <a:solidFill>
            <a:srgbClr val="1B1464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000" b="1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Normalize </a:t>
            </a:r>
            <a:r>
              <a:rPr lang="en" sz="2000" b="1">
                <a:solidFill>
                  <a:srgbClr val="C2E2F6"/>
                </a:solidFill>
                <a:latin typeface="Work Sans"/>
                <a:ea typeface="Work Sans"/>
                <a:cs typeface="Work Sans"/>
                <a:sym typeface="Work Sans"/>
              </a:rPr>
              <a:t>verifying information</a:t>
            </a:r>
            <a:endParaRPr sz="1200" i="1">
              <a:solidFill>
                <a:srgbClr val="C2E2F6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9" name="Google Shape;1569;p134"/>
          <p:cNvSpPr txBox="1"/>
          <p:nvPr/>
        </p:nvSpPr>
        <p:spPr>
          <a:xfrm>
            <a:off x="678025" y="1371150"/>
            <a:ext cx="3750000" cy="24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b="1">
                <a:latin typeface="Work Sans"/>
                <a:ea typeface="Work Sans"/>
                <a:cs typeface="Work Sans"/>
                <a:sym typeface="Work Sans"/>
              </a:rPr>
              <a:t>Before you start a conversation, make sure you </a:t>
            </a:r>
            <a:r>
              <a:rPr lang="en" sz="3100" b="1">
                <a:highlight>
                  <a:srgbClr val="FFDC2E"/>
                </a:highlight>
                <a:latin typeface="Work Sans"/>
                <a:ea typeface="Work Sans"/>
                <a:cs typeface="Work Sans"/>
                <a:sym typeface="Work Sans"/>
              </a:rPr>
              <a:t>know what you’re bringing to it</a:t>
            </a:r>
            <a:endParaRPr sz="3100" b="1">
              <a:highlight>
                <a:srgbClr val="FFDC2E"/>
              </a:highlight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70" name="Google Shape;1570;p134"/>
          <p:cNvSpPr txBox="1"/>
          <p:nvPr/>
        </p:nvSpPr>
        <p:spPr>
          <a:xfrm>
            <a:off x="4915425" y="1058250"/>
            <a:ext cx="3750000" cy="30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Don’t prepare every response possible. </a:t>
            </a:r>
            <a:endParaRPr sz="240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Instead identify your:</a:t>
            </a:r>
            <a:r>
              <a:rPr lang="en" sz="24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endParaRPr sz="240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Clr>
                <a:srgbClr val="FA1603"/>
              </a:buClr>
              <a:buSzPts val="2400"/>
              <a:buFont typeface="Work Sans"/>
              <a:buAutoNum type="arabicPeriod"/>
            </a:pPr>
            <a:r>
              <a:rPr lang="en" sz="24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Biases</a:t>
            </a:r>
            <a:endParaRPr sz="240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400"/>
              <a:buFont typeface="Work Sans"/>
              <a:buAutoNum type="arabicPeriod"/>
            </a:pPr>
            <a:r>
              <a:rPr lang="en" sz="24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Triggers</a:t>
            </a:r>
            <a:endParaRPr sz="240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400"/>
              <a:buFont typeface="Work Sans"/>
              <a:buAutoNum type="arabicPeriod"/>
            </a:pPr>
            <a:r>
              <a:rPr lang="en" sz="24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Non-negotiables</a:t>
            </a:r>
            <a:endParaRPr sz="240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400"/>
              <a:buFont typeface="Work Sans"/>
              <a:buAutoNum type="arabicPeriod"/>
            </a:pPr>
            <a:r>
              <a:rPr lang="en" sz="24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C</a:t>
            </a:r>
            <a:r>
              <a:rPr lang="en" sz="2400">
                <a:solidFill>
                  <a:srgbClr val="262626"/>
                </a:solidFill>
                <a:latin typeface="Work Sans"/>
                <a:ea typeface="Work Sans"/>
                <a:cs typeface="Work Sans"/>
                <a:sym typeface="Work Sans"/>
              </a:rPr>
              <a:t>onversation style</a:t>
            </a:r>
            <a:endParaRPr sz="240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71" name="Google Shape;1571;p134"/>
          <p:cNvSpPr/>
          <p:nvPr/>
        </p:nvSpPr>
        <p:spPr>
          <a:xfrm rot="-1530429">
            <a:off x="-901143" y="343787"/>
            <a:ext cx="4352756" cy="617119"/>
          </a:xfrm>
          <a:prstGeom prst="rect">
            <a:avLst/>
          </a:prstGeom>
          <a:solidFill>
            <a:srgbClr val="170C6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Self-Reflection</a:t>
            </a:r>
            <a:endParaRPr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" name="Google Shape;1576;p135"/>
          <p:cNvSpPr txBox="1"/>
          <p:nvPr/>
        </p:nvSpPr>
        <p:spPr>
          <a:xfrm>
            <a:off x="335175" y="1371150"/>
            <a:ext cx="4294500" cy="24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>
                <a:latin typeface="Work Sans"/>
                <a:ea typeface="Work Sans"/>
                <a:cs typeface="Work Sans"/>
                <a:sym typeface="Work Sans"/>
              </a:rPr>
              <a:t>Find the values at the center of a peer’s opinion, </a:t>
            </a:r>
            <a:endParaRPr sz="3200" b="1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>
                <a:highlight>
                  <a:srgbClr val="FFDC2E"/>
                </a:highlight>
                <a:latin typeface="Work Sans"/>
                <a:ea typeface="Work Sans"/>
                <a:cs typeface="Work Sans"/>
                <a:sym typeface="Work Sans"/>
              </a:rPr>
              <a:t>even if you disagree</a:t>
            </a:r>
            <a:endParaRPr sz="3200" b="1">
              <a:highlight>
                <a:srgbClr val="FFDC2E"/>
              </a:highlight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77" name="Google Shape;1577;p135"/>
          <p:cNvSpPr txBox="1"/>
          <p:nvPr/>
        </p:nvSpPr>
        <p:spPr>
          <a:xfrm>
            <a:off x="4767450" y="1186500"/>
            <a:ext cx="4063800" cy="27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400"/>
              <a:buFont typeface="Work Sans"/>
              <a:buChar char="➔"/>
            </a:pPr>
            <a:r>
              <a:rPr lang="en" sz="24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Productive starting point in disagreements</a:t>
            </a:r>
            <a:endParaRPr sz="240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400"/>
              <a:buFont typeface="Work Sans"/>
              <a:buChar char="➔"/>
            </a:pPr>
            <a:r>
              <a:rPr lang="en" sz="24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Can complicate your own understanding of the issue</a:t>
            </a:r>
            <a:endParaRPr sz="240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400"/>
              <a:buFont typeface="Work Sans"/>
              <a:buChar char="➔"/>
            </a:pPr>
            <a:r>
              <a:rPr lang="en" sz="24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Builds some trust</a:t>
            </a:r>
            <a:endParaRPr sz="240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78" name="Google Shape;1578;p135"/>
          <p:cNvSpPr/>
          <p:nvPr/>
        </p:nvSpPr>
        <p:spPr>
          <a:xfrm rot="-1530429">
            <a:off x="-901143" y="343787"/>
            <a:ext cx="4352756" cy="617119"/>
          </a:xfrm>
          <a:prstGeom prst="rect">
            <a:avLst/>
          </a:prstGeom>
          <a:solidFill>
            <a:srgbClr val="170C6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Center Values</a:t>
            </a:r>
            <a:endParaRPr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3" name="Google Shape;1583;p136"/>
          <p:cNvSpPr/>
          <p:nvPr/>
        </p:nvSpPr>
        <p:spPr>
          <a:xfrm flipH="1">
            <a:off x="3714075" y="314375"/>
            <a:ext cx="5068500" cy="1108200"/>
          </a:xfrm>
          <a:prstGeom prst="round1Rect">
            <a:avLst>
              <a:gd name="adj" fmla="val 23140"/>
            </a:avLst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84" name="Google Shape;1584;p136"/>
          <p:cNvSpPr/>
          <p:nvPr/>
        </p:nvSpPr>
        <p:spPr>
          <a:xfrm>
            <a:off x="3782503" y="435563"/>
            <a:ext cx="595800" cy="595800"/>
          </a:xfrm>
          <a:prstGeom prst="ellipse">
            <a:avLst/>
          </a:prstGeom>
          <a:solidFill>
            <a:srgbClr val="170C6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DC2E"/>
                </a:solidFill>
                <a:latin typeface="Bangers"/>
                <a:ea typeface="Bangers"/>
                <a:cs typeface="Bangers"/>
                <a:sym typeface="Bangers"/>
              </a:rPr>
              <a:t>1</a:t>
            </a:r>
            <a:endParaRPr sz="2400">
              <a:solidFill>
                <a:srgbClr val="FFDC2E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585" name="Google Shape;1585;p136"/>
          <p:cNvSpPr txBox="1"/>
          <p:nvPr/>
        </p:nvSpPr>
        <p:spPr>
          <a:xfrm>
            <a:off x="4520037" y="314901"/>
            <a:ext cx="42105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Work Sans"/>
                <a:ea typeface="Work Sans"/>
                <a:cs typeface="Work Sans"/>
                <a:sym typeface="Work Sans"/>
              </a:rPr>
              <a:t>Rank the list of values in order from most important to least important</a:t>
            </a:r>
            <a:endParaRPr sz="20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86" name="Google Shape;1586;p136"/>
          <p:cNvSpPr/>
          <p:nvPr/>
        </p:nvSpPr>
        <p:spPr>
          <a:xfrm>
            <a:off x="3714075" y="1655813"/>
            <a:ext cx="5068500" cy="861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87" name="Google Shape;1587;p136"/>
          <p:cNvSpPr txBox="1"/>
          <p:nvPr/>
        </p:nvSpPr>
        <p:spPr>
          <a:xfrm>
            <a:off x="4520025" y="1686300"/>
            <a:ext cx="42105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Work Sans"/>
                <a:ea typeface="Work Sans"/>
                <a:cs typeface="Work Sans"/>
                <a:sym typeface="Work Sans"/>
              </a:rPr>
              <a:t>Compare with neighbors. Notice similarities and differences.</a:t>
            </a:r>
            <a:endParaRPr sz="20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88" name="Google Shape;1588;p136"/>
          <p:cNvSpPr/>
          <p:nvPr/>
        </p:nvSpPr>
        <p:spPr>
          <a:xfrm>
            <a:off x="3782488" y="1727350"/>
            <a:ext cx="595800" cy="595800"/>
          </a:xfrm>
          <a:prstGeom prst="ellipse">
            <a:avLst/>
          </a:prstGeom>
          <a:solidFill>
            <a:srgbClr val="170C6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FDC2E"/>
                </a:solidFill>
                <a:latin typeface="Bangers"/>
                <a:ea typeface="Bangers"/>
                <a:cs typeface="Bangers"/>
                <a:sym typeface="Bangers"/>
              </a:rPr>
              <a:t>2</a:t>
            </a:r>
            <a:endParaRPr>
              <a:solidFill>
                <a:srgbClr val="FFDC2E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589" name="Google Shape;1589;p136"/>
          <p:cNvSpPr/>
          <p:nvPr/>
        </p:nvSpPr>
        <p:spPr>
          <a:xfrm>
            <a:off x="3714075" y="2750450"/>
            <a:ext cx="5068500" cy="861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90" name="Google Shape;1590;p136"/>
          <p:cNvSpPr txBox="1"/>
          <p:nvPr/>
        </p:nvSpPr>
        <p:spPr>
          <a:xfrm>
            <a:off x="4520025" y="2781463"/>
            <a:ext cx="42105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Work Sans"/>
                <a:ea typeface="Work Sans"/>
                <a:cs typeface="Work Sans"/>
                <a:sym typeface="Work Sans"/>
              </a:rPr>
              <a:t>Look for the source of disagreements. </a:t>
            </a:r>
            <a:endParaRPr sz="20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91" name="Google Shape;1591;p136"/>
          <p:cNvSpPr/>
          <p:nvPr/>
        </p:nvSpPr>
        <p:spPr>
          <a:xfrm>
            <a:off x="3782488" y="2821988"/>
            <a:ext cx="595800" cy="595800"/>
          </a:xfrm>
          <a:prstGeom prst="ellipse">
            <a:avLst/>
          </a:prstGeom>
          <a:solidFill>
            <a:srgbClr val="170C6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FDC2E"/>
                </a:solidFill>
                <a:latin typeface="Bangers"/>
                <a:ea typeface="Bangers"/>
                <a:cs typeface="Bangers"/>
                <a:sym typeface="Bangers"/>
              </a:rPr>
              <a:t>3</a:t>
            </a:r>
            <a:endParaRPr>
              <a:solidFill>
                <a:srgbClr val="FFDC2E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592" name="Google Shape;1592;p136"/>
          <p:cNvSpPr/>
          <p:nvPr/>
        </p:nvSpPr>
        <p:spPr>
          <a:xfrm rot="10800000">
            <a:off x="3706875" y="3845600"/>
            <a:ext cx="5082900" cy="933300"/>
          </a:xfrm>
          <a:prstGeom prst="round1Rect">
            <a:avLst>
              <a:gd name="adj" fmla="val 23140"/>
            </a:avLst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93" name="Google Shape;1593;p136"/>
          <p:cNvSpPr/>
          <p:nvPr/>
        </p:nvSpPr>
        <p:spPr>
          <a:xfrm>
            <a:off x="3782488" y="4014338"/>
            <a:ext cx="595800" cy="595800"/>
          </a:xfrm>
          <a:prstGeom prst="ellipse">
            <a:avLst/>
          </a:prstGeom>
          <a:solidFill>
            <a:srgbClr val="170C6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DC2E"/>
                </a:solidFill>
                <a:latin typeface="Bangers"/>
                <a:ea typeface="Bangers"/>
                <a:cs typeface="Bangers"/>
                <a:sym typeface="Bangers"/>
              </a:rPr>
              <a:t>4</a:t>
            </a:r>
            <a:endParaRPr>
              <a:solidFill>
                <a:srgbClr val="FFDC2E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594" name="Google Shape;1594;p136"/>
          <p:cNvSpPr txBox="1"/>
          <p:nvPr/>
        </p:nvSpPr>
        <p:spPr>
          <a:xfrm>
            <a:off x="4520025" y="3881300"/>
            <a:ext cx="42105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Work Sans"/>
                <a:ea typeface="Work Sans"/>
                <a:cs typeface="Work Sans"/>
                <a:sym typeface="Work Sans"/>
              </a:rPr>
              <a:t>Discuss: Could any of these values create tension?</a:t>
            </a:r>
            <a:endParaRPr sz="2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95" name="Google Shape;1595;p136"/>
          <p:cNvSpPr txBox="1"/>
          <p:nvPr/>
        </p:nvSpPr>
        <p:spPr>
          <a:xfrm>
            <a:off x="412450" y="370650"/>
            <a:ext cx="3178200" cy="44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Values List</a:t>
            </a:r>
            <a:endParaRPr sz="3400" b="1">
              <a:solidFill>
                <a:srgbClr val="FFDC2E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3000"/>
              <a:buFont typeface="Work Sans"/>
              <a:buChar char="➔"/>
            </a:pPr>
            <a:r>
              <a:rPr lang="en" sz="30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Freedom</a:t>
            </a:r>
            <a:endParaRPr sz="30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3000"/>
              <a:buFont typeface="Work Sans"/>
              <a:buChar char="➔"/>
            </a:pPr>
            <a:r>
              <a:rPr lang="en" sz="30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Diversity</a:t>
            </a:r>
            <a:endParaRPr sz="30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3000"/>
              <a:buFont typeface="Work Sans"/>
              <a:buChar char="➔"/>
            </a:pPr>
            <a:r>
              <a:rPr lang="en" sz="30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Cooperation</a:t>
            </a:r>
            <a:endParaRPr sz="30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3000"/>
              <a:buFont typeface="Work Sans"/>
              <a:buChar char="➔"/>
            </a:pPr>
            <a:r>
              <a:rPr lang="en" sz="30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Equality</a:t>
            </a:r>
            <a:endParaRPr sz="30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3000"/>
              <a:buFont typeface="Work Sans"/>
              <a:buChar char="➔"/>
            </a:pPr>
            <a:r>
              <a:rPr lang="en" sz="30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Security</a:t>
            </a:r>
            <a:endParaRPr sz="30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3000"/>
              <a:buFont typeface="Work Sans"/>
              <a:buChar char="➔"/>
            </a:pPr>
            <a:r>
              <a:rPr lang="en" sz="30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Self-reliance</a:t>
            </a:r>
            <a:endParaRPr sz="30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3000"/>
              <a:buFont typeface="Work Sans"/>
              <a:buChar char="➔"/>
            </a:pPr>
            <a:r>
              <a:rPr lang="en" sz="30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Stability</a:t>
            </a:r>
            <a:endParaRPr sz="30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3000"/>
              <a:buFont typeface="Work Sans"/>
              <a:buChar char="➔"/>
            </a:pPr>
            <a:r>
              <a:rPr lang="en" sz="30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Democracy</a:t>
            </a:r>
            <a:endParaRPr sz="30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0" name="Google Shape;1600;p137"/>
          <p:cNvSpPr txBox="1"/>
          <p:nvPr/>
        </p:nvSpPr>
        <p:spPr>
          <a:xfrm>
            <a:off x="3442825" y="406500"/>
            <a:ext cx="5321700" cy="433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rgbClr val="170E66"/>
                </a:solidFill>
                <a:latin typeface="Work Sans"/>
                <a:ea typeface="Work Sans"/>
                <a:cs typeface="Work Sans"/>
                <a:sym typeface="Work Sans"/>
              </a:rPr>
              <a:t>Misinformation:</a:t>
            </a:r>
            <a:r>
              <a:rPr lang="en" sz="2600">
                <a:latin typeface="Work Sans"/>
                <a:ea typeface="Work Sans"/>
                <a:cs typeface="Work Sans"/>
                <a:sym typeface="Work Sans"/>
              </a:rPr>
              <a:t> Incorrect information, but it’s </a:t>
            </a:r>
            <a:r>
              <a:rPr lang="en" sz="2600" b="1">
                <a:latin typeface="Work Sans"/>
                <a:ea typeface="Work Sans"/>
                <a:cs typeface="Work Sans"/>
                <a:sym typeface="Work Sans"/>
              </a:rPr>
              <a:t>not </a:t>
            </a:r>
            <a:r>
              <a:rPr lang="en" sz="2600">
                <a:latin typeface="Work Sans"/>
                <a:ea typeface="Work Sans"/>
                <a:cs typeface="Work Sans"/>
                <a:sym typeface="Work Sans"/>
              </a:rPr>
              <a:t>created/shared with the intent to cause harm</a:t>
            </a:r>
            <a:endParaRPr sz="26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200">
              <a:solidFill>
                <a:srgbClr val="170E66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rgbClr val="170E66"/>
                </a:solidFill>
                <a:latin typeface="Work Sans"/>
                <a:ea typeface="Work Sans"/>
                <a:cs typeface="Work Sans"/>
                <a:sym typeface="Work Sans"/>
              </a:rPr>
              <a:t>Disinformation:</a:t>
            </a:r>
            <a:r>
              <a:rPr lang="en" sz="2600">
                <a:latin typeface="Work Sans"/>
                <a:ea typeface="Work Sans"/>
                <a:cs typeface="Work Sans"/>
                <a:sym typeface="Work Sans"/>
              </a:rPr>
              <a:t> Incorrect information created/shared with </a:t>
            </a:r>
            <a:r>
              <a:rPr lang="en" sz="2600">
                <a:highlight>
                  <a:srgbClr val="FFDC2E"/>
                </a:highlight>
                <a:latin typeface="Work Sans"/>
                <a:ea typeface="Work Sans"/>
                <a:cs typeface="Work Sans"/>
                <a:sym typeface="Work Sans"/>
              </a:rPr>
              <a:t>intent to cause harm</a:t>
            </a:r>
            <a:endParaRPr sz="2600">
              <a:highlight>
                <a:srgbClr val="FFDC2E"/>
              </a:highlight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2600" b="1">
                <a:solidFill>
                  <a:srgbClr val="170E66"/>
                </a:solidFill>
                <a:latin typeface="Work Sans"/>
                <a:ea typeface="Work Sans"/>
                <a:cs typeface="Work Sans"/>
                <a:sym typeface="Work Sans"/>
              </a:rPr>
              <a:t>Malinformation:</a:t>
            </a:r>
            <a:r>
              <a:rPr lang="en" sz="2600">
                <a:latin typeface="Work Sans"/>
                <a:ea typeface="Work Sans"/>
                <a:cs typeface="Work Sans"/>
                <a:sym typeface="Work Sans"/>
              </a:rPr>
              <a:t> Information based on fact but used out of context </a:t>
            </a:r>
            <a:r>
              <a:rPr lang="en" sz="2600">
                <a:highlight>
                  <a:srgbClr val="FFDC2E"/>
                </a:highlight>
                <a:latin typeface="Work Sans"/>
                <a:ea typeface="Work Sans"/>
                <a:cs typeface="Work Sans"/>
                <a:sym typeface="Work Sans"/>
              </a:rPr>
              <a:t>with intent</a:t>
            </a:r>
            <a:r>
              <a:rPr lang="en" sz="2600">
                <a:latin typeface="Work Sans"/>
                <a:ea typeface="Work Sans"/>
                <a:cs typeface="Work Sans"/>
                <a:sym typeface="Work Sans"/>
              </a:rPr>
              <a:t> to mislead, harm or manipulate. </a:t>
            </a:r>
            <a:endParaRPr sz="26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601" name="Google Shape;1601;p137"/>
          <p:cNvSpPr txBox="1"/>
          <p:nvPr/>
        </p:nvSpPr>
        <p:spPr>
          <a:xfrm>
            <a:off x="291685" y="2079150"/>
            <a:ext cx="27459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solidFill>
                  <a:srgbClr val="1B1464"/>
                </a:solidFill>
                <a:latin typeface="Work Sans"/>
                <a:ea typeface="Work Sans"/>
                <a:cs typeface="Work Sans"/>
                <a:sym typeface="Work Sans"/>
              </a:rPr>
              <a:t>Clarifying Language</a:t>
            </a:r>
            <a:endParaRPr sz="4000" b="1">
              <a:solidFill>
                <a:srgbClr val="1B1464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1602" name="Google Shape;1602;p137"/>
          <p:cNvCxnSpPr/>
          <p:nvPr/>
        </p:nvCxnSpPr>
        <p:spPr>
          <a:xfrm>
            <a:off x="6761237" y="1008638"/>
            <a:ext cx="531000" cy="0"/>
          </a:xfrm>
          <a:prstGeom prst="straightConnector1">
            <a:avLst/>
          </a:prstGeom>
          <a:noFill/>
          <a:ln w="39650" cap="flat" cmpd="sng">
            <a:solidFill>
              <a:srgbClr val="FFDC2E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03" name="Google Shape;1603;p137"/>
          <p:cNvCxnSpPr/>
          <p:nvPr/>
        </p:nvCxnSpPr>
        <p:spPr>
          <a:xfrm>
            <a:off x="7350233" y="4039771"/>
            <a:ext cx="912600" cy="0"/>
          </a:xfrm>
          <a:prstGeom prst="straightConnector1">
            <a:avLst/>
          </a:prstGeom>
          <a:noFill/>
          <a:ln w="39650" cap="flat" cmpd="sng">
            <a:solidFill>
              <a:srgbClr val="FFDC2E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04" name="Google Shape;1604;p137"/>
          <p:cNvCxnSpPr/>
          <p:nvPr/>
        </p:nvCxnSpPr>
        <p:spPr>
          <a:xfrm>
            <a:off x="3479112" y="4349780"/>
            <a:ext cx="1174800" cy="0"/>
          </a:xfrm>
          <a:prstGeom prst="straightConnector1">
            <a:avLst/>
          </a:prstGeom>
          <a:noFill/>
          <a:ln w="39650" cap="flat" cmpd="sng">
            <a:solidFill>
              <a:srgbClr val="FFDC2E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05" name="Google Shape;1605;p137"/>
          <p:cNvSpPr/>
          <p:nvPr/>
        </p:nvSpPr>
        <p:spPr>
          <a:xfrm rot="-1539118">
            <a:off x="-556793" y="354245"/>
            <a:ext cx="4352701" cy="617226"/>
          </a:xfrm>
          <a:prstGeom prst="rect">
            <a:avLst/>
          </a:prstGeom>
          <a:solidFill>
            <a:srgbClr val="170C6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606" name="Google Shape;1606;p137"/>
          <p:cNvSpPr txBox="1"/>
          <p:nvPr/>
        </p:nvSpPr>
        <p:spPr>
          <a:xfrm rot="-1543336">
            <a:off x="-204116" y="531981"/>
            <a:ext cx="3119518" cy="492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Verifying Information</a:t>
            </a:r>
            <a:endParaRPr sz="1800"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1" name="Google Shape;1611;p138"/>
          <p:cNvSpPr txBox="1">
            <a:spLocks noGrp="1"/>
          </p:cNvSpPr>
          <p:nvPr>
            <p:ph type="title" idx="4294967295"/>
          </p:nvPr>
        </p:nvSpPr>
        <p:spPr>
          <a:xfrm>
            <a:off x="1993300" y="1250268"/>
            <a:ext cx="37833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Talk it Out:</a:t>
            </a:r>
            <a:endParaRPr sz="3600"/>
          </a:p>
        </p:txBody>
      </p:sp>
      <p:sp>
        <p:nvSpPr>
          <p:cNvPr id="1612" name="Google Shape;1612;p138"/>
          <p:cNvSpPr txBox="1">
            <a:spLocks noGrp="1"/>
          </p:cNvSpPr>
          <p:nvPr>
            <p:ph type="body" idx="4294967295"/>
          </p:nvPr>
        </p:nvSpPr>
        <p:spPr>
          <a:xfrm>
            <a:off x="2021875" y="1999338"/>
            <a:ext cx="5128800" cy="17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400"/>
              <a:buChar char="➔"/>
            </a:pPr>
            <a:r>
              <a:rPr lang="en" sz="2400"/>
              <a:t>Where do you get most of your new information from? BE HONEST!</a:t>
            </a:r>
            <a:endParaRPr sz="240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0C66"/>
        </a:solidFill>
        <a:effectLst/>
      </p:bgPr>
    </p:bg>
    <p:spTree>
      <p:nvGrpSpPr>
        <p:cNvPr id="1" name="Shape 1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" name="Google Shape;1617;p1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1331" y="1041450"/>
            <a:ext cx="5317500" cy="3060600"/>
          </a:xfrm>
          <a:prstGeom prst="roundRect">
            <a:avLst>
              <a:gd name="adj" fmla="val 5696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618" name="Google Shape;1618;p139"/>
          <p:cNvSpPr txBox="1"/>
          <p:nvPr/>
        </p:nvSpPr>
        <p:spPr>
          <a:xfrm>
            <a:off x="2730450" y="4627325"/>
            <a:ext cx="3683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rgbClr val="FFDC2E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https://adfontesmedia.com/interactive-media-bias-chart/</a:t>
            </a:r>
            <a:r>
              <a:rPr lang="en" sz="1100">
                <a:solidFill>
                  <a:srgbClr val="FFDC2E"/>
                </a:solidFill>
              </a:rPr>
              <a:t> </a:t>
            </a:r>
            <a:endParaRPr>
              <a:solidFill>
                <a:srgbClr val="FFDC2E"/>
              </a:solidFill>
            </a:endParaRPr>
          </a:p>
        </p:txBody>
      </p:sp>
      <p:sp>
        <p:nvSpPr>
          <p:cNvPr id="1619" name="Google Shape;1619;p139"/>
          <p:cNvSpPr txBox="1"/>
          <p:nvPr/>
        </p:nvSpPr>
        <p:spPr>
          <a:xfrm>
            <a:off x="5948225" y="1209600"/>
            <a:ext cx="3086700" cy="27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3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You can’t avoid</a:t>
            </a:r>
            <a:r>
              <a:rPr lang="en" sz="3300" i="1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" sz="33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biased</a:t>
            </a:r>
            <a:r>
              <a:rPr lang="en" sz="3300" b="1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" sz="33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information so name and manage it</a:t>
            </a:r>
            <a:endParaRPr sz="16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95"/>
          <p:cNvSpPr txBox="1">
            <a:spLocks noGrp="1"/>
          </p:cNvSpPr>
          <p:nvPr>
            <p:ph type="title" idx="4294967295"/>
          </p:nvPr>
        </p:nvSpPr>
        <p:spPr>
          <a:xfrm>
            <a:off x="2056950" y="1150775"/>
            <a:ext cx="5030100" cy="6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Trivia Question </a:t>
            </a:r>
            <a:r>
              <a:rPr lang="en" sz="4000">
                <a:solidFill>
                  <a:srgbClr val="FA1603"/>
                </a:solidFill>
              </a:rPr>
              <a:t>#1</a:t>
            </a:r>
            <a:endParaRPr sz="4000"/>
          </a:p>
        </p:txBody>
      </p:sp>
      <p:sp>
        <p:nvSpPr>
          <p:cNvPr id="857" name="Google Shape;857;p95"/>
          <p:cNvSpPr txBox="1">
            <a:spLocks noGrp="1"/>
          </p:cNvSpPr>
          <p:nvPr>
            <p:ph type="body" idx="4294967295"/>
          </p:nvPr>
        </p:nvSpPr>
        <p:spPr>
          <a:xfrm>
            <a:off x="2007600" y="1766379"/>
            <a:ext cx="5128800" cy="186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3400"/>
              <a:t>What is the only state that does not require voter registration?</a:t>
            </a:r>
            <a:endParaRPr sz="340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4" name="Google Shape;1624;p1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94775" y="470250"/>
            <a:ext cx="5083200" cy="4203000"/>
          </a:xfrm>
          <a:prstGeom prst="roundRect">
            <a:avLst>
              <a:gd name="adj" fmla="val 6966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625" name="Google Shape;1625;p140"/>
          <p:cNvSpPr/>
          <p:nvPr/>
        </p:nvSpPr>
        <p:spPr>
          <a:xfrm rot="10668808" flipH="1">
            <a:off x="5271582" y="195977"/>
            <a:ext cx="719264" cy="729895"/>
          </a:xfrm>
          <a:custGeom>
            <a:avLst/>
            <a:gdLst/>
            <a:ahLst/>
            <a:cxnLst/>
            <a:rect l="l" t="t" r="r" b="b"/>
            <a:pathLst>
              <a:path w="53808" h="41004" extrusionOk="0">
                <a:moveTo>
                  <a:pt x="33350" y="2267"/>
                </a:moveTo>
                <a:cubicBezTo>
                  <a:pt x="29864" y="1271"/>
                  <a:pt x="26130" y="-694"/>
                  <a:pt x="22650" y="321"/>
                </a:cubicBezTo>
                <a:cubicBezTo>
                  <a:pt x="10877" y="3755"/>
                  <a:pt x="-4823" y="20013"/>
                  <a:pt x="1573" y="30477"/>
                </a:cubicBezTo>
                <a:cubicBezTo>
                  <a:pt x="7822" y="40701"/>
                  <a:pt x="25332" y="42678"/>
                  <a:pt x="36593" y="38583"/>
                </a:cubicBezTo>
                <a:cubicBezTo>
                  <a:pt x="46488" y="34985"/>
                  <a:pt x="56460" y="21659"/>
                  <a:pt x="53130" y="11670"/>
                </a:cubicBezTo>
                <a:cubicBezTo>
                  <a:pt x="49952" y="2137"/>
                  <a:pt x="34186" y="-1056"/>
                  <a:pt x="24595" y="1943"/>
                </a:cubicBezTo>
                <a:cubicBezTo>
                  <a:pt x="14087" y="5228"/>
                  <a:pt x="2158" y="13742"/>
                  <a:pt x="600" y="24641"/>
                </a:cubicBezTo>
                <a:cubicBezTo>
                  <a:pt x="-77" y="29379"/>
                  <a:pt x="2605" y="35237"/>
                  <a:pt x="6761" y="37611"/>
                </a:cubicBezTo>
                <a:cubicBezTo>
                  <a:pt x="15326" y="42505"/>
                  <a:pt x="29293" y="42316"/>
                  <a:pt x="36268" y="35341"/>
                </a:cubicBezTo>
              </a:path>
            </a:pathLst>
          </a:custGeom>
          <a:noFill/>
          <a:ln w="9525" cap="flat" cmpd="sng">
            <a:solidFill>
              <a:srgbClr val="FA1603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26" name="Google Shape;1626;p140"/>
          <p:cNvSpPr txBox="1"/>
          <p:nvPr/>
        </p:nvSpPr>
        <p:spPr>
          <a:xfrm>
            <a:off x="381600" y="1948350"/>
            <a:ext cx="3000000" cy="12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Read </a:t>
            </a:r>
            <a:r>
              <a:rPr lang="en" sz="31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Laterally</a:t>
            </a:r>
            <a:endParaRPr sz="3100" b="1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i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(open a new tab, see what others are saying)</a:t>
            </a:r>
            <a:endParaRPr sz="1900" i="1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1" name="Google Shape;1631;p141"/>
          <p:cNvSpPr txBox="1">
            <a:spLocks noGrp="1"/>
          </p:cNvSpPr>
          <p:nvPr>
            <p:ph type="title" idx="4294967295"/>
          </p:nvPr>
        </p:nvSpPr>
        <p:spPr>
          <a:xfrm>
            <a:off x="1993300" y="1175604"/>
            <a:ext cx="37833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Talk it Out:</a:t>
            </a:r>
            <a:endParaRPr sz="3600"/>
          </a:p>
        </p:txBody>
      </p:sp>
      <p:sp>
        <p:nvSpPr>
          <p:cNvPr id="1632" name="Google Shape;1632;p141"/>
          <p:cNvSpPr txBox="1">
            <a:spLocks noGrp="1"/>
          </p:cNvSpPr>
          <p:nvPr>
            <p:ph type="body" idx="4294967295"/>
          </p:nvPr>
        </p:nvSpPr>
        <p:spPr>
          <a:xfrm>
            <a:off x="2021875" y="1799507"/>
            <a:ext cx="5128800" cy="9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400"/>
              <a:buChar char="➔"/>
            </a:pPr>
            <a:r>
              <a:rPr lang="en" sz="2400"/>
              <a:t>What do you do when somebody says something that you’re not sure is true or you know is false?</a:t>
            </a:r>
            <a:endParaRPr sz="240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p142"/>
          <p:cNvSpPr txBox="1"/>
          <p:nvPr/>
        </p:nvSpPr>
        <p:spPr>
          <a:xfrm>
            <a:off x="678025" y="1371150"/>
            <a:ext cx="3370500" cy="24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b="1">
                <a:latin typeface="Work Sans"/>
                <a:ea typeface="Work Sans"/>
                <a:cs typeface="Work Sans"/>
                <a:sym typeface="Work Sans"/>
              </a:rPr>
              <a:t>Dealing with mis/dis/mal information can be tricky in the moment</a:t>
            </a:r>
            <a:endParaRPr sz="3100" b="1">
              <a:highlight>
                <a:srgbClr val="FFDC2E"/>
              </a:highlight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638" name="Google Shape;1638;p142"/>
          <p:cNvSpPr txBox="1"/>
          <p:nvPr/>
        </p:nvSpPr>
        <p:spPr>
          <a:xfrm>
            <a:off x="4048525" y="262950"/>
            <a:ext cx="4878000" cy="46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Model Best Practices</a:t>
            </a:r>
            <a:endParaRPr sz="2400" b="1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400"/>
              <a:buFont typeface="Work Sans"/>
              <a:buChar char="➔"/>
            </a:pPr>
            <a:r>
              <a:rPr lang="en" sz="24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List your sources in the moment “I heard on…”</a:t>
            </a:r>
            <a:endParaRPr sz="240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400"/>
              <a:buFont typeface="Work Sans"/>
              <a:buChar char="➔"/>
            </a:pPr>
            <a:r>
              <a:rPr lang="en" sz="24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Invite peers to fact check you, especially when info is from socials/somebody else</a:t>
            </a:r>
            <a:endParaRPr sz="240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400"/>
              <a:buFont typeface="Work Sans"/>
              <a:buChar char="➔"/>
            </a:pPr>
            <a:r>
              <a:rPr lang="en" sz="24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“I’ve heard that, but I understood it as…”</a:t>
            </a:r>
            <a:endParaRPr sz="240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Ask Questions</a:t>
            </a:r>
            <a:endParaRPr sz="2400" b="1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400"/>
              <a:buFont typeface="Work Sans"/>
              <a:buChar char="➔"/>
            </a:pPr>
            <a:r>
              <a:rPr lang="en" sz="24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“Interesting, what’s your source on that?”</a:t>
            </a:r>
            <a:endParaRPr sz="240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639" name="Google Shape;1639;p142"/>
          <p:cNvSpPr/>
          <p:nvPr/>
        </p:nvSpPr>
        <p:spPr>
          <a:xfrm rot="-1530429">
            <a:off x="-901143" y="343787"/>
            <a:ext cx="4352756" cy="617119"/>
          </a:xfrm>
          <a:prstGeom prst="rect">
            <a:avLst/>
          </a:prstGeom>
          <a:solidFill>
            <a:srgbClr val="170C6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Self-Reflection</a:t>
            </a:r>
            <a:endParaRPr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EE"/>
        </a:solidFill>
        <a:effectLst/>
      </p:bgPr>
    </p:bg>
    <p:spTree>
      <p:nvGrpSpPr>
        <p:cNvPr id="1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5" name="Google Shape;1645;p1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77350" y="1707200"/>
            <a:ext cx="3118124" cy="34363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6" name="Google Shape;1646;p143"/>
          <p:cNvSpPr/>
          <p:nvPr/>
        </p:nvSpPr>
        <p:spPr>
          <a:xfrm>
            <a:off x="2497200" y="331950"/>
            <a:ext cx="6483900" cy="4479600"/>
          </a:xfrm>
          <a:prstGeom prst="roundRect">
            <a:avLst>
              <a:gd name="adj" fmla="val 6713"/>
            </a:avLst>
          </a:prstGeom>
          <a:solidFill>
            <a:srgbClr val="FFFFFF"/>
          </a:solidFill>
          <a:ln>
            <a:noFill/>
          </a:ln>
          <a:effectLst>
            <a:outerShdw blurRad="59492" dist="19831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5175" tIns="95175" rIns="95175" bIns="951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57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647" name="Google Shape;1647;p143"/>
          <p:cNvSpPr txBox="1"/>
          <p:nvPr/>
        </p:nvSpPr>
        <p:spPr>
          <a:xfrm>
            <a:off x="2740775" y="724650"/>
            <a:ext cx="6111900" cy="36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Session #1: </a:t>
            </a:r>
            <a:r>
              <a:rPr lang="en" sz="3000">
                <a:latin typeface="Work Sans"/>
                <a:ea typeface="Work Sans"/>
                <a:cs typeface="Work Sans"/>
                <a:sym typeface="Work Sans"/>
              </a:rPr>
              <a:t>The Basics</a:t>
            </a:r>
            <a:endParaRPr sz="3000"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Session #2: </a:t>
            </a:r>
            <a:r>
              <a:rPr lang="en" sz="3000">
                <a:latin typeface="Work Sans"/>
                <a:ea typeface="Work Sans"/>
                <a:cs typeface="Work Sans"/>
                <a:sym typeface="Work Sans"/>
              </a:rPr>
              <a:t>Improving Voter Registration Drives Workshop</a:t>
            </a:r>
            <a:endParaRPr sz="3000"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rgbClr val="170C66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Session #3:</a:t>
            </a:r>
            <a:r>
              <a:rPr lang="en" sz="3000">
                <a:latin typeface="Work Sans"/>
                <a:ea typeface="Work Sans"/>
                <a:cs typeface="Work Sans"/>
                <a:sym typeface="Work Sans"/>
              </a:rPr>
              <a:t> Engaging your Peers</a:t>
            </a:r>
            <a:endParaRPr sz="3000"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rgbClr val="170C66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170C66"/>
                </a:solidFill>
                <a:latin typeface="Work Sans"/>
                <a:ea typeface="Work Sans"/>
                <a:cs typeface="Work Sans"/>
                <a:sym typeface="Work Sans"/>
              </a:rPr>
              <a:t>Session #4:</a:t>
            </a:r>
            <a:r>
              <a:rPr lang="en" sz="3000">
                <a:latin typeface="Work Sans"/>
                <a:ea typeface="Work Sans"/>
                <a:cs typeface="Work Sans"/>
                <a:sym typeface="Work Sans"/>
              </a:rPr>
              <a:t> Assets, Issues &amp; Actions for Change Workshop</a:t>
            </a:r>
            <a:endParaRPr sz="3000"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648" name="Google Shape;1648;p1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72341" y="688205"/>
            <a:ext cx="382455" cy="369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9" name="Google Shape;1649;p1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45752" y="553787"/>
            <a:ext cx="382464" cy="400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0" name="Google Shape;1650;p1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72353" y="1431555"/>
            <a:ext cx="382455" cy="369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1" name="Google Shape;1651;p1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72353" y="2510505"/>
            <a:ext cx="382455" cy="369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2" name="Google Shape;1652;p1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72353" y="3633230"/>
            <a:ext cx="382455" cy="369682"/>
          </a:xfrm>
          <a:prstGeom prst="rect">
            <a:avLst/>
          </a:prstGeom>
          <a:noFill/>
          <a:ln>
            <a:noFill/>
          </a:ln>
        </p:spPr>
      </p:pic>
      <p:sp>
        <p:nvSpPr>
          <p:cNvPr id="1653" name="Google Shape;1653;p143"/>
          <p:cNvSpPr/>
          <p:nvPr/>
        </p:nvSpPr>
        <p:spPr>
          <a:xfrm rot="10668711" flipH="1">
            <a:off x="2537760" y="3193985"/>
            <a:ext cx="6419267" cy="1577046"/>
          </a:xfrm>
          <a:custGeom>
            <a:avLst/>
            <a:gdLst/>
            <a:ahLst/>
            <a:cxnLst/>
            <a:rect l="l" t="t" r="r" b="b"/>
            <a:pathLst>
              <a:path w="53808" h="41004" extrusionOk="0">
                <a:moveTo>
                  <a:pt x="33350" y="2267"/>
                </a:moveTo>
                <a:cubicBezTo>
                  <a:pt x="29864" y="1271"/>
                  <a:pt x="26130" y="-694"/>
                  <a:pt x="22650" y="321"/>
                </a:cubicBezTo>
                <a:cubicBezTo>
                  <a:pt x="10877" y="3755"/>
                  <a:pt x="-4823" y="20013"/>
                  <a:pt x="1573" y="30477"/>
                </a:cubicBezTo>
                <a:cubicBezTo>
                  <a:pt x="7822" y="40701"/>
                  <a:pt x="25332" y="42678"/>
                  <a:pt x="36593" y="38583"/>
                </a:cubicBezTo>
                <a:cubicBezTo>
                  <a:pt x="46488" y="34985"/>
                  <a:pt x="56460" y="21659"/>
                  <a:pt x="53130" y="11670"/>
                </a:cubicBezTo>
                <a:cubicBezTo>
                  <a:pt x="49952" y="2137"/>
                  <a:pt x="34186" y="-1056"/>
                  <a:pt x="24595" y="1943"/>
                </a:cubicBezTo>
                <a:cubicBezTo>
                  <a:pt x="14087" y="5228"/>
                  <a:pt x="2158" y="13742"/>
                  <a:pt x="600" y="24641"/>
                </a:cubicBezTo>
                <a:cubicBezTo>
                  <a:pt x="-77" y="29379"/>
                  <a:pt x="2605" y="35237"/>
                  <a:pt x="6761" y="37611"/>
                </a:cubicBezTo>
                <a:cubicBezTo>
                  <a:pt x="15326" y="42505"/>
                  <a:pt x="29293" y="42316"/>
                  <a:pt x="36268" y="35341"/>
                </a:cubicBezTo>
              </a:path>
            </a:pathLst>
          </a:custGeom>
          <a:noFill/>
          <a:ln w="9525" cap="flat" cmpd="sng">
            <a:solidFill>
              <a:srgbClr val="FA1603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654" name="Google Shape;1654;p1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45752" y="1315212"/>
            <a:ext cx="382464" cy="400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5" name="Google Shape;1655;p1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45752" y="2371337"/>
            <a:ext cx="382464" cy="4008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" name="Google Shape;1660;p144"/>
          <p:cNvSpPr txBox="1">
            <a:spLocks noGrp="1"/>
          </p:cNvSpPr>
          <p:nvPr>
            <p:ph type="title" idx="4294967295"/>
          </p:nvPr>
        </p:nvSpPr>
        <p:spPr>
          <a:xfrm>
            <a:off x="2056950" y="1273614"/>
            <a:ext cx="50301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Talk it Out:</a:t>
            </a:r>
            <a:endParaRPr sz="3600"/>
          </a:p>
        </p:txBody>
      </p:sp>
      <p:sp>
        <p:nvSpPr>
          <p:cNvPr id="1661" name="Google Shape;1661;p144"/>
          <p:cNvSpPr txBox="1">
            <a:spLocks noGrp="1"/>
          </p:cNvSpPr>
          <p:nvPr>
            <p:ph type="body" idx="4294967295"/>
          </p:nvPr>
        </p:nvSpPr>
        <p:spPr>
          <a:xfrm>
            <a:off x="2056950" y="1973049"/>
            <a:ext cx="5030100" cy="161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400"/>
              <a:buChar char="➔"/>
            </a:pPr>
            <a:r>
              <a:rPr lang="en" sz="2400"/>
              <a:t>What is the actual purpose of governments?</a:t>
            </a:r>
            <a:endParaRPr sz="240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6" name="Google Shape;1666;p145"/>
          <p:cNvGrpSpPr/>
          <p:nvPr/>
        </p:nvGrpSpPr>
        <p:grpSpPr>
          <a:xfrm>
            <a:off x="1238722" y="502043"/>
            <a:ext cx="6744250" cy="4213250"/>
            <a:chOff x="234875" y="623875"/>
            <a:chExt cx="7121700" cy="4449050"/>
          </a:xfrm>
        </p:grpSpPr>
        <p:sp>
          <p:nvSpPr>
            <p:cNvPr id="1667" name="Google Shape;1667;p145"/>
            <p:cNvSpPr/>
            <p:nvPr/>
          </p:nvSpPr>
          <p:spPr>
            <a:xfrm>
              <a:off x="5007100" y="2790300"/>
              <a:ext cx="24700" cy="16250"/>
            </a:xfrm>
            <a:custGeom>
              <a:avLst/>
              <a:gdLst/>
              <a:ahLst/>
              <a:cxnLst/>
              <a:rect l="l" t="t" r="r" b="b"/>
              <a:pathLst>
                <a:path w="988" h="650" extrusionOk="0">
                  <a:moveTo>
                    <a:pt x="312" y="52"/>
                  </a:moveTo>
                  <a:cubicBezTo>
                    <a:pt x="650" y="1"/>
                    <a:pt x="650" y="260"/>
                    <a:pt x="909" y="260"/>
                  </a:cubicBezTo>
                  <a:cubicBezTo>
                    <a:pt x="987" y="650"/>
                    <a:pt x="1" y="546"/>
                    <a:pt x="312" y="52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145"/>
            <p:cNvSpPr/>
            <p:nvPr/>
          </p:nvSpPr>
          <p:spPr>
            <a:xfrm>
              <a:off x="5067450" y="1461750"/>
              <a:ext cx="7175" cy="12375"/>
            </a:xfrm>
            <a:custGeom>
              <a:avLst/>
              <a:gdLst/>
              <a:ahLst/>
              <a:cxnLst/>
              <a:rect l="l" t="t" r="r" b="b"/>
              <a:pathLst>
                <a:path w="287" h="495" extrusionOk="0">
                  <a:moveTo>
                    <a:pt x="1" y="494"/>
                  </a:moveTo>
                  <a:cubicBezTo>
                    <a:pt x="131" y="287"/>
                    <a:pt x="183" y="131"/>
                    <a:pt x="287" y="1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145"/>
            <p:cNvSpPr/>
            <p:nvPr/>
          </p:nvSpPr>
          <p:spPr>
            <a:xfrm>
              <a:off x="5179750" y="1569500"/>
              <a:ext cx="2625" cy="12350"/>
            </a:xfrm>
            <a:custGeom>
              <a:avLst/>
              <a:gdLst/>
              <a:ahLst/>
              <a:cxnLst/>
              <a:rect l="l" t="t" r="r" b="b"/>
              <a:pathLst>
                <a:path w="105" h="494" extrusionOk="0">
                  <a:moveTo>
                    <a:pt x="0" y="494"/>
                  </a:moveTo>
                  <a:cubicBezTo>
                    <a:pt x="78" y="364"/>
                    <a:pt x="78" y="156"/>
                    <a:pt x="104" y="0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145"/>
            <p:cNvSpPr/>
            <p:nvPr/>
          </p:nvSpPr>
          <p:spPr>
            <a:xfrm>
              <a:off x="5763850" y="2799400"/>
              <a:ext cx="12375" cy="12350"/>
            </a:xfrm>
            <a:custGeom>
              <a:avLst/>
              <a:gdLst/>
              <a:ahLst/>
              <a:cxnLst/>
              <a:rect l="l" t="t" r="r" b="b"/>
              <a:pathLst>
                <a:path w="495" h="494" extrusionOk="0">
                  <a:moveTo>
                    <a:pt x="1" y="493"/>
                  </a:moveTo>
                  <a:cubicBezTo>
                    <a:pt x="131" y="363"/>
                    <a:pt x="338" y="182"/>
                    <a:pt x="494" y="0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145"/>
            <p:cNvSpPr/>
            <p:nvPr/>
          </p:nvSpPr>
          <p:spPr>
            <a:xfrm>
              <a:off x="5769050" y="2801975"/>
              <a:ext cx="13650" cy="29900"/>
            </a:xfrm>
            <a:custGeom>
              <a:avLst/>
              <a:gdLst/>
              <a:ahLst/>
              <a:cxnLst/>
              <a:rect l="l" t="t" r="r" b="b"/>
              <a:pathLst>
                <a:path w="546" h="1196" extrusionOk="0">
                  <a:moveTo>
                    <a:pt x="1" y="390"/>
                  </a:moveTo>
                  <a:cubicBezTo>
                    <a:pt x="546" y="1195"/>
                    <a:pt x="52" y="416"/>
                    <a:pt x="390" y="1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145"/>
            <p:cNvSpPr/>
            <p:nvPr/>
          </p:nvSpPr>
          <p:spPr>
            <a:xfrm>
              <a:off x="6103300" y="3556800"/>
              <a:ext cx="25325" cy="12350"/>
            </a:xfrm>
            <a:custGeom>
              <a:avLst/>
              <a:gdLst/>
              <a:ahLst/>
              <a:cxnLst/>
              <a:rect l="l" t="t" r="r" b="b"/>
              <a:pathLst>
                <a:path w="1013" h="494" extrusionOk="0">
                  <a:moveTo>
                    <a:pt x="1013" y="493"/>
                  </a:moveTo>
                  <a:cubicBezTo>
                    <a:pt x="753" y="182"/>
                    <a:pt x="416" y="104"/>
                    <a:pt x="0" y="0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145"/>
            <p:cNvSpPr/>
            <p:nvPr/>
          </p:nvSpPr>
          <p:spPr>
            <a:xfrm>
              <a:off x="238125" y="3705425"/>
              <a:ext cx="1205900" cy="25"/>
            </a:xfrm>
            <a:custGeom>
              <a:avLst/>
              <a:gdLst/>
              <a:ahLst/>
              <a:cxnLst/>
              <a:rect l="l" t="t" r="r" b="b"/>
              <a:pathLst>
                <a:path w="48236" h="1" fill="none" extrusionOk="0">
                  <a:moveTo>
                    <a:pt x="0" y="0"/>
                  </a:moveTo>
                  <a:lnTo>
                    <a:pt x="48235" y="0"/>
                  </a:ln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145"/>
            <p:cNvSpPr/>
            <p:nvPr/>
          </p:nvSpPr>
          <p:spPr>
            <a:xfrm>
              <a:off x="1440100" y="3702825"/>
              <a:ext cx="636700" cy="1272100"/>
            </a:xfrm>
            <a:custGeom>
              <a:avLst/>
              <a:gdLst/>
              <a:ahLst/>
              <a:cxnLst/>
              <a:rect l="l" t="t" r="r" b="b"/>
              <a:pathLst>
                <a:path w="25468" h="50884" fill="none" extrusionOk="0">
                  <a:moveTo>
                    <a:pt x="0" y="0"/>
                  </a:moveTo>
                  <a:lnTo>
                    <a:pt x="25468" y="50883"/>
                  </a:ln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145"/>
            <p:cNvSpPr/>
            <p:nvPr/>
          </p:nvSpPr>
          <p:spPr>
            <a:xfrm>
              <a:off x="1721775" y="4265525"/>
              <a:ext cx="977450" cy="25"/>
            </a:xfrm>
            <a:custGeom>
              <a:avLst/>
              <a:gdLst/>
              <a:ahLst/>
              <a:cxnLst/>
              <a:rect l="l" t="t" r="r" b="b"/>
              <a:pathLst>
                <a:path w="39098" h="1" fill="none" extrusionOk="0">
                  <a:moveTo>
                    <a:pt x="0" y="0"/>
                  </a:moveTo>
                  <a:lnTo>
                    <a:pt x="39097" y="0"/>
                  </a:ln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145"/>
            <p:cNvSpPr/>
            <p:nvPr/>
          </p:nvSpPr>
          <p:spPr>
            <a:xfrm>
              <a:off x="2695950" y="4263575"/>
              <a:ext cx="355675" cy="710050"/>
            </a:xfrm>
            <a:custGeom>
              <a:avLst/>
              <a:gdLst/>
              <a:ahLst/>
              <a:cxnLst/>
              <a:rect l="l" t="t" r="r" b="b"/>
              <a:pathLst>
                <a:path w="14227" h="28402" fill="none" extrusionOk="0">
                  <a:moveTo>
                    <a:pt x="0" y="0"/>
                  </a:moveTo>
                  <a:lnTo>
                    <a:pt x="14227" y="28401"/>
                  </a:ln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145"/>
            <p:cNvSpPr/>
            <p:nvPr/>
          </p:nvSpPr>
          <p:spPr>
            <a:xfrm>
              <a:off x="3057450" y="981500"/>
              <a:ext cx="854125" cy="532850"/>
            </a:xfrm>
            <a:custGeom>
              <a:avLst/>
              <a:gdLst/>
              <a:ahLst/>
              <a:cxnLst/>
              <a:rect l="l" t="t" r="r" b="b"/>
              <a:pathLst>
                <a:path w="34165" h="21314" extrusionOk="0">
                  <a:moveTo>
                    <a:pt x="31153" y="1402"/>
                  </a:moveTo>
                  <a:cubicBezTo>
                    <a:pt x="31257" y="1947"/>
                    <a:pt x="31309" y="2362"/>
                    <a:pt x="31361" y="2804"/>
                  </a:cubicBezTo>
                  <a:cubicBezTo>
                    <a:pt x="31439" y="3453"/>
                    <a:pt x="31309" y="3998"/>
                    <a:pt x="31361" y="5218"/>
                  </a:cubicBezTo>
                  <a:cubicBezTo>
                    <a:pt x="31361" y="5374"/>
                    <a:pt x="31621" y="5504"/>
                    <a:pt x="31569" y="5815"/>
                  </a:cubicBezTo>
                  <a:cubicBezTo>
                    <a:pt x="31491" y="6308"/>
                    <a:pt x="31673" y="7503"/>
                    <a:pt x="31958" y="8411"/>
                  </a:cubicBezTo>
                  <a:cubicBezTo>
                    <a:pt x="32192" y="9112"/>
                    <a:pt x="32633" y="9709"/>
                    <a:pt x="32763" y="10410"/>
                  </a:cubicBezTo>
                  <a:cubicBezTo>
                    <a:pt x="32815" y="10774"/>
                    <a:pt x="32555" y="11137"/>
                    <a:pt x="32555" y="11215"/>
                  </a:cubicBezTo>
                  <a:cubicBezTo>
                    <a:pt x="32555" y="11527"/>
                    <a:pt x="32919" y="12695"/>
                    <a:pt x="32971" y="13396"/>
                  </a:cubicBezTo>
                  <a:cubicBezTo>
                    <a:pt x="32997" y="13837"/>
                    <a:pt x="32763" y="13941"/>
                    <a:pt x="32763" y="14201"/>
                  </a:cubicBezTo>
                  <a:cubicBezTo>
                    <a:pt x="32763" y="14330"/>
                    <a:pt x="32867" y="15732"/>
                    <a:pt x="32971" y="16407"/>
                  </a:cubicBezTo>
                  <a:cubicBezTo>
                    <a:pt x="33023" y="16745"/>
                    <a:pt x="33023" y="17238"/>
                    <a:pt x="33152" y="17601"/>
                  </a:cubicBezTo>
                  <a:cubicBezTo>
                    <a:pt x="33256" y="17835"/>
                    <a:pt x="33698" y="18147"/>
                    <a:pt x="33749" y="18406"/>
                  </a:cubicBezTo>
                  <a:cubicBezTo>
                    <a:pt x="33983" y="19211"/>
                    <a:pt x="33853" y="20016"/>
                    <a:pt x="34165" y="20795"/>
                  </a:cubicBezTo>
                  <a:cubicBezTo>
                    <a:pt x="22716" y="21314"/>
                    <a:pt x="11008" y="20405"/>
                    <a:pt x="1" y="19808"/>
                  </a:cubicBezTo>
                  <a:cubicBezTo>
                    <a:pt x="624" y="13292"/>
                    <a:pt x="701" y="6231"/>
                    <a:pt x="1610" y="0"/>
                  </a:cubicBezTo>
                  <a:cubicBezTo>
                    <a:pt x="10956" y="961"/>
                    <a:pt x="21496" y="753"/>
                    <a:pt x="31153" y="1402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145"/>
            <p:cNvSpPr/>
            <p:nvPr/>
          </p:nvSpPr>
          <p:spPr>
            <a:xfrm>
              <a:off x="1368050" y="4473850"/>
              <a:ext cx="9125" cy="4575"/>
            </a:xfrm>
            <a:custGeom>
              <a:avLst/>
              <a:gdLst/>
              <a:ahLst/>
              <a:cxnLst/>
              <a:rect l="l" t="t" r="r" b="b"/>
              <a:pathLst>
                <a:path w="365" h="183" extrusionOk="0">
                  <a:moveTo>
                    <a:pt x="1" y="1"/>
                  </a:moveTo>
                  <a:cubicBezTo>
                    <a:pt x="156" y="1"/>
                    <a:pt x="286" y="53"/>
                    <a:pt x="364" y="182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145"/>
            <p:cNvSpPr/>
            <p:nvPr/>
          </p:nvSpPr>
          <p:spPr>
            <a:xfrm>
              <a:off x="1511475" y="4458275"/>
              <a:ext cx="1975" cy="5225"/>
            </a:xfrm>
            <a:custGeom>
              <a:avLst/>
              <a:gdLst/>
              <a:ahLst/>
              <a:cxnLst/>
              <a:rect l="l" t="t" r="r" b="b"/>
              <a:pathLst>
                <a:path w="79" h="209" extrusionOk="0">
                  <a:moveTo>
                    <a:pt x="79" y="208"/>
                  </a:moveTo>
                  <a:cubicBezTo>
                    <a:pt x="79" y="104"/>
                    <a:pt x="27" y="79"/>
                    <a:pt x="1" y="1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145"/>
            <p:cNvSpPr/>
            <p:nvPr/>
          </p:nvSpPr>
          <p:spPr>
            <a:xfrm>
              <a:off x="1446575" y="786125"/>
              <a:ext cx="764575" cy="1248100"/>
            </a:xfrm>
            <a:custGeom>
              <a:avLst/>
              <a:gdLst/>
              <a:ahLst/>
              <a:cxnLst/>
              <a:rect l="l" t="t" r="r" b="b"/>
              <a:pathLst>
                <a:path w="30583" h="49924" extrusionOk="0">
                  <a:moveTo>
                    <a:pt x="1" y="44965"/>
                  </a:moveTo>
                  <a:cubicBezTo>
                    <a:pt x="312" y="42862"/>
                    <a:pt x="780" y="41382"/>
                    <a:pt x="1143" y="39539"/>
                  </a:cubicBezTo>
                  <a:cubicBezTo>
                    <a:pt x="1533" y="37644"/>
                    <a:pt x="1740" y="35697"/>
                    <a:pt x="2130" y="33906"/>
                  </a:cubicBezTo>
                  <a:cubicBezTo>
                    <a:pt x="2260" y="33282"/>
                    <a:pt x="2727" y="32815"/>
                    <a:pt x="2934" y="32296"/>
                  </a:cubicBezTo>
                  <a:cubicBezTo>
                    <a:pt x="3142" y="31777"/>
                    <a:pt x="3090" y="31102"/>
                    <a:pt x="3220" y="30583"/>
                  </a:cubicBezTo>
                  <a:cubicBezTo>
                    <a:pt x="3012" y="30167"/>
                    <a:pt x="2260" y="30297"/>
                    <a:pt x="2285" y="29648"/>
                  </a:cubicBezTo>
                  <a:cubicBezTo>
                    <a:pt x="2234" y="27597"/>
                    <a:pt x="3609" y="27337"/>
                    <a:pt x="4726" y="26429"/>
                  </a:cubicBezTo>
                  <a:cubicBezTo>
                    <a:pt x="4362" y="25806"/>
                    <a:pt x="4882" y="25546"/>
                    <a:pt x="5141" y="25131"/>
                  </a:cubicBezTo>
                  <a:cubicBezTo>
                    <a:pt x="5375" y="24741"/>
                    <a:pt x="5686" y="23885"/>
                    <a:pt x="5946" y="23521"/>
                  </a:cubicBezTo>
                  <a:cubicBezTo>
                    <a:pt x="6517" y="22691"/>
                    <a:pt x="7218" y="22405"/>
                    <a:pt x="7192" y="21652"/>
                  </a:cubicBezTo>
                  <a:cubicBezTo>
                    <a:pt x="7192" y="21133"/>
                    <a:pt x="6699" y="20692"/>
                    <a:pt x="6413" y="20250"/>
                  </a:cubicBezTo>
                  <a:cubicBezTo>
                    <a:pt x="6102" y="19835"/>
                    <a:pt x="5972" y="19783"/>
                    <a:pt x="5712" y="19186"/>
                  </a:cubicBezTo>
                  <a:lnTo>
                    <a:pt x="5920" y="18770"/>
                  </a:lnTo>
                  <a:cubicBezTo>
                    <a:pt x="5712" y="18303"/>
                    <a:pt x="5946" y="18225"/>
                    <a:pt x="5738" y="17472"/>
                  </a:cubicBezTo>
                  <a:cubicBezTo>
                    <a:pt x="5686" y="17239"/>
                    <a:pt x="5660" y="16538"/>
                    <a:pt x="5660" y="16330"/>
                  </a:cubicBezTo>
                  <a:cubicBezTo>
                    <a:pt x="5660" y="16356"/>
                    <a:pt x="5868" y="16122"/>
                    <a:pt x="5920" y="15967"/>
                  </a:cubicBezTo>
                  <a:cubicBezTo>
                    <a:pt x="6128" y="15370"/>
                    <a:pt x="5894" y="14435"/>
                    <a:pt x="5998" y="13864"/>
                  </a:cubicBezTo>
                  <a:cubicBezTo>
                    <a:pt x="6387" y="11761"/>
                    <a:pt x="7244" y="9710"/>
                    <a:pt x="7530" y="7322"/>
                  </a:cubicBezTo>
                  <a:cubicBezTo>
                    <a:pt x="7711" y="5842"/>
                    <a:pt x="8230" y="5011"/>
                    <a:pt x="8334" y="3921"/>
                  </a:cubicBezTo>
                  <a:cubicBezTo>
                    <a:pt x="8360" y="3609"/>
                    <a:pt x="8516" y="2986"/>
                    <a:pt x="8542" y="2934"/>
                  </a:cubicBezTo>
                  <a:cubicBezTo>
                    <a:pt x="8594" y="2805"/>
                    <a:pt x="8802" y="1688"/>
                    <a:pt x="8802" y="1714"/>
                  </a:cubicBezTo>
                  <a:cubicBezTo>
                    <a:pt x="8983" y="676"/>
                    <a:pt x="8905" y="676"/>
                    <a:pt x="9269" y="1"/>
                  </a:cubicBezTo>
                  <a:lnTo>
                    <a:pt x="12929" y="780"/>
                  </a:lnTo>
                  <a:cubicBezTo>
                    <a:pt x="12670" y="3090"/>
                    <a:pt x="12332" y="4804"/>
                    <a:pt x="11865" y="6854"/>
                  </a:cubicBezTo>
                  <a:cubicBezTo>
                    <a:pt x="12332" y="7711"/>
                    <a:pt x="12748" y="8360"/>
                    <a:pt x="12903" y="9502"/>
                  </a:cubicBezTo>
                  <a:cubicBezTo>
                    <a:pt x="12955" y="9892"/>
                    <a:pt x="12722" y="9996"/>
                    <a:pt x="12696" y="10333"/>
                  </a:cubicBezTo>
                  <a:cubicBezTo>
                    <a:pt x="12670" y="10749"/>
                    <a:pt x="12929" y="10930"/>
                    <a:pt x="13111" y="11164"/>
                  </a:cubicBezTo>
                  <a:cubicBezTo>
                    <a:pt x="13241" y="11346"/>
                    <a:pt x="13163" y="11631"/>
                    <a:pt x="13293" y="11787"/>
                  </a:cubicBezTo>
                  <a:cubicBezTo>
                    <a:pt x="13578" y="12125"/>
                    <a:pt x="13864" y="12280"/>
                    <a:pt x="14098" y="12618"/>
                  </a:cubicBezTo>
                  <a:cubicBezTo>
                    <a:pt x="14461" y="13163"/>
                    <a:pt x="14825" y="13942"/>
                    <a:pt x="15110" y="14487"/>
                  </a:cubicBezTo>
                  <a:cubicBezTo>
                    <a:pt x="15188" y="14617"/>
                    <a:pt x="15525" y="14980"/>
                    <a:pt x="15499" y="15110"/>
                  </a:cubicBezTo>
                  <a:cubicBezTo>
                    <a:pt x="15396" y="15603"/>
                    <a:pt x="15396" y="15292"/>
                    <a:pt x="15707" y="15707"/>
                  </a:cubicBezTo>
                  <a:cubicBezTo>
                    <a:pt x="15811" y="15863"/>
                    <a:pt x="15785" y="16200"/>
                    <a:pt x="15915" y="16330"/>
                  </a:cubicBezTo>
                  <a:cubicBezTo>
                    <a:pt x="16174" y="16668"/>
                    <a:pt x="16927" y="16434"/>
                    <a:pt x="16382" y="17005"/>
                  </a:cubicBezTo>
                  <a:cubicBezTo>
                    <a:pt x="16668" y="17420"/>
                    <a:pt x="17706" y="16694"/>
                    <a:pt x="17706" y="17369"/>
                  </a:cubicBezTo>
                  <a:cubicBezTo>
                    <a:pt x="17265" y="19082"/>
                    <a:pt x="16149" y="19887"/>
                    <a:pt x="16590" y="21938"/>
                  </a:cubicBezTo>
                  <a:cubicBezTo>
                    <a:pt x="16330" y="22483"/>
                    <a:pt x="16071" y="22249"/>
                    <a:pt x="15785" y="22768"/>
                  </a:cubicBezTo>
                  <a:cubicBezTo>
                    <a:pt x="15863" y="22639"/>
                    <a:pt x="15733" y="23184"/>
                    <a:pt x="15733" y="23262"/>
                  </a:cubicBezTo>
                  <a:cubicBezTo>
                    <a:pt x="15733" y="23677"/>
                    <a:pt x="15525" y="23729"/>
                    <a:pt x="15785" y="24326"/>
                  </a:cubicBezTo>
                  <a:cubicBezTo>
                    <a:pt x="16642" y="24715"/>
                    <a:pt x="16772" y="24793"/>
                    <a:pt x="17473" y="24664"/>
                  </a:cubicBezTo>
                  <a:cubicBezTo>
                    <a:pt x="17966" y="24586"/>
                    <a:pt x="18018" y="23859"/>
                    <a:pt x="18797" y="24015"/>
                  </a:cubicBezTo>
                  <a:cubicBezTo>
                    <a:pt x="19342" y="24819"/>
                    <a:pt x="18952" y="25806"/>
                    <a:pt x="19264" y="26870"/>
                  </a:cubicBezTo>
                  <a:cubicBezTo>
                    <a:pt x="19471" y="27571"/>
                    <a:pt x="19913" y="27805"/>
                    <a:pt x="19991" y="28402"/>
                  </a:cubicBezTo>
                  <a:cubicBezTo>
                    <a:pt x="20146" y="29155"/>
                    <a:pt x="19679" y="29492"/>
                    <a:pt x="20121" y="29934"/>
                  </a:cubicBezTo>
                  <a:cubicBezTo>
                    <a:pt x="22094" y="30167"/>
                    <a:pt x="21445" y="31543"/>
                    <a:pt x="21782" y="33205"/>
                  </a:cubicBezTo>
                  <a:cubicBezTo>
                    <a:pt x="22327" y="32997"/>
                    <a:pt x="22561" y="32867"/>
                    <a:pt x="23184" y="32867"/>
                  </a:cubicBezTo>
                  <a:cubicBezTo>
                    <a:pt x="23625" y="32867"/>
                    <a:pt x="23859" y="33049"/>
                    <a:pt x="24248" y="32997"/>
                  </a:cubicBezTo>
                  <a:cubicBezTo>
                    <a:pt x="24638" y="32971"/>
                    <a:pt x="25209" y="32530"/>
                    <a:pt x="25650" y="32530"/>
                  </a:cubicBezTo>
                  <a:cubicBezTo>
                    <a:pt x="26507" y="32556"/>
                    <a:pt x="27286" y="32815"/>
                    <a:pt x="28116" y="33075"/>
                  </a:cubicBezTo>
                  <a:cubicBezTo>
                    <a:pt x="29077" y="33179"/>
                    <a:pt x="28610" y="31984"/>
                    <a:pt x="29700" y="32192"/>
                  </a:cubicBezTo>
                  <a:cubicBezTo>
                    <a:pt x="30297" y="32400"/>
                    <a:pt x="29726" y="33698"/>
                    <a:pt x="30583" y="33672"/>
                  </a:cubicBezTo>
                  <a:lnTo>
                    <a:pt x="28168" y="49923"/>
                  </a:lnTo>
                  <a:lnTo>
                    <a:pt x="1" y="44991"/>
                  </a:ln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145"/>
            <p:cNvSpPr/>
            <p:nvPr/>
          </p:nvSpPr>
          <p:spPr>
            <a:xfrm>
              <a:off x="2518775" y="3057050"/>
              <a:ext cx="1828950" cy="1780275"/>
            </a:xfrm>
            <a:custGeom>
              <a:avLst/>
              <a:gdLst/>
              <a:ahLst/>
              <a:cxnLst/>
              <a:rect l="l" t="t" r="r" b="b"/>
              <a:pathLst>
                <a:path w="73158" h="71211" extrusionOk="0">
                  <a:moveTo>
                    <a:pt x="52700" y="58204"/>
                  </a:moveTo>
                  <a:cubicBezTo>
                    <a:pt x="52103" y="57919"/>
                    <a:pt x="51117" y="57919"/>
                    <a:pt x="50520" y="58204"/>
                  </a:cubicBezTo>
                  <a:cubicBezTo>
                    <a:pt x="50753" y="58672"/>
                    <a:pt x="51039" y="58386"/>
                    <a:pt x="51299" y="58594"/>
                  </a:cubicBezTo>
                  <a:cubicBezTo>
                    <a:pt x="51506" y="58750"/>
                    <a:pt x="51636" y="59035"/>
                    <a:pt x="51922" y="59399"/>
                  </a:cubicBezTo>
                  <a:cubicBezTo>
                    <a:pt x="51870" y="60203"/>
                    <a:pt x="51299" y="60515"/>
                    <a:pt x="51299" y="61398"/>
                  </a:cubicBezTo>
                  <a:cubicBezTo>
                    <a:pt x="50130" y="61657"/>
                    <a:pt x="49819" y="61008"/>
                    <a:pt x="49118" y="60800"/>
                  </a:cubicBezTo>
                  <a:cubicBezTo>
                    <a:pt x="49092" y="61424"/>
                    <a:pt x="49637" y="61475"/>
                    <a:pt x="49507" y="62202"/>
                  </a:cubicBezTo>
                  <a:cubicBezTo>
                    <a:pt x="50234" y="62254"/>
                    <a:pt x="50468" y="62514"/>
                    <a:pt x="51117" y="62202"/>
                  </a:cubicBezTo>
                  <a:cubicBezTo>
                    <a:pt x="50857" y="62748"/>
                    <a:pt x="50883" y="63552"/>
                    <a:pt x="50312" y="63786"/>
                  </a:cubicBezTo>
                  <a:cubicBezTo>
                    <a:pt x="49897" y="64695"/>
                    <a:pt x="50753" y="65006"/>
                    <a:pt x="50909" y="65603"/>
                  </a:cubicBezTo>
                  <a:cubicBezTo>
                    <a:pt x="51065" y="66122"/>
                    <a:pt x="50961" y="66849"/>
                    <a:pt x="51117" y="67394"/>
                  </a:cubicBezTo>
                  <a:cubicBezTo>
                    <a:pt x="51247" y="67862"/>
                    <a:pt x="51610" y="68173"/>
                    <a:pt x="51714" y="68589"/>
                  </a:cubicBezTo>
                  <a:cubicBezTo>
                    <a:pt x="51896" y="69316"/>
                    <a:pt x="51558" y="70120"/>
                    <a:pt x="52103" y="70588"/>
                  </a:cubicBezTo>
                  <a:cubicBezTo>
                    <a:pt x="52207" y="71081"/>
                    <a:pt x="51195" y="70484"/>
                    <a:pt x="51506" y="71211"/>
                  </a:cubicBezTo>
                  <a:cubicBezTo>
                    <a:pt x="50546" y="71185"/>
                    <a:pt x="50260" y="70042"/>
                    <a:pt x="49326" y="69809"/>
                  </a:cubicBezTo>
                  <a:cubicBezTo>
                    <a:pt x="48443" y="69575"/>
                    <a:pt x="47560" y="69965"/>
                    <a:pt x="46314" y="69809"/>
                  </a:cubicBezTo>
                  <a:cubicBezTo>
                    <a:pt x="45613" y="69238"/>
                    <a:pt x="45146" y="68459"/>
                    <a:pt x="43718" y="68589"/>
                  </a:cubicBezTo>
                  <a:cubicBezTo>
                    <a:pt x="43484" y="67784"/>
                    <a:pt x="42602" y="67602"/>
                    <a:pt x="41537" y="67602"/>
                  </a:cubicBezTo>
                  <a:cubicBezTo>
                    <a:pt x="41330" y="67498"/>
                    <a:pt x="41459" y="67187"/>
                    <a:pt x="41330" y="67005"/>
                  </a:cubicBezTo>
                  <a:cubicBezTo>
                    <a:pt x="41304" y="66953"/>
                    <a:pt x="40940" y="66797"/>
                    <a:pt x="40940" y="66797"/>
                  </a:cubicBezTo>
                  <a:cubicBezTo>
                    <a:pt x="40758" y="66382"/>
                    <a:pt x="40862" y="65811"/>
                    <a:pt x="40733" y="65395"/>
                  </a:cubicBezTo>
                  <a:cubicBezTo>
                    <a:pt x="40421" y="64487"/>
                    <a:pt x="39850" y="63812"/>
                    <a:pt x="39331" y="63189"/>
                  </a:cubicBezTo>
                  <a:cubicBezTo>
                    <a:pt x="39201" y="62773"/>
                    <a:pt x="39538" y="62670"/>
                    <a:pt x="39538" y="62410"/>
                  </a:cubicBezTo>
                  <a:cubicBezTo>
                    <a:pt x="39512" y="61969"/>
                    <a:pt x="39175" y="61891"/>
                    <a:pt x="39123" y="61605"/>
                  </a:cubicBezTo>
                  <a:cubicBezTo>
                    <a:pt x="39071" y="61112"/>
                    <a:pt x="39409" y="60593"/>
                    <a:pt x="39123" y="59996"/>
                  </a:cubicBezTo>
                  <a:cubicBezTo>
                    <a:pt x="38915" y="59425"/>
                    <a:pt x="38318" y="59217"/>
                    <a:pt x="37747" y="59009"/>
                  </a:cubicBezTo>
                  <a:cubicBezTo>
                    <a:pt x="37228" y="57893"/>
                    <a:pt x="36423" y="57114"/>
                    <a:pt x="35930" y="55998"/>
                  </a:cubicBezTo>
                  <a:cubicBezTo>
                    <a:pt x="35748" y="55660"/>
                    <a:pt x="35229" y="55634"/>
                    <a:pt x="34943" y="55401"/>
                  </a:cubicBezTo>
                  <a:cubicBezTo>
                    <a:pt x="34787" y="54959"/>
                    <a:pt x="34632" y="54648"/>
                    <a:pt x="34528" y="53791"/>
                  </a:cubicBezTo>
                  <a:cubicBezTo>
                    <a:pt x="34528" y="53765"/>
                    <a:pt x="34424" y="53272"/>
                    <a:pt x="34138" y="52805"/>
                  </a:cubicBezTo>
                  <a:cubicBezTo>
                    <a:pt x="34087" y="52727"/>
                    <a:pt x="33775" y="52675"/>
                    <a:pt x="33723" y="52597"/>
                  </a:cubicBezTo>
                  <a:cubicBezTo>
                    <a:pt x="33671" y="52493"/>
                    <a:pt x="33801" y="52311"/>
                    <a:pt x="33723" y="52207"/>
                  </a:cubicBezTo>
                  <a:cubicBezTo>
                    <a:pt x="33541" y="51844"/>
                    <a:pt x="33464" y="51532"/>
                    <a:pt x="33126" y="51195"/>
                  </a:cubicBezTo>
                  <a:cubicBezTo>
                    <a:pt x="32970" y="51013"/>
                    <a:pt x="32918" y="50286"/>
                    <a:pt x="32737" y="49793"/>
                  </a:cubicBezTo>
                  <a:cubicBezTo>
                    <a:pt x="32373" y="48910"/>
                    <a:pt x="31594" y="48391"/>
                    <a:pt x="30945" y="47612"/>
                  </a:cubicBezTo>
                  <a:cubicBezTo>
                    <a:pt x="30634" y="47249"/>
                    <a:pt x="30063" y="46600"/>
                    <a:pt x="29543" y="46211"/>
                  </a:cubicBezTo>
                  <a:cubicBezTo>
                    <a:pt x="29466" y="46133"/>
                    <a:pt x="29232" y="46107"/>
                    <a:pt x="29336" y="46211"/>
                  </a:cubicBezTo>
                  <a:cubicBezTo>
                    <a:pt x="28687" y="45536"/>
                    <a:pt x="28635" y="45120"/>
                    <a:pt x="28142" y="44601"/>
                  </a:cubicBezTo>
                  <a:cubicBezTo>
                    <a:pt x="27311" y="44809"/>
                    <a:pt x="26039" y="44705"/>
                    <a:pt x="24741" y="44393"/>
                  </a:cubicBezTo>
                  <a:cubicBezTo>
                    <a:pt x="24040" y="44238"/>
                    <a:pt x="23235" y="43511"/>
                    <a:pt x="22742" y="44601"/>
                  </a:cubicBezTo>
                  <a:cubicBezTo>
                    <a:pt x="22067" y="44341"/>
                    <a:pt x="21314" y="44731"/>
                    <a:pt x="20950" y="45198"/>
                  </a:cubicBezTo>
                  <a:cubicBezTo>
                    <a:pt x="20639" y="45613"/>
                    <a:pt x="20327" y="46548"/>
                    <a:pt x="19938" y="47405"/>
                  </a:cubicBezTo>
                  <a:cubicBezTo>
                    <a:pt x="19600" y="48132"/>
                    <a:pt x="18796" y="48859"/>
                    <a:pt x="18147" y="49404"/>
                  </a:cubicBezTo>
                  <a:cubicBezTo>
                    <a:pt x="17004" y="49430"/>
                    <a:pt x="16174" y="48573"/>
                    <a:pt x="15343" y="48002"/>
                  </a:cubicBezTo>
                  <a:cubicBezTo>
                    <a:pt x="15083" y="47820"/>
                    <a:pt x="14928" y="47483"/>
                    <a:pt x="14746" y="47405"/>
                  </a:cubicBezTo>
                  <a:cubicBezTo>
                    <a:pt x="14330" y="47171"/>
                    <a:pt x="13759" y="47275"/>
                    <a:pt x="13344" y="46989"/>
                  </a:cubicBezTo>
                  <a:cubicBezTo>
                    <a:pt x="12539" y="46418"/>
                    <a:pt x="12124" y="45172"/>
                    <a:pt x="10956" y="44990"/>
                  </a:cubicBezTo>
                  <a:cubicBezTo>
                    <a:pt x="10930" y="43848"/>
                    <a:pt x="9606" y="43277"/>
                    <a:pt x="9969" y="41797"/>
                  </a:cubicBezTo>
                  <a:cubicBezTo>
                    <a:pt x="10073" y="41330"/>
                    <a:pt x="10099" y="40940"/>
                    <a:pt x="9761" y="40214"/>
                  </a:cubicBezTo>
                  <a:cubicBezTo>
                    <a:pt x="9709" y="40136"/>
                    <a:pt x="9632" y="39746"/>
                    <a:pt x="9554" y="39616"/>
                  </a:cubicBezTo>
                  <a:cubicBezTo>
                    <a:pt x="9502" y="39539"/>
                    <a:pt x="9164" y="39461"/>
                    <a:pt x="9164" y="39409"/>
                  </a:cubicBezTo>
                  <a:cubicBezTo>
                    <a:pt x="9086" y="39175"/>
                    <a:pt x="9268" y="38812"/>
                    <a:pt x="9164" y="38604"/>
                  </a:cubicBezTo>
                  <a:cubicBezTo>
                    <a:pt x="8983" y="38267"/>
                    <a:pt x="8775" y="38059"/>
                    <a:pt x="8567" y="37799"/>
                  </a:cubicBezTo>
                  <a:cubicBezTo>
                    <a:pt x="8256" y="37462"/>
                    <a:pt x="7944" y="37072"/>
                    <a:pt x="7555" y="36813"/>
                  </a:cubicBezTo>
                  <a:cubicBezTo>
                    <a:pt x="7269" y="36605"/>
                    <a:pt x="6698" y="36527"/>
                    <a:pt x="6360" y="36216"/>
                  </a:cubicBezTo>
                  <a:cubicBezTo>
                    <a:pt x="6127" y="35982"/>
                    <a:pt x="5971" y="35489"/>
                    <a:pt x="5763" y="35203"/>
                  </a:cubicBezTo>
                  <a:cubicBezTo>
                    <a:pt x="5530" y="34866"/>
                    <a:pt x="5218" y="34710"/>
                    <a:pt x="4959" y="34398"/>
                  </a:cubicBezTo>
                  <a:cubicBezTo>
                    <a:pt x="4102" y="33334"/>
                    <a:pt x="3557" y="32373"/>
                    <a:pt x="2155" y="31802"/>
                  </a:cubicBezTo>
                  <a:cubicBezTo>
                    <a:pt x="2129" y="31231"/>
                    <a:pt x="1791" y="30972"/>
                    <a:pt x="1765" y="30400"/>
                  </a:cubicBezTo>
                  <a:cubicBezTo>
                    <a:pt x="1272" y="29622"/>
                    <a:pt x="0" y="29622"/>
                    <a:pt x="156" y="28194"/>
                  </a:cubicBezTo>
                  <a:cubicBezTo>
                    <a:pt x="6438" y="28921"/>
                    <a:pt x="12877" y="29466"/>
                    <a:pt x="19549" y="29803"/>
                  </a:cubicBezTo>
                  <a:cubicBezTo>
                    <a:pt x="19808" y="29725"/>
                    <a:pt x="19860" y="29440"/>
                    <a:pt x="20146" y="29414"/>
                  </a:cubicBezTo>
                  <a:cubicBezTo>
                    <a:pt x="20691" y="19497"/>
                    <a:pt x="21470" y="9788"/>
                    <a:pt x="22145" y="0"/>
                  </a:cubicBezTo>
                  <a:cubicBezTo>
                    <a:pt x="27207" y="390"/>
                    <a:pt x="32607" y="442"/>
                    <a:pt x="37721" y="805"/>
                  </a:cubicBezTo>
                  <a:cubicBezTo>
                    <a:pt x="37747" y="5141"/>
                    <a:pt x="37669" y="9424"/>
                    <a:pt x="37332" y="13396"/>
                  </a:cubicBezTo>
                  <a:cubicBezTo>
                    <a:pt x="38240" y="13604"/>
                    <a:pt x="38656" y="14331"/>
                    <a:pt x="39331" y="14798"/>
                  </a:cubicBezTo>
                  <a:cubicBezTo>
                    <a:pt x="40317" y="14928"/>
                    <a:pt x="40940" y="14538"/>
                    <a:pt x="41511" y="14798"/>
                  </a:cubicBezTo>
                  <a:cubicBezTo>
                    <a:pt x="41849" y="15058"/>
                    <a:pt x="41589" y="15940"/>
                    <a:pt x="41927" y="16200"/>
                  </a:cubicBezTo>
                  <a:cubicBezTo>
                    <a:pt x="43458" y="16252"/>
                    <a:pt x="44834" y="16485"/>
                    <a:pt x="45717" y="17212"/>
                  </a:cubicBezTo>
                  <a:cubicBezTo>
                    <a:pt x="46470" y="16719"/>
                    <a:pt x="46548" y="16641"/>
                    <a:pt x="47716" y="16797"/>
                  </a:cubicBezTo>
                  <a:cubicBezTo>
                    <a:pt x="47612" y="17420"/>
                    <a:pt x="47872" y="17680"/>
                    <a:pt x="48495" y="17602"/>
                  </a:cubicBezTo>
                  <a:cubicBezTo>
                    <a:pt x="48443" y="18069"/>
                    <a:pt x="48547" y="18355"/>
                    <a:pt x="48702" y="18588"/>
                  </a:cubicBezTo>
                  <a:cubicBezTo>
                    <a:pt x="49429" y="18588"/>
                    <a:pt x="49611" y="18043"/>
                    <a:pt x="50104" y="17809"/>
                  </a:cubicBezTo>
                  <a:cubicBezTo>
                    <a:pt x="50598" y="17991"/>
                    <a:pt x="50909" y="18329"/>
                    <a:pt x="51091" y="18796"/>
                  </a:cubicBezTo>
                  <a:cubicBezTo>
                    <a:pt x="51688" y="18848"/>
                    <a:pt x="52129" y="18744"/>
                    <a:pt x="52311" y="18407"/>
                  </a:cubicBezTo>
                  <a:cubicBezTo>
                    <a:pt x="52752" y="18484"/>
                    <a:pt x="52285" y="19497"/>
                    <a:pt x="52908" y="19393"/>
                  </a:cubicBezTo>
                  <a:cubicBezTo>
                    <a:pt x="53349" y="19419"/>
                    <a:pt x="53427" y="18770"/>
                    <a:pt x="53713" y="18407"/>
                  </a:cubicBezTo>
                  <a:cubicBezTo>
                    <a:pt x="53765" y="18303"/>
                    <a:pt x="53947" y="18225"/>
                    <a:pt x="53895" y="17991"/>
                  </a:cubicBezTo>
                  <a:cubicBezTo>
                    <a:pt x="54673" y="18277"/>
                    <a:pt x="54881" y="18822"/>
                    <a:pt x="55894" y="18407"/>
                  </a:cubicBezTo>
                  <a:cubicBezTo>
                    <a:pt x="56153" y="19056"/>
                    <a:pt x="57036" y="19133"/>
                    <a:pt x="57503" y="19601"/>
                  </a:cubicBezTo>
                  <a:cubicBezTo>
                    <a:pt x="57867" y="19185"/>
                    <a:pt x="58490" y="19004"/>
                    <a:pt x="58905" y="18614"/>
                  </a:cubicBezTo>
                  <a:cubicBezTo>
                    <a:pt x="59476" y="18433"/>
                    <a:pt x="59502" y="18433"/>
                    <a:pt x="60099" y="18614"/>
                  </a:cubicBezTo>
                  <a:cubicBezTo>
                    <a:pt x="60592" y="18510"/>
                    <a:pt x="60904" y="18225"/>
                    <a:pt x="61293" y="17991"/>
                  </a:cubicBezTo>
                  <a:cubicBezTo>
                    <a:pt x="61683" y="18225"/>
                    <a:pt x="62825" y="18874"/>
                    <a:pt x="63292" y="17991"/>
                  </a:cubicBezTo>
                  <a:cubicBezTo>
                    <a:pt x="64149" y="17758"/>
                    <a:pt x="64798" y="18952"/>
                    <a:pt x="65291" y="19211"/>
                  </a:cubicBezTo>
                  <a:cubicBezTo>
                    <a:pt x="65447" y="19289"/>
                    <a:pt x="65733" y="19133"/>
                    <a:pt x="65888" y="19211"/>
                  </a:cubicBezTo>
                  <a:cubicBezTo>
                    <a:pt x="65966" y="19237"/>
                    <a:pt x="66044" y="19575"/>
                    <a:pt x="66096" y="19601"/>
                  </a:cubicBezTo>
                  <a:cubicBezTo>
                    <a:pt x="66719" y="19834"/>
                    <a:pt x="67654" y="19575"/>
                    <a:pt x="67887" y="20406"/>
                  </a:cubicBezTo>
                  <a:cubicBezTo>
                    <a:pt x="68459" y="20172"/>
                    <a:pt x="69134" y="20172"/>
                    <a:pt x="69679" y="20406"/>
                  </a:cubicBezTo>
                  <a:cubicBezTo>
                    <a:pt x="69938" y="23677"/>
                    <a:pt x="69964" y="27207"/>
                    <a:pt x="70094" y="30608"/>
                  </a:cubicBezTo>
                  <a:cubicBezTo>
                    <a:pt x="70406" y="31101"/>
                    <a:pt x="70899" y="31413"/>
                    <a:pt x="71288" y="31802"/>
                  </a:cubicBezTo>
                  <a:cubicBezTo>
                    <a:pt x="71184" y="32451"/>
                    <a:pt x="71730" y="32581"/>
                    <a:pt x="71288" y="33022"/>
                  </a:cubicBezTo>
                  <a:cubicBezTo>
                    <a:pt x="71418" y="33256"/>
                    <a:pt x="71496" y="33542"/>
                    <a:pt x="71678" y="33801"/>
                  </a:cubicBezTo>
                  <a:cubicBezTo>
                    <a:pt x="71833" y="34035"/>
                    <a:pt x="72197" y="34217"/>
                    <a:pt x="72275" y="34398"/>
                  </a:cubicBezTo>
                  <a:cubicBezTo>
                    <a:pt x="72353" y="34580"/>
                    <a:pt x="72197" y="34866"/>
                    <a:pt x="72275" y="35021"/>
                  </a:cubicBezTo>
                  <a:cubicBezTo>
                    <a:pt x="72664" y="35670"/>
                    <a:pt x="73157" y="35774"/>
                    <a:pt x="73080" y="36994"/>
                  </a:cubicBezTo>
                  <a:cubicBezTo>
                    <a:pt x="73080" y="37020"/>
                    <a:pt x="72846" y="37020"/>
                    <a:pt x="72872" y="37202"/>
                  </a:cubicBezTo>
                  <a:cubicBezTo>
                    <a:pt x="72924" y="37358"/>
                    <a:pt x="73080" y="37955"/>
                    <a:pt x="73080" y="38422"/>
                  </a:cubicBezTo>
                  <a:cubicBezTo>
                    <a:pt x="72145" y="39409"/>
                    <a:pt x="71885" y="41590"/>
                    <a:pt x="72483" y="43017"/>
                  </a:cubicBezTo>
                  <a:cubicBezTo>
                    <a:pt x="72041" y="43718"/>
                    <a:pt x="70406" y="44653"/>
                    <a:pt x="71496" y="45613"/>
                  </a:cubicBezTo>
                  <a:cubicBezTo>
                    <a:pt x="70977" y="45925"/>
                    <a:pt x="70587" y="45847"/>
                    <a:pt x="70094" y="46003"/>
                  </a:cubicBezTo>
                  <a:cubicBezTo>
                    <a:pt x="69549" y="46185"/>
                    <a:pt x="69108" y="46704"/>
                    <a:pt x="68692" y="46808"/>
                  </a:cubicBezTo>
                  <a:cubicBezTo>
                    <a:pt x="68381" y="46885"/>
                    <a:pt x="68355" y="46600"/>
                    <a:pt x="68095" y="46600"/>
                  </a:cubicBezTo>
                  <a:cubicBezTo>
                    <a:pt x="67913" y="46626"/>
                    <a:pt x="67187" y="46911"/>
                    <a:pt x="66693" y="46808"/>
                  </a:cubicBezTo>
                  <a:cubicBezTo>
                    <a:pt x="66979" y="46548"/>
                    <a:pt x="66901" y="45951"/>
                    <a:pt x="66901" y="45406"/>
                  </a:cubicBezTo>
                  <a:cubicBezTo>
                    <a:pt x="66200" y="44861"/>
                    <a:pt x="66044" y="45925"/>
                    <a:pt x="65707" y="46003"/>
                  </a:cubicBezTo>
                  <a:cubicBezTo>
                    <a:pt x="65291" y="46107"/>
                    <a:pt x="65265" y="45224"/>
                    <a:pt x="64902" y="45821"/>
                  </a:cubicBezTo>
                  <a:cubicBezTo>
                    <a:pt x="64902" y="46860"/>
                    <a:pt x="65343" y="47327"/>
                    <a:pt x="65707" y="48417"/>
                  </a:cubicBezTo>
                  <a:cubicBezTo>
                    <a:pt x="65058" y="48573"/>
                    <a:pt x="64980" y="49300"/>
                    <a:pt x="64305" y="49404"/>
                  </a:cubicBezTo>
                  <a:cubicBezTo>
                    <a:pt x="64253" y="51169"/>
                    <a:pt x="62514" y="51221"/>
                    <a:pt x="61709" y="52207"/>
                  </a:cubicBezTo>
                  <a:cubicBezTo>
                    <a:pt x="60956" y="52052"/>
                    <a:pt x="60748" y="52467"/>
                    <a:pt x="60099" y="52415"/>
                  </a:cubicBezTo>
                  <a:cubicBezTo>
                    <a:pt x="59840" y="52467"/>
                    <a:pt x="59943" y="52908"/>
                    <a:pt x="59918" y="53220"/>
                  </a:cubicBezTo>
                  <a:cubicBezTo>
                    <a:pt x="59476" y="53298"/>
                    <a:pt x="59632" y="52856"/>
                    <a:pt x="59294" y="52805"/>
                  </a:cubicBezTo>
                  <a:cubicBezTo>
                    <a:pt x="59476" y="52831"/>
                    <a:pt x="58568" y="53272"/>
                    <a:pt x="58308" y="53012"/>
                  </a:cubicBezTo>
                  <a:cubicBezTo>
                    <a:pt x="58256" y="52986"/>
                    <a:pt x="58360" y="52623"/>
                    <a:pt x="58308" y="52623"/>
                  </a:cubicBezTo>
                  <a:cubicBezTo>
                    <a:pt x="57919" y="52467"/>
                    <a:pt x="57218" y="53272"/>
                    <a:pt x="57114" y="52207"/>
                  </a:cubicBezTo>
                  <a:cubicBezTo>
                    <a:pt x="56517" y="52389"/>
                    <a:pt x="57218" y="52856"/>
                    <a:pt x="57114" y="53220"/>
                  </a:cubicBezTo>
                  <a:cubicBezTo>
                    <a:pt x="56231" y="53350"/>
                    <a:pt x="56646" y="52207"/>
                    <a:pt x="55712" y="52415"/>
                  </a:cubicBezTo>
                  <a:cubicBezTo>
                    <a:pt x="55219" y="52856"/>
                    <a:pt x="56854" y="53687"/>
                    <a:pt x="56101" y="54414"/>
                  </a:cubicBezTo>
                  <a:cubicBezTo>
                    <a:pt x="56283" y="54258"/>
                    <a:pt x="56569" y="54206"/>
                    <a:pt x="56906" y="54206"/>
                  </a:cubicBezTo>
                  <a:cubicBezTo>
                    <a:pt x="56309" y="55141"/>
                    <a:pt x="55504" y="54959"/>
                    <a:pt x="54907" y="54206"/>
                  </a:cubicBezTo>
                  <a:cubicBezTo>
                    <a:pt x="54466" y="54778"/>
                    <a:pt x="55271" y="55582"/>
                    <a:pt x="54518" y="56024"/>
                  </a:cubicBezTo>
                  <a:cubicBezTo>
                    <a:pt x="54232" y="55141"/>
                    <a:pt x="53168" y="56673"/>
                    <a:pt x="52519" y="56024"/>
                  </a:cubicBezTo>
                  <a:cubicBezTo>
                    <a:pt x="52726" y="56647"/>
                    <a:pt x="52311" y="57114"/>
                    <a:pt x="53116" y="57400"/>
                  </a:cubicBezTo>
                  <a:cubicBezTo>
                    <a:pt x="53064" y="57088"/>
                    <a:pt x="53298" y="57062"/>
                    <a:pt x="53323" y="56802"/>
                  </a:cubicBezTo>
                  <a:cubicBezTo>
                    <a:pt x="53817" y="57192"/>
                    <a:pt x="52623" y="57581"/>
                    <a:pt x="52726" y="58204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145"/>
            <p:cNvSpPr/>
            <p:nvPr/>
          </p:nvSpPr>
          <p:spPr>
            <a:xfrm>
              <a:off x="549650" y="4082500"/>
              <a:ext cx="11700" cy="15600"/>
            </a:xfrm>
            <a:custGeom>
              <a:avLst/>
              <a:gdLst/>
              <a:ahLst/>
              <a:cxnLst/>
              <a:rect l="l" t="t" r="r" b="b"/>
              <a:pathLst>
                <a:path w="468" h="624" extrusionOk="0">
                  <a:moveTo>
                    <a:pt x="0" y="26"/>
                  </a:moveTo>
                  <a:cubicBezTo>
                    <a:pt x="364" y="0"/>
                    <a:pt x="416" y="338"/>
                    <a:pt x="467" y="623"/>
                  </a:cubicBezTo>
                  <a:cubicBezTo>
                    <a:pt x="286" y="468"/>
                    <a:pt x="0" y="364"/>
                    <a:pt x="0" y="26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145"/>
            <p:cNvSpPr/>
            <p:nvPr/>
          </p:nvSpPr>
          <p:spPr>
            <a:xfrm>
              <a:off x="242650" y="4287575"/>
              <a:ext cx="92200" cy="53900"/>
            </a:xfrm>
            <a:custGeom>
              <a:avLst/>
              <a:gdLst/>
              <a:ahLst/>
              <a:cxnLst/>
              <a:rect l="l" t="t" r="r" b="b"/>
              <a:pathLst>
                <a:path w="3688" h="2156" extrusionOk="0">
                  <a:moveTo>
                    <a:pt x="961" y="598"/>
                  </a:moveTo>
                  <a:lnTo>
                    <a:pt x="1169" y="546"/>
                  </a:lnTo>
                  <a:cubicBezTo>
                    <a:pt x="1351" y="832"/>
                    <a:pt x="1766" y="987"/>
                    <a:pt x="1922" y="1325"/>
                  </a:cubicBezTo>
                  <a:cubicBezTo>
                    <a:pt x="2104" y="1766"/>
                    <a:pt x="2415" y="1792"/>
                    <a:pt x="2649" y="2156"/>
                  </a:cubicBezTo>
                  <a:cubicBezTo>
                    <a:pt x="2727" y="2026"/>
                    <a:pt x="3038" y="1662"/>
                    <a:pt x="3428" y="1714"/>
                  </a:cubicBezTo>
                  <a:cubicBezTo>
                    <a:pt x="3531" y="1714"/>
                    <a:pt x="3687" y="1636"/>
                    <a:pt x="3661" y="1585"/>
                  </a:cubicBezTo>
                  <a:cubicBezTo>
                    <a:pt x="3609" y="1533"/>
                    <a:pt x="3324" y="1611"/>
                    <a:pt x="3272" y="1559"/>
                  </a:cubicBezTo>
                  <a:cubicBezTo>
                    <a:pt x="2779" y="1091"/>
                    <a:pt x="2155" y="832"/>
                    <a:pt x="2104" y="728"/>
                  </a:cubicBezTo>
                  <a:cubicBezTo>
                    <a:pt x="2052" y="598"/>
                    <a:pt x="1974" y="287"/>
                    <a:pt x="1740" y="209"/>
                  </a:cubicBezTo>
                  <a:cubicBezTo>
                    <a:pt x="1584" y="183"/>
                    <a:pt x="1480" y="312"/>
                    <a:pt x="1247" y="442"/>
                  </a:cubicBezTo>
                  <a:cubicBezTo>
                    <a:pt x="1169" y="494"/>
                    <a:pt x="1039" y="442"/>
                    <a:pt x="935" y="338"/>
                  </a:cubicBezTo>
                  <a:cubicBezTo>
                    <a:pt x="676" y="105"/>
                    <a:pt x="494" y="79"/>
                    <a:pt x="105" y="1"/>
                  </a:cubicBezTo>
                  <a:cubicBezTo>
                    <a:pt x="1" y="338"/>
                    <a:pt x="1" y="494"/>
                    <a:pt x="105" y="832"/>
                  </a:cubicBezTo>
                  <a:cubicBezTo>
                    <a:pt x="624" y="987"/>
                    <a:pt x="572" y="598"/>
                    <a:pt x="961" y="598"/>
                  </a:cubicBez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145"/>
            <p:cNvSpPr/>
            <p:nvPr/>
          </p:nvSpPr>
          <p:spPr>
            <a:xfrm>
              <a:off x="1564700" y="4537450"/>
              <a:ext cx="48050" cy="48050"/>
            </a:xfrm>
            <a:custGeom>
              <a:avLst/>
              <a:gdLst/>
              <a:ahLst/>
              <a:cxnLst/>
              <a:rect l="l" t="t" r="r" b="b"/>
              <a:pathLst>
                <a:path w="1922" h="1922" extrusionOk="0">
                  <a:moveTo>
                    <a:pt x="1325" y="1922"/>
                  </a:moveTo>
                  <a:cubicBezTo>
                    <a:pt x="1065" y="1844"/>
                    <a:pt x="1065" y="1740"/>
                    <a:pt x="1195" y="1558"/>
                  </a:cubicBezTo>
                  <a:cubicBezTo>
                    <a:pt x="1065" y="1533"/>
                    <a:pt x="987" y="1584"/>
                    <a:pt x="961" y="1688"/>
                  </a:cubicBezTo>
                  <a:cubicBezTo>
                    <a:pt x="494" y="1299"/>
                    <a:pt x="157" y="806"/>
                    <a:pt x="1" y="105"/>
                  </a:cubicBezTo>
                  <a:cubicBezTo>
                    <a:pt x="157" y="131"/>
                    <a:pt x="208" y="79"/>
                    <a:pt x="234" y="1"/>
                  </a:cubicBezTo>
                  <a:cubicBezTo>
                    <a:pt x="702" y="27"/>
                    <a:pt x="702" y="702"/>
                    <a:pt x="1091" y="961"/>
                  </a:cubicBezTo>
                  <a:cubicBezTo>
                    <a:pt x="1195" y="1039"/>
                    <a:pt x="1481" y="987"/>
                    <a:pt x="1558" y="1065"/>
                  </a:cubicBezTo>
                  <a:cubicBezTo>
                    <a:pt x="1740" y="1247"/>
                    <a:pt x="1532" y="1740"/>
                    <a:pt x="1922" y="1688"/>
                  </a:cubicBezTo>
                  <a:cubicBezTo>
                    <a:pt x="1870" y="1922"/>
                    <a:pt x="1740" y="1922"/>
                    <a:pt x="1558" y="1792"/>
                  </a:cubicBezTo>
                  <a:lnTo>
                    <a:pt x="1558" y="1922"/>
                  </a:ln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145"/>
            <p:cNvSpPr/>
            <p:nvPr/>
          </p:nvSpPr>
          <p:spPr>
            <a:xfrm>
              <a:off x="1593925" y="4588075"/>
              <a:ext cx="22075" cy="21450"/>
            </a:xfrm>
            <a:custGeom>
              <a:avLst/>
              <a:gdLst/>
              <a:ahLst/>
              <a:cxnLst/>
              <a:rect l="l" t="t" r="r" b="b"/>
              <a:pathLst>
                <a:path w="883" h="858" extrusionOk="0">
                  <a:moveTo>
                    <a:pt x="389" y="1"/>
                  </a:moveTo>
                  <a:cubicBezTo>
                    <a:pt x="883" y="131"/>
                    <a:pt x="338" y="546"/>
                    <a:pt x="286" y="857"/>
                  </a:cubicBezTo>
                  <a:cubicBezTo>
                    <a:pt x="0" y="806"/>
                    <a:pt x="234" y="260"/>
                    <a:pt x="156" y="1"/>
                  </a:cubicBez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145"/>
            <p:cNvSpPr/>
            <p:nvPr/>
          </p:nvSpPr>
          <p:spPr>
            <a:xfrm>
              <a:off x="360125" y="4549150"/>
              <a:ext cx="57150" cy="42850"/>
            </a:xfrm>
            <a:custGeom>
              <a:avLst/>
              <a:gdLst/>
              <a:ahLst/>
              <a:cxnLst/>
              <a:rect l="l" t="t" r="r" b="b"/>
              <a:pathLst>
                <a:path w="2286" h="1714" extrusionOk="0">
                  <a:moveTo>
                    <a:pt x="2285" y="364"/>
                  </a:moveTo>
                  <a:cubicBezTo>
                    <a:pt x="2155" y="701"/>
                    <a:pt x="2155" y="987"/>
                    <a:pt x="2285" y="1324"/>
                  </a:cubicBezTo>
                  <a:cubicBezTo>
                    <a:pt x="1273" y="1714"/>
                    <a:pt x="442" y="1194"/>
                    <a:pt x="1" y="597"/>
                  </a:cubicBezTo>
                  <a:cubicBezTo>
                    <a:pt x="104" y="208"/>
                    <a:pt x="234" y="545"/>
                    <a:pt x="598" y="493"/>
                  </a:cubicBezTo>
                  <a:cubicBezTo>
                    <a:pt x="779" y="234"/>
                    <a:pt x="1247" y="312"/>
                    <a:pt x="1325" y="0"/>
                  </a:cubicBezTo>
                  <a:cubicBezTo>
                    <a:pt x="1662" y="130"/>
                    <a:pt x="1948" y="260"/>
                    <a:pt x="2285" y="364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145"/>
            <p:cNvSpPr/>
            <p:nvPr/>
          </p:nvSpPr>
          <p:spPr>
            <a:xfrm>
              <a:off x="1507600" y="4549150"/>
              <a:ext cx="38950" cy="46750"/>
            </a:xfrm>
            <a:custGeom>
              <a:avLst/>
              <a:gdLst/>
              <a:ahLst/>
              <a:cxnLst/>
              <a:rect l="l" t="t" r="r" b="b"/>
              <a:pathLst>
                <a:path w="1558" h="1870" extrusionOk="0">
                  <a:moveTo>
                    <a:pt x="1091" y="1688"/>
                  </a:moveTo>
                  <a:cubicBezTo>
                    <a:pt x="805" y="1869"/>
                    <a:pt x="753" y="1506"/>
                    <a:pt x="597" y="1454"/>
                  </a:cubicBezTo>
                  <a:cubicBezTo>
                    <a:pt x="545" y="1428"/>
                    <a:pt x="390" y="1480"/>
                    <a:pt x="364" y="1454"/>
                  </a:cubicBezTo>
                  <a:cubicBezTo>
                    <a:pt x="0" y="1090"/>
                    <a:pt x="493" y="1220"/>
                    <a:pt x="493" y="1220"/>
                  </a:cubicBezTo>
                  <a:cubicBezTo>
                    <a:pt x="623" y="1013"/>
                    <a:pt x="78" y="805"/>
                    <a:pt x="0" y="727"/>
                  </a:cubicBezTo>
                  <a:cubicBezTo>
                    <a:pt x="52" y="545"/>
                    <a:pt x="390" y="623"/>
                    <a:pt x="234" y="234"/>
                  </a:cubicBezTo>
                  <a:cubicBezTo>
                    <a:pt x="493" y="286"/>
                    <a:pt x="623" y="208"/>
                    <a:pt x="597" y="0"/>
                  </a:cubicBezTo>
                  <a:lnTo>
                    <a:pt x="961" y="0"/>
                  </a:lnTo>
                  <a:cubicBezTo>
                    <a:pt x="1194" y="390"/>
                    <a:pt x="519" y="390"/>
                    <a:pt x="831" y="961"/>
                  </a:cubicBezTo>
                  <a:cubicBezTo>
                    <a:pt x="1065" y="1039"/>
                    <a:pt x="1558" y="831"/>
                    <a:pt x="1558" y="1090"/>
                  </a:cubicBez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145"/>
            <p:cNvSpPr/>
            <p:nvPr/>
          </p:nvSpPr>
          <p:spPr>
            <a:xfrm>
              <a:off x="1558875" y="4573150"/>
              <a:ext cx="15600" cy="16250"/>
            </a:xfrm>
            <a:custGeom>
              <a:avLst/>
              <a:gdLst/>
              <a:ahLst/>
              <a:cxnLst/>
              <a:rect l="l" t="t" r="r" b="b"/>
              <a:pathLst>
                <a:path w="624" h="650" extrusionOk="0">
                  <a:moveTo>
                    <a:pt x="0" y="260"/>
                  </a:moveTo>
                  <a:cubicBezTo>
                    <a:pt x="52" y="105"/>
                    <a:pt x="156" y="1"/>
                    <a:pt x="364" y="1"/>
                  </a:cubicBezTo>
                  <a:cubicBezTo>
                    <a:pt x="416" y="234"/>
                    <a:pt x="623" y="312"/>
                    <a:pt x="597" y="598"/>
                  </a:cubicBezTo>
                  <a:cubicBezTo>
                    <a:pt x="312" y="650"/>
                    <a:pt x="130" y="598"/>
                    <a:pt x="0" y="494"/>
                  </a:cubicBez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145"/>
            <p:cNvSpPr/>
            <p:nvPr/>
          </p:nvSpPr>
          <p:spPr>
            <a:xfrm>
              <a:off x="1537450" y="4548500"/>
              <a:ext cx="22100" cy="27925"/>
            </a:xfrm>
            <a:custGeom>
              <a:avLst/>
              <a:gdLst/>
              <a:ahLst/>
              <a:cxnLst/>
              <a:rect l="l" t="t" r="r" b="b"/>
              <a:pathLst>
                <a:path w="884" h="1117" extrusionOk="0">
                  <a:moveTo>
                    <a:pt x="857" y="260"/>
                  </a:moveTo>
                  <a:cubicBezTo>
                    <a:pt x="883" y="597"/>
                    <a:pt x="390" y="571"/>
                    <a:pt x="857" y="753"/>
                  </a:cubicBezTo>
                  <a:cubicBezTo>
                    <a:pt x="675" y="1116"/>
                    <a:pt x="390" y="597"/>
                    <a:pt x="0" y="753"/>
                  </a:cubicBezTo>
                  <a:lnTo>
                    <a:pt x="0" y="260"/>
                  </a:lnTo>
                  <a:cubicBezTo>
                    <a:pt x="390" y="312"/>
                    <a:pt x="598" y="0"/>
                    <a:pt x="857" y="260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145"/>
            <p:cNvSpPr/>
            <p:nvPr/>
          </p:nvSpPr>
          <p:spPr>
            <a:xfrm>
              <a:off x="1555625" y="4595225"/>
              <a:ext cx="60375" cy="73350"/>
            </a:xfrm>
            <a:custGeom>
              <a:avLst/>
              <a:gdLst/>
              <a:ahLst/>
              <a:cxnLst/>
              <a:rect l="l" t="t" r="r" b="b"/>
              <a:pathLst>
                <a:path w="2415" h="2934" extrusionOk="0">
                  <a:moveTo>
                    <a:pt x="0" y="78"/>
                  </a:moveTo>
                  <a:cubicBezTo>
                    <a:pt x="234" y="312"/>
                    <a:pt x="312" y="0"/>
                    <a:pt x="727" y="78"/>
                  </a:cubicBezTo>
                  <a:cubicBezTo>
                    <a:pt x="1013" y="364"/>
                    <a:pt x="1169" y="675"/>
                    <a:pt x="1454" y="1039"/>
                  </a:cubicBezTo>
                  <a:cubicBezTo>
                    <a:pt x="1662" y="1350"/>
                    <a:pt x="2025" y="1662"/>
                    <a:pt x="2181" y="1999"/>
                  </a:cubicBezTo>
                  <a:cubicBezTo>
                    <a:pt x="2285" y="2259"/>
                    <a:pt x="2077" y="2596"/>
                    <a:pt x="2415" y="2726"/>
                  </a:cubicBezTo>
                  <a:cubicBezTo>
                    <a:pt x="2051" y="2934"/>
                    <a:pt x="1532" y="2233"/>
                    <a:pt x="1454" y="1766"/>
                  </a:cubicBezTo>
                  <a:cubicBezTo>
                    <a:pt x="1428" y="1454"/>
                    <a:pt x="1246" y="1947"/>
                    <a:pt x="961" y="1766"/>
                  </a:cubicBezTo>
                  <a:cubicBezTo>
                    <a:pt x="857" y="1558"/>
                    <a:pt x="935" y="1376"/>
                    <a:pt x="857" y="1169"/>
                  </a:cubicBezTo>
                  <a:cubicBezTo>
                    <a:pt x="753" y="987"/>
                    <a:pt x="338" y="961"/>
                    <a:pt x="494" y="571"/>
                  </a:cubicBezTo>
                  <a:cubicBezTo>
                    <a:pt x="468" y="260"/>
                    <a:pt x="286" y="727"/>
                    <a:pt x="0" y="571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145"/>
            <p:cNvSpPr/>
            <p:nvPr/>
          </p:nvSpPr>
          <p:spPr>
            <a:xfrm>
              <a:off x="1669850" y="4606250"/>
              <a:ext cx="16900" cy="14950"/>
            </a:xfrm>
            <a:custGeom>
              <a:avLst/>
              <a:gdLst/>
              <a:ahLst/>
              <a:cxnLst/>
              <a:rect l="l" t="t" r="r" b="b"/>
              <a:pathLst>
                <a:path w="676" h="598" extrusionOk="0">
                  <a:moveTo>
                    <a:pt x="0" y="1"/>
                  </a:moveTo>
                  <a:cubicBezTo>
                    <a:pt x="260" y="105"/>
                    <a:pt x="675" y="286"/>
                    <a:pt x="364" y="598"/>
                  </a:cubicBezTo>
                  <a:cubicBezTo>
                    <a:pt x="130" y="520"/>
                    <a:pt x="52" y="286"/>
                    <a:pt x="0" y="1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145"/>
            <p:cNvSpPr/>
            <p:nvPr/>
          </p:nvSpPr>
          <p:spPr>
            <a:xfrm>
              <a:off x="1615975" y="4616650"/>
              <a:ext cx="25350" cy="25975"/>
            </a:xfrm>
            <a:custGeom>
              <a:avLst/>
              <a:gdLst/>
              <a:ahLst/>
              <a:cxnLst/>
              <a:rect l="l" t="t" r="r" b="b"/>
              <a:pathLst>
                <a:path w="1014" h="1039" extrusionOk="0">
                  <a:moveTo>
                    <a:pt x="702" y="1038"/>
                  </a:moveTo>
                  <a:cubicBezTo>
                    <a:pt x="520" y="909"/>
                    <a:pt x="234" y="909"/>
                    <a:pt x="468" y="675"/>
                  </a:cubicBezTo>
                  <a:cubicBezTo>
                    <a:pt x="364" y="338"/>
                    <a:pt x="156" y="857"/>
                    <a:pt x="1" y="545"/>
                  </a:cubicBezTo>
                  <a:cubicBezTo>
                    <a:pt x="53" y="389"/>
                    <a:pt x="156" y="260"/>
                    <a:pt x="234" y="78"/>
                  </a:cubicBezTo>
                  <a:cubicBezTo>
                    <a:pt x="494" y="0"/>
                    <a:pt x="468" y="441"/>
                    <a:pt x="598" y="545"/>
                  </a:cubicBezTo>
                  <a:cubicBezTo>
                    <a:pt x="598" y="545"/>
                    <a:pt x="1013" y="338"/>
                    <a:pt x="831" y="909"/>
                  </a:cubicBez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145"/>
            <p:cNvSpPr/>
            <p:nvPr/>
          </p:nvSpPr>
          <p:spPr>
            <a:xfrm>
              <a:off x="1634150" y="4639350"/>
              <a:ext cx="5875" cy="14300"/>
            </a:xfrm>
            <a:custGeom>
              <a:avLst/>
              <a:gdLst/>
              <a:ahLst/>
              <a:cxnLst/>
              <a:rect l="l" t="t" r="r" b="b"/>
              <a:pathLst>
                <a:path w="235" h="572" extrusionOk="0">
                  <a:moveTo>
                    <a:pt x="78" y="572"/>
                  </a:moveTo>
                  <a:cubicBezTo>
                    <a:pt x="234" y="364"/>
                    <a:pt x="130" y="182"/>
                    <a:pt x="1" y="1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145"/>
            <p:cNvSpPr/>
            <p:nvPr/>
          </p:nvSpPr>
          <p:spPr>
            <a:xfrm>
              <a:off x="1702300" y="4620525"/>
              <a:ext cx="15600" cy="11075"/>
            </a:xfrm>
            <a:custGeom>
              <a:avLst/>
              <a:gdLst/>
              <a:ahLst/>
              <a:cxnLst/>
              <a:rect l="l" t="t" r="r" b="b"/>
              <a:pathLst>
                <a:path w="624" h="443" extrusionOk="0">
                  <a:moveTo>
                    <a:pt x="26" y="27"/>
                  </a:moveTo>
                  <a:cubicBezTo>
                    <a:pt x="104" y="234"/>
                    <a:pt x="624" y="1"/>
                    <a:pt x="494" y="390"/>
                  </a:cubicBezTo>
                  <a:cubicBezTo>
                    <a:pt x="182" y="442"/>
                    <a:pt x="0" y="364"/>
                    <a:pt x="26" y="27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145"/>
            <p:cNvSpPr/>
            <p:nvPr/>
          </p:nvSpPr>
          <p:spPr>
            <a:xfrm>
              <a:off x="1675700" y="4623125"/>
              <a:ext cx="17550" cy="16250"/>
            </a:xfrm>
            <a:custGeom>
              <a:avLst/>
              <a:gdLst/>
              <a:ahLst/>
              <a:cxnLst/>
              <a:rect l="l" t="t" r="r" b="b"/>
              <a:pathLst>
                <a:path w="702" h="650" extrusionOk="0">
                  <a:moveTo>
                    <a:pt x="364" y="650"/>
                  </a:moveTo>
                  <a:cubicBezTo>
                    <a:pt x="208" y="598"/>
                    <a:pt x="182" y="442"/>
                    <a:pt x="0" y="416"/>
                  </a:cubicBezTo>
                  <a:cubicBezTo>
                    <a:pt x="182" y="1"/>
                    <a:pt x="701" y="312"/>
                    <a:pt x="364" y="650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145"/>
            <p:cNvSpPr/>
            <p:nvPr/>
          </p:nvSpPr>
          <p:spPr>
            <a:xfrm>
              <a:off x="1693850" y="4629625"/>
              <a:ext cx="24050" cy="22075"/>
            </a:xfrm>
            <a:custGeom>
              <a:avLst/>
              <a:gdLst/>
              <a:ahLst/>
              <a:cxnLst/>
              <a:rect l="l" t="t" r="r" b="b"/>
              <a:pathLst>
                <a:path w="962" h="883" extrusionOk="0">
                  <a:moveTo>
                    <a:pt x="131" y="26"/>
                  </a:moveTo>
                  <a:cubicBezTo>
                    <a:pt x="235" y="0"/>
                    <a:pt x="235" y="78"/>
                    <a:pt x="235" y="156"/>
                  </a:cubicBezTo>
                  <a:cubicBezTo>
                    <a:pt x="494" y="338"/>
                    <a:pt x="962" y="312"/>
                    <a:pt x="832" y="883"/>
                  </a:cubicBezTo>
                  <a:cubicBezTo>
                    <a:pt x="598" y="701"/>
                    <a:pt x="261" y="649"/>
                    <a:pt x="1" y="519"/>
                  </a:cubicBezTo>
                  <a:cubicBezTo>
                    <a:pt x="105" y="416"/>
                    <a:pt x="131" y="234"/>
                    <a:pt x="131" y="26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145"/>
            <p:cNvSpPr/>
            <p:nvPr/>
          </p:nvSpPr>
          <p:spPr>
            <a:xfrm>
              <a:off x="1654925" y="4657525"/>
              <a:ext cx="22075" cy="14950"/>
            </a:xfrm>
            <a:custGeom>
              <a:avLst/>
              <a:gdLst/>
              <a:ahLst/>
              <a:cxnLst/>
              <a:rect l="l" t="t" r="r" b="b"/>
              <a:pathLst>
                <a:path w="883" h="598" extrusionOk="0">
                  <a:moveTo>
                    <a:pt x="468" y="1"/>
                  </a:moveTo>
                  <a:cubicBezTo>
                    <a:pt x="883" y="182"/>
                    <a:pt x="234" y="286"/>
                    <a:pt x="364" y="598"/>
                  </a:cubicBezTo>
                  <a:cubicBezTo>
                    <a:pt x="0" y="442"/>
                    <a:pt x="442" y="130"/>
                    <a:pt x="468" y="1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145"/>
            <p:cNvSpPr/>
            <p:nvPr/>
          </p:nvSpPr>
          <p:spPr>
            <a:xfrm>
              <a:off x="898175" y="4687375"/>
              <a:ext cx="22075" cy="22750"/>
            </a:xfrm>
            <a:custGeom>
              <a:avLst/>
              <a:gdLst/>
              <a:ahLst/>
              <a:cxnLst/>
              <a:rect l="l" t="t" r="r" b="b"/>
              <a:pathLst>
                <a:path w="883" h="910" extrusionOk="0">
                  <a:moveTo>
                    <a:pt x="0" y="598"/>
                  </a:moveTo>
                  <a:lnTo>
                    <a:pt x="0" y="1"/>
                  </a:lnTo>
                  <a:cubicBezTo>
                    <a:pt x="260" y="157"/>
                    <a:pt x="883" y="1"/>
                    <a:pt x="831" y="494"/>
                  </a:cubicBezTo>
                  <a:cubicBezTo>
                    <a:pt x="467" y="416"/>
                    <a:pt x="519" y="909"/>
                    <a:pt x="234" y="598"/>
                  </a:cubicBez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145"/>
            <p:cNvSpPr/>
            <p:nvPr/>
          </p:nvSpPr>
          <p:spPr>
            <a:xfrm>
              <a:off x="895575" y="4701000"/>
              <a:ext cx="5200" cy="5225"/>
            </a:xfrm>
            <a:custGeom>
              <a:avLst/>
              <a:gdLst/>
              <a:ahLst/>
              <a:cxnLst/>
              <a:rect l="l" t="t" r="r" b="b"/>
              <a:pathLst>
                <a:path w="208" h="209" extrusionOk="0">
                  <a:moveTo>
                    <a:pt x="0" y="209"/>
                  </a:moveTo>
                  <a:cubicBezTo>
                    <a:pt x="78" y="183"/>
                    <a:pt x="182" y="79"/>
                    <a:pt x="208" y="1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145"/>
            <p:cNvSpPr/>
            <p:nvPr/>
          </p:nvSpPr>
          <p:spPr>
            <a:xfrm>
              <a:off x="841050" y="4789925"/>
              <a:ext cx="9750" cy="11700"/>
            </a:xfrm>
            <a:custGeom>
              <a:avLst/>
              <a:gdLst/>
              <a:ahLst/>
              <a:cxnLst/>
              <a:rect l="l" t="t" r="r" b="b"/>
              <a:pathLst>
                <a:path w="390" h="468" extrusionOk="0">
                  <a:moveTo>
                    <a:pt x="234" y="1"/>
                  </a:moveTo>
                  <a:cubicBezTo>
                    <a:pt x="390" y="27"/>
                    <a:pt x="338" y="286"/>
                    <a:pt x="364" y="468"/>
                  </a:cubicBezTo>
                  <a:cubicBezTo>
                    <a:pt x="260" y="416"/>
                    <a:pt x="156" y="364"/>
                    <a:pt x="1" y="364"/>
                  </a:cubicBezTo>
                  <a:cubicBezTo>
                    <a:pt x="27" y="208"/>
                    <a:pt x="208" y="156"/>
                    <a:pt x="234" y="1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145"/>
            <p:cNvSpPr/>
            <p:nvPr/>
          </p:nvSpPr>
          <p:spPr>
            <a:xfrm>
              <a:off x="587275" y="4928175"/>
              <a:ext cx="10425" cy="11700"/>
            </a:xfrm>
            <a:custGeom>
              <a:avLst/>
              <a:gdLst/>
              <a:ahLst/>
              <a:cxnLst/>
              <a:rect l="l" t="t" r="r" b="b"/>
              <a:pathLst>
                <a:path w="417" h="468" extrusionOk="0">
                  <a:moveTo>
                    <a:pt x="53" y="0"/>
                  </a:moveTo>
                  <a:cubicBezTo>
                    <a:pt x="157" y="52"/>
                    <a:pt x="260" y="130"/>
                    <a:pt x="416" y="130"/>
                  </a:cubicBezTo>
                  <a:lnTo>
                    <a:pt x="416" y="364"/>
                  </a:lnTo>
                  <a:cubicBezTo>
                    <a:pt x="260" y="338"/>
                    <a:pt x="209" y="390"/>
                    <a:pt x="183" y="467"/>
                  </a:cubicBezTo>
                  <a:cubicBezTo>
                    <a:pt x="1" y="442"/>
                    <a:pt x="79" y="182"/>
                    <a:pt x="53" y="0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145"/>
            <p:cNvSpPr/>
            <p:nvPr/>
          </p:nvSpPr>
          <p:spPr>
            <a:xfrm>
              <a:off x="414650" y="4931425"/>
              <a:ext cx="66875" cy="62975"/>
            </a:xfrm>
            <a:custGeom>
              <a:avLst/>
              <a:gdLst/>
              <a:ahLst/>
              <a:cxnLst/>
              <a:rect l="l" t="t" r="r" b="b"/>
              <a:pathLst>
                <a:path w="2675" h="2519" extrusionOk="0">
                  <a:moveTo>
                    <a:pt x="2519" y="1558"/>
                  </a:moveTo>
                  <a:cubicBezTo>
                    <a:pt x="2285" y="1765"/>
                    <a:pt x="1714" y="1636"/>
                    <a:pt x="1298" y="1687"/>
                  </a:cubicBezTo>
                  <a:cubicBezTo>
                    <a:pt x="831" y="1791"/>
                    <a:pt x="727" y="2518"/>
                    <a:pt x="104" y="2155"/>
                  </a:cubicBezTo>
                  <a:cubicBezTo>
                    <a:pt x="0" y="1454"/>
                    <a:pt x="753" y="1610"/>
                    <a:pt x="701" y="961"/>
                  </a:cubicBezTo>
                  <a:cubicBezTo>
                    <a:pt x="1558" y="935"/>
                    <a:pt x="2674" y="0"/>
                    <a:pt x="2519" y="1558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145"/>
            <p:cNvSpPr/>
            <p:nvPr/>
          </p:nvSpPr>
          <p:spPr>
            <a:xfrm>
              <a:off x="363375" y="4997600"/>
              <a:ext cx="11700" cy="13025"/>
            </a:xfrm>
            <a:custGeom>
              <a:avLst/>
              <a:gdLst/>
              <a:ahLst/>
              <a:cxnLst/>
              <a:rect l="l" t="t" r="r" b="b"/>
              <a:pathLst>
                <a:path w="468" h="521" extrusionOk="0">
                  <a:moveTo>
                    <a:pt x="468" y="235"/>
                  </a:moveTo>
                  <a:cubicBezTo>
                    <a:pt x="442" y="520"/>
                    <a:pt x="156" y="494"/>
                    <a:pt x="0" y="338"/>
                  </a:cubicBezTo>
                  <a:cubicBezTo>
                    <a:pt x="104" y="1"/>
                    <a:pt x="182" y="209"/>
                    <a:pt x="468" y="235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145"/>
            <p:cNvSpPr/>
            <p:nvPr/>
          </p:nvSpPr>
          <p:spPr>
            <a:xfrm>
              <a:off x="258225" y="5037200"/>
              <a:ext cx="24050" cy="20800"/>
            </a:xfrm>
            <a:custGeom>
              <a:avLst/>
              <a:gdLst/>
              <a:ahLst/>
              <a:cxnLst/>
              <a:rect l="l" t="t" r="r" b="b"/>
              <a:pathLst>
                <a:path w="962" h="832" extrusionOk="0">
                  <a:moveTo>
                    <a:pt x="961" y="78"/>
                  </a:moveTo>
                  <a:cubicBezTo>
                    <a:pt x="935" y="546"/>
                    <a:pt x="364" y="831"/>
                    <a:pt x="1" y="572"/>
                  </a:cubicBezTo>
                  <a:cubicBezTo>
                    <a:pt x="79" y="156"/>
                    <a:pt x="390" y="1"/>
                    <a:pt x="961" y="78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145"/>
            <p:cNvSpPr/>
            <p:nvPr/>
          </p:nvSpPr>
          <p:spPr>
            <a:xfrm>
              <a:off x="280300" y="5049525"/>
              <a:ext cx="25325" cy="10425"/>
            </a:xfrm>
            <a:custGeom>
              <a:avLst/>
              <a:gdLst/>
              <a:ahLst/>
              <a:cxnLst/>
              <a:rect l="l" t="t" r="r" b="b"/>
              <a:pathLst>
                <a:path w="1013" h="417" extrusionOk="0">
                  <a:moveTo>
                    <a:pt x="909" y="79"/>
                  </a:moveTo>
                  <a:cubicBezTo>
                    <a:pt x="1013" y="416"/>
                    <a:pt x="338" y="1"/>
                    <a:pt x="442" y="312"/>
                  </a:cubicBezTo>
                  <a:cubicBezTo>
                    <a:pt x="0" y="105"/>
                    <a:pt x="675" y="1"/>
                    <a:pt x="909" y="79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145"/>
            <p:cNvSpPr/>
            <p:nvPr/>
          </p:nvSpPr>
          <p:spPr>
            <a:xfrm>
              <a:off x="234875" y="5054075"/>
              <a:ext cx="23375" cy="18850"/>
            </a:xfrm>
            <a:custGeom>
              <a:avLst/>
              <a:gdLst/>
              <a:ahLst/>
              <a:cxnLst/>
              <a:rect l="l" t="t" r="r" b="b"/>
              <a:pathLst>
                <a:path w="935" h="754" extrusionOk="0">
                  <a:moveTo>
                    <a:pt x="935" y="130"/>
                  </a:moveTo>
                  <a:cubicBezTo>
                    <a:pt x="909" y="520"/>
                    <a:pt x="493" y="520"/>
                    <a:pt x="338" y="753"/>
                  </a:cubicBezTo>
                  <a:cubicBezTo>
                    <a:pt x="0" y="468"/>
                    <a:pt x="467" y="1"/>
                    <a:pt x="935" y="130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145"/>
            <p:cNvSpPr/>
            <p:nvPr/>
          </p:nvSpPr>
          <p:spPr>
            <a:xfrm>
              <a:off x="1047450" y="4464775"/>
              <a:ext cx="675" cy="8450"/>
            </a:xfrm>
            <a:custGeom>
              <a:avLst/>
              <a:gdLst/>
              <a:ahLst/>
              <a:cxnLst/>
              <a:rect l="l" t="t" r="r" b="b"/>
              <a:pathLst>
                <a:path w="27" h="338" extrusionOk="0">
                  <a:moveTo>
                    <a:pt x="0" y="338"/>
                  </a:moveTo>
                  <a:cubicBezTo>
                    <a:pt x="26" y="260"/>
                    <a:pt x="26" y="104"/>
                    <a:pt x="26" y="0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145"/>
            <p:cNvSpPr/>
            <p:nvPr/>
          </p:nvSpPr>
          <p:spPr>
            <a:xfrm>
              <a:off x="604800" y="4893775"/>
              <a:ext cx="12375" cy="7150"/>
            </a:xfrm>
            <a:custGeom>
              <a:avLst/>
              <a:gdLst/>
              <a:ahLst/>
              <a:cxnLst/>
              <a:rect l="l" t="t" r="r" b="b"/>
              <a:pathLst>
                <a:path w="495" h="286" extrusionOk="0">
                  <a:moveTo>
                    <a:pt x="1" y="286"/>
                  </a:moveTo>
                  <a:cubicBezTo>
                    <a:pt x="183" y="286"/>
                    <a:pt x="494" y="234"/>
                    <a:pt x="442" y="0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145"/>
            <p:cNvSpPr/>
            <p:nvPr/>
          </p:nvSpPr>
          <p:spPr>
            <a:xfrm>
              <a:off x="577550" y="4114300"/>
              <a:ext cx="16250" cy="7800"/>
            </a:xfrm>
            <a:custGeom>
              <a:avLst/>
              <a:gdLst/>
              <a:ahLst/>
              <a:cxnLst/>
              <a:rect l="l" t="t" r="r" b="b"/>
              <a:pathLst>
                <a:path w="650" h="312" extrusionOk="0">
                  <a:moveTo>
                    <a:pt x="442" y="312"/>
                  </a:moveTo>
                  <a:cubicBezTo>
                    <a:pt x="338" y="260"/>
                    <a:pt x="260" y="182"/>
                    <a:pt x="78" y="182"/>
                  </a:cubicBezTo>
                  <a:cubicBezTo>
                    <a:pt x="0" y="0"/>
                    <a:pt x="649" y="0"/>
                    <a:pt x="572" y="182"/>
                  </a:cubicBez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145"/>
            <p:cNvSpPr/>
            <p:nvPr/>
          </p:nvSpPr>
          <p:spPr>
            <a:xfrm>
              <a:off x="588575" y="4118850"/>
              <a:ext cx="5875" cy="6500"/>
            </a:xfrm>
            <a:custGeom>
              <a:avLst/>
              <a:gdLst/>
              <a:ahLst/>
              <a:cxnLst/>
              <a:rect l="l" t="t" r="r" b="b"/>
              <a:pathLst>
                <a:path w="235" h="260" extrusionOk="0">
                  <a:moveTo>
                    <a:pt x="1" y="0"/>
                  </a:moveTo>
                  <a:cubicBezTo>
                    <a:pt x="105" y="52"/>
                    <a:pt x="183" y="156"/>
                    <a:pt x="234" y="260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145"/>
            <p:cNvSpPr/>
            <p:nvPr/>
          </p:nvSpPr>
          <p:spPr>
            <a:xfrm>
              <a:off x="380900" y="3762525"/>
              <a:ext cx="987175" cy="1185775"/>
            </a:xfrm>
            <a:custGeom>
              <a:avLst/>
              <a:gdLst/>
              <a:ahLst/>
              <a:cxnLst/>
              <a:rect l="l" t="t" r="r" b="b"/>
              <a:pathLst>
                <a:path w="39487" h="47431" extrusionOk="0">
                  <a:moveTo>
                    <a:pt x="39487" y="28454"/>
                  </a:moveTo>
                  <a:cubicBezTo>
                    <a:pt x="39305" y="28454"/>
                    <a:pt x="39149" y="28324"/>
                    <a:pt x="38993" y="28220"/>
                  </a:cubicBezTo>
                  <a:lnTo>
                    <a:pt x="39071" y="28350"/>
                  </a:lnTo>
                  <a:lnTo>
                    <a:pt x="38708" y="28350"/>
                  </a:lnTo>
                  <a:cubicBezTo>
                    <a:pt x="38422" y="29233"/>
                    <a:pt x="37695" y="29985"/>
                    <a:pt x="36423" y="29544"/>
                  </a:cubicBezTo>
                  <a:cubicBezTo>
                    <a:pt x="36527" y="29129"/>
                    <a:pt x="36293" y="29025"/>
                    <a:pt x="36190" y="28817"/>
                  </a:cubicBezTo>
                  <a:cubicBezTo>
                    <a:pt x="36008" y="28973"/>
                    <a:pt x="36008" y="29284"/>
                    <a:pt x="35826" y="29414"/>
                  </a:cubicBezTo>
                  <a:cubicBezTo>
                    <a:pt x="35359" y="29258"/>
                    <a:pt x="34814" y="29233"/>
                    <a:pt x="34372" y="29310"/>
                  </a:cubicBezTo>
                  <a:cubicBezTo>
                    <a:pt x="34191" y="29336"/>
                    <a:pt x="34061" y="29570"/>
                    <a:pt x="33775" y="29674"/>
                  </a:cubicBezTo>
                  <a:cubicBezTo>
                    <a:pt x="33438" y="29804"/>
                    <a:pt x="32815" y="29726"/>
                    <a:pt x="32685" y="30141"/>
                  </a:cubicBezTo>
                  <a:cubicBezTo>
                    <a:pt x="32192" y="30011"/>
                    <a:pt x="32088" y="29466"/>
                    <a:pt x="31257" y="29674"/>
                  </a:cubicBezTo>
                  <a:cubicBezTo>
                    <a:pt x="31075" y="29440"/>
                    <a:pt x="31075" y="28687"/>
                    <a:pt x="31257" y="28454"/>
                  </a:cubicBezTo>
                  <a:cubicBezTo>
                    <a:pt x="30972" y="28298"/>
                    <a:pt x="30660" y="29155"/>
                    <a:pt x="30530" y="29544"/>
                  </a:cubicBezTo>
                  <a:cubicBezTo>
                    <a:pt x="30141" y="29544"/>
                    <a:pt x="29648" y="29258"/>
                    <a:pt x="29933" y="28947"/>
                  </a:cubicBezTo>
                  <a:lnTo>
                    <a:pt x="29336" y="28947"/>
                  </a:lnTo>
                  <a:cubicBezTo>
                    <a:pt x="29128" y="28713"/>
                    <a:pt x="29336" y="28791"/>
                    <a:pt x="29336" y="28454"/>
                  </a:cubicBezTo>
                  <a:cubicBezTo>
                    <a:pt x="28791" y="28142"/>
                    <a:pt x="28687" y="28687"/>
                    <a:pt x="28246" y="28454"/>
                  </a:cubicBezTo>
                  <a:lnTo>
                    <a:pt x="28246" y="28220"/>
                  </a:lnTo>
                  <a:cubicBezTo>
                    <a:pt x="28142" y="27779"/>
                    <a:pt x="28765" y="28090"/>
                    <a:pt x="28843" y="27857"/>
                  </a:cubicBezTo>
                  <a:cubicBezTo>
                    <a:pt x="28817" y="27675"/>
                    <a:pt x="28479" y="27805"/>
                    <a:pt x="28479" y="27623"/>
                  </a:cubicBezTo>
                  <a:cubicBezTo>
                    <a:pt x="27908" y="27934"/>
                    <a:pt x="27545" y="28713"/>
                    <a:pt x="26922" y="28090"/>
                  </a:cubicBezTo>
                  <a:lnTo>
                    <a:pt x="26558" y="28090"/>
                  </a:lnTo>
                  <a:cubicBezTo>
                    <a:pt x="26662" y="27986"/>
                    <a:pt x="26688" y="27831"/>
                    <a:pt x="26688" y="27623"/>
                  </a:cubicBezTo>
                  <a:cubicBezTo>
                    <a:pt x="26325" y="27571"/>
                    <a:pt x="26428" y="28012"/>
                    <a:pt x="26325" y="28220"/>
                  </a:cubicBezTo>
                  <a:cubicBezTo>
                    <a:pt x="25987" y="28116"/>
                    <a:pt x="26013" y="28402"/>
                    <a:pt x="25727" y="28350"/>
                  </a:cubicBezTo>
                  <a:cubicBezTo>
                    <a:pt x="25546" y="28791"/>
                    <a:pt x="26065" y="28583"/>
                    <a:pt x="25961" y="28947"/>
                  </a:cubicBezTo>
                  <a:cubicBezTo>
                    <a:pt x="25779" y="29077"/>
                    <a:pt x="25442" y="29051"/>
                    <a:pt x="25494" y="29440"/>
                  </a:cubicBezTo>
                  <a:cubicBezTo>
                    <a:pt x="25520" y="29570"/>
                    <a:pt x="25727" y="29544"/>
                    <a:pt x="25727" y="29440"/>
                  </a:cubicBezTo>
                  <a:cubicBezTo>
                    <a:pt x="25857" y="29414"/>
                    <a:pt x="25961" y="29933"/>
                    <a:pt x="26091" y="29544"/>
                  </a:cubicBezTo>
                  <a:cubicBezTo>
                    <a:pt x="26454" y="29726"/>
                    <a:pt x="25676" y="29752"/>
                    <a:pt x="25727" y="30037"/>
                  </a:cubicBezTo>
                  <a:cubicBezTo>
                    <a:pt x="25961" y="30219"/>
                    <a:pt x="26169" y="30089"/>
                    <a:pt x="26558" y="30037"/>
                  </a:cubicBezTo>
                  <a:cubicBezTo>
                    <a:pt x="26376" y="30245"/>
                    <a:pt x="26299" y="30557"/>
                    <a:pt x="26091" y="30764"/>
                  </a:cubicBezTo>
                  <a:cubicBezTo>
                    <a:pt x="26117" y="30894"/>
                    <a:pt x="26299" y="30842"/>
                    <a:pt x="26454" y="30868"/>
                  </a:cubicBezTo>
                  <a:cubicBezTo>
                    <a:pt x="26247" y="31102"/>
                    <a:pt x="26169" y="31491"/>
                    <a:pt x="25961" y="31725"/>
                  </a:cubicBezTo>
                  <a:cubicBezTo>
                    <a:pt x="25520" y="31725"/>
                    <a:pt x="25208" y="31595"/>
                    <a:pt x="24871" y="31465"/>
                  </a:cubicBezTo>
                  <a:cubicBezTo>
                    <a:pt x="24637" y="31439"/>
                    <a:pt x="25001" y="31777"/>
                    <a:pt x="24767" y="31958"/>
                  </a:cubicBezTo>
                  <a:cubicBezTo>
                    <a:pt x="24715" y="31984"/>
                    <a:pt x="24429" y="31906"/>
                    <a:pt x="24403" y="31958"/>
                  </a:cubicBezTo>
                  <a:cubicBezTo>
                    <a:pt x="24222" y="32270"/>
                    <a:pt x="24637" y="32763"/>
                    <a:pt x="24040" y="32452"/>
                  </a:cubicBezTo>
                  <a:cubicBezTo>
                    <a:pt x="24066" y="32737"/>
                    <a:pt x="24274" y="32815"/>
                    <a:pt x="24040" y="33049"/>
                  </a:cubicBezTo>
                  <a:cubicBezTo>
                    <a:pt x="23728" y="32400"/>
                    <a:pt x="23703" y="33568"/>
                    <a:pt x="23313" y="33153"/>
                  </a:cubicBezTo>
                  <a:cubicBezTo>
                    <a:pt x="23002" y="33179"/>
                    <a:pt x="23495" y="33360"/>
                    <a:pt x="23313" y="33646"/>
                  </a:cubicBezTo>
                  <a:cubicBezTo>
                    <a:pt x="23157" y="33750"/>
                    <a:pt x="22950" y="33828"/>
                    <a:pt x="22976" y="34113"/>
                  </a:cubicBezTo>
                  <a:cubicBezTo>
                    <a:pt x="22716" y="34165"/>
                    <a:pt x="22638" y="34035"/>
                    <a:pt x="22482" y="34009"/>
                  </a:cubicBezTo>
                  <a:cubicBezTo>
                    <a:pt x="22301" y="34035"/>
                    <a:pt x="22482" y="34217"/>
                    <a:pt x="22612" y="34243"/>
                  </a:cubicBezTo>
                  <a:cubicBezTo>
                    <a:pt x="22301" y="34295"/>
                    <a:pt x="22197" y="34425"/>
                    <a:pt x="21755" y="34606"/>
                  </a:cubicBezTo>
                  <a:cubicBezTo>
                    <a:pt x="21704" y="34503"/>
                    <a:pt x="21652" y="34399"/>
                    <a:pt x="21522" y="34373"/>
                  </a:cubicBezTo>
                  <a:cubicBezTo>
                    <a:pt x="21548" y="33983"/>
                    <a:pt x="21781" y="33828"/>
                    <a:pt x="22249" y="33879"/>
                  </a:cubicBezTo>
                  <a:cubicBezTo>
                    <a:pt x="22275" y="33516"/>
                    <a:pt x="22638" y="33179"/>
                    <a:pt x="22846" y="32685"/>
                  </a:cubicBezTo>
                  <a:cubicBezTo>
                    <a:pt x="22353" y="32711"/>
                    <a:pt x="22301" y="33179"/>
                    <a:pt x="21755" y="33153"/>
                  </a:cubicBezTo>
                  <a:cubicBezTo>
                    <a:pt x="21755" y="33049"/>
                    <a:pt x="21626" y="33075"/>
                    <a:pt x="21522" y="33049"/>
                  </a:cubicBezTo>
                  <a:cubicBezTo>
                    <a:pt x="21522" y="31906"/>
                    <a:pt x="22560" y="31128"/>
                    <a:pt x="21885" y="30037"/>
                  </a:cubicBezTo>
                  <a:cubicBezTo>
                    <a:pt x="22430" y="29985"/>
                    <a:pt x="22482" y="29362"/>
                    <a:pt x="22976" y="29181"/>
                  </a:cubicBezTo>
                  <a:cubicBezTo>
                    <a:pt x="23131" y="29129"/>
                    <a:pt x="23235" y="29310"/>
                    <a:pt x="23443" y="29310"/>
                  </a:cubicBezTo>
                  <a:cubicBezTo>
                    <a:pt x="23884" y="29310"/>
                    <a:pt x="24429" y="29077"/>
                    <a:pt x="24897" y="29310"/>
                  </a:cubicBezTo>
                  <a:cubicBezTo>
                    <a:pt x="24819" y="28713"/>
                    <a:pt x="23858" y="28973"/>
                    <a:pt x="23573" y="28583"/>
                  </a:cubicBezTo>
                  <a:cubicBezTo>
                    <a:pt x="23728" y="28090"/>
                    <a:pt x="24066" y="27805"/>
                    <a:pt x="24403" y="27519"/>
                  </a:cubicBezTo>
                  <a:cubicBezTo>
                    <a:pt x="23936" y="27130"/>
                    <a:pt x="23469" y="27779"/>
                    <a:pt x="23443" y="28220"/>
                  </a:cubicBezTo>
                  <a:cubicBezTo>
                    <a:pt x="22924" y="28220"/>
                    <a:pt x="22846" y="28454"/>
                    <a:pt x="22716" y="27986"/>
                  </a:cubicBezTo>
                  <a:cubicBezTo>
                    <a:pt x="22638" y="28272"/>
                    <a:pt x="22430" y="28324"/>
                    <a:pt x="22119" y="28583"/>
                  </a:cubicBezTo>
                  <a:cubicBezTo>
                    <a:pt x="21833" y="28843"/>
                    <a:pt x="21652" y="29258"/>
                    <a:pt x="21158" y="29440"/>
                  </a:cubicBezTo>
                  <a:cubicBezTo>
                    <a:pt x="21288" y="29648"/>
                    <a:pt x="20795" y="29830"/>
                    <a:pt x="21158" y="29907"/>
                  </a:cubicBezTo>
                  <a:cubicBezTo>
                    <a:pt x="20925" y="30193"/>
                    <a:pt x="20743" y="30531"/>
                    <a:pt x="20431" y="30764"/>
                  </a:cubicBezTo>
                  <a:cubicBezTo>
                    <a:pt x="20509" y="31231"/>
                    <a:pt x="20535" y="31257"/>
                    <a:pt x="20328" y="31595"/>
                  </a:cubicBezTo>
                  <a:cubicBezTo>
                    <a:pt x="19886" y="31699"/>
                    <a:pt x="19808" y="31387"/>
                    <a:pt x="19367" y="31491"/>
                  </a:cubicBezTo>
                  <a:cubicBezTo>
                    <a:pt x="19445" y="31906"/>
                    <a:pt x="20068" y="31829"/>
                    <a:pt x="20198" y="32192"/>
                  </a:cubicBezTo>
                  <a:cubicBezTo>
                    <a:pt x="20250" y="32815"/>
                    <a:pt x="19575" y="32711"/>
                    <a:pt x="19237" y="32919"/>
                  </a:cubicBezTo>
                  <a:cubicBezTo>
                    <a:pt x="19289" y="33153"/>
                    <a:pt x="19782" y="32945"/>
                    <a:pt x="19601" y="33412"/>
                  </a:cubicBezTo>
                  <a:cubicBezTo>
                    <a:pt x="19393" y="33464"/>
                    <a:pt x="19367" y="33308"/>
                    <a:pt x="19367" y="33179"/>
                  </a:cubicBezTo>
                  <a:cubicBezTo>
                    <a:pt x="19159" y="33282"/>
                    <a:pt x="19211" y="33646"/>
                    <a:pt x="18770" y="33542"/>
                  </a:cubicBezTo>
                  <a:cubicBezTo>
                    <a:pt x="18874" y="34477"/>
                    <a:pt x="17861" y="34295"/>
                    <a:pt x="18147" y="35463"/>
                  </a:cubicBezTo>
                  <a:cubicBezTo>
                    <a:pt x="18978" y="35359"/>
                    <a:pt x="19107" y="35437"/>
                    <a:pt x="19601" y="35801"/>
                  </a:cubicBezTo>
                  <a:cubicBezTo>
                    <a:pt x="19419" y="35904"/>
                    <a:pt x="19445" y="36216"/>
                    <a:pt x="19367" y="36294"/>
                  </a:cubicBezTo>
                  <a:cubicBezTo>
                    <a:pt x="19185" y="36476"/>
                    <a:pt x="19030" y="36424"/>
                    <a:pt x="18874" y="36527"/>
                  </a:cubicBezTo>
                  <a:cubicBezTo>
                    <a:pt x="18822" y="36579"/>
                    <a:pt x="18433" y="36891"/>
                    <a:pt x="18407" y="37021"/>
                  </a:cubicBezTo>
                  <a:cubicBezTo>
                    <a:pt x="18381" y="37099"/>
                    <a:pt x="18588" y="37228"/>
                    <a:pt x="18510" y="37384"/>
                  </a:cubicBezTo>
                  <a:cubicBezTo>
                    <a:pt x="18484" y="37462"/>
                    <a:pt x="18069" y="37410"/>
                    <a:pt x="18147" y="37618"/>
                  </a:cubicBezTo>
                  <a:cubicBezTo>
                    <a:pt x="18225" y="37748"/>
                    <a:pt x="18433" y="37748"/>
                    <a:pt x="18407" y="37981"/>
                  </a:cubicBezTo>
                  <a:cubicBezTo>
                    <a:pt x="18225" y="38059"/>
                    <a:pt x="18069" y="38007"/>
                    <a:pt x="17913" y="38085"/>
                  </a:cubicBezTo>
                  <a:cubicBezTo>
                    <a:pt x="17809" y="38163"/>
                    <a:pt x="17861" y="38241"/>
                    <a:pt x="17913" y="38215"/>
                  </a:cubicBezTo>
                  <a:cubicBezTo>
                    <a:pt x="17861" y="38241"/>
                    <a:pt x="17160" y="38475"/>
                    <a:pt x="17083" y="38578"/>
                  </a:cubicBezTo>
                  <a:cubicBezTo>
                    <a:pt x="17005" y="38630"/>
                    <a:pt x="17109" y="38864"/>
                    <a:pt x="17083" y="38942"/>
                  </a:cubicBezTo>
                  <a:cubicBezTo>
                    <a:pt x="17057" y="38994"/>
                    <a:pt x="16667" y="39020"/>
                    <a:pt x="16823" y="39305"/>
                  </a:cubicBezTo>
                  <a:cubicBezTo>
                    <a:pt x="16641" y="39331"/>
                    <a:pt x="16615" y="39175"/>
                    <a:pt x="16485" y="39175"/>
                  </a:cubicBezTo>
                  <a:cubicBezTo>
                    <a:pt x="16330" y="39409"/>
                    <a:pt x="16174" y="39591"/>
                    <a:pt x="16122" y="39902"/>
                  </a:cubicBezTo>
                  <a:cubicBezTo>
                    <a:pt x="15447" y="39876"/>
                    <a:pt x="15395" y="40448"/>
                    <a:pt x="14928" y="40629"/>
                  </a:cubicBezTo>
                  <a:cubicBezTo>
                    <a:pt x="14980" y="40811"/>
                    <a:pt x="15291" y="40733"/>
                    <a:pt x="15161" y="41097"/>
                  </a:cubicBezTo>
                  <a:cubicBezTo>
                    <a:pt x="15110" y="41252"/>
                    <a:pt x="15058" y="41590"/>
                    <a:pt x="14798" y="41694"/>
                  </a:cubicBezTo>
                  <a:cubicBezTo>
                    <a:pt x="14694" y="41746"/>
                    <a:pt x="14512" y="41642"/>
                    <a:pt x="14435" y="41694"/>
                  </a:cubicBezTo>
                  <a:cubicBezTo>
                    <a:pt x="14149" y="41875"/>
                    <a:pt x="13967" y="42291"/>
                    <a:pt x="13708" y="42057"/>
                  </a:cubicBezTo>
                  <a:cubicBezTo>
                    <a:pt x="13474" y="42083"/>
                    <a:pt x="13682" y="42602"/>
                    <a:pt x="13474" y="42654"/>
                  </a:cubicBezTo>
                  <a:cubicBezTo>
                    <a:pt x="13162" y="42888"/>
                    <a:pt x="13059" y="42343"/>
                    <a:pt x="12747" y="42784"/>
                  </a:cubicBezTo>
                  <a:cubicBezTo>
                    <a:pt x="12721" y="42992"/>
                    <a:pt x="12851" y="43018"/>
                    <a:pt x="12981" y="43018"/>
                  </a:cubicBezTo>
                  <a:cubicBezTo>
                    <a:pt x="12565" y="43277"/>
                    <a:pt x="11942" y="43355"/>
                    <a:pt x="11683" y="43745"/>
                  </a:cubicBezTo>
                  <a:cubicBezTo>
                    <a:pt x="11761" y="44108"/>
                    <a:pt x="12046" y="43667"/>
                    <a:pt x="12280" y="43745"/>
                  </a:cubicBezTo>
                  <a:cubicBezTo>
                    <a:pt x="12072" y="44238"/>
                    <a:pt x="11501" y="44342"/>
                    <a:pt x="11319" y="44835"/>
                  </a:cubicBezTo>
                  <a:cubicBezTo>
                    <a:pt x="10852" y="44913"/>
                    <a:pt x="10411" y="44965"/>
                    <a:pt x="10359" y="45432"/>
                  </a:cubicBezTo>
                  <a:cubicBezTo>
                    <a:pt x="10203" y="45795"/>
                    <a:pt x="10203" y="45095"/>
                    <a:pt x="10359" y="45069"/>
                  </a:cubicBezTo>
                  <a:cubicBezTo>
                    <a:pt x="9917" y="44991"/>
                    <a:pt x="9710" y="45146"/>
                    <a:pt x="9502" y="45302"/>
                  </a:cubicBezTo>
                  <a:lnTo>
                    <a:pt x="9035" y="45666"/>
                  </a:lnTo>
                  <a:cubicBezTo>
                    <a:pt x="8879" y="45821"/>
                    <a:pt x="8801" y="46003"/>
                    <a:pt x="8438" y="45899"/>
                  </a:cubicBezTo>
                  <a:cubicBezTo>
                    <a:pt x="8334" y="46133"/>
                    <a:pt x="8256" y="46003"/>
                    <a:pt x="7944" y="46159"/>
                  </a:cubicBezTo>
                  <a:cubicBezTo>
                    <a:pt x="7892" y="46185"/>
                    <a:pt x="7555" y="46678"/>
                    <a:pt x="7347" y="46393"/>
                  </a:cubicBezTo>
                  <a:cubicBezTo>
                    <a:pt x="7295" y="46133"/>
                    <a:pt x="7503" y="46159"/>
                    <a:pt x="7711" y="46159"/>
                  </a:cubicBezTo>
                  <a:cubicBezTo>
                    <a:pt x="7581" y="46003"/>
                    <a:pt x="7581" y="45692"/>
                    <a:pt x="7347" y="45666"/>
                  </a:cubicBezTo>
                  <a:cubicBezTo>
                    <a:pt x="6958" y="45562"/>
                    <a:pt x="6958" y="45847"/>
                    <a:pt x="6750" y="45899"/>
                  </a:cubicBezTo>
                  <a:cubicBezTo>
                    <a:pt x="6750" y="46159"/>
                    <a:pt x="6724" y="46444"/>
                    <a:pt x="6620" y="46626"/>
                  </a:cubicBezTo>
                  <a:cubicBezTo>
                    <a:pt x="6568" y="46756"/>
                    <a:pt x="6335" y="46652"/>
                    <a:pt x="6257" y="46756"/>
                  </a:cubicBezTo>
                  <a:cubicBezTo>
                    <a:pt x="6127" y="46886"/>
                    <a:pt x="6335" y="47016"/>
                    <a:pt x="6153" y="47119"/>
                  </a:cubicBezTo>
                  <a:cubicBezTo>
                    <a:pt x="6023" y="47171"/>
                    <a:pt x="5790" y="47431"/>
                    <a:pt x="5660" y="47353"/>
                  </a:cubicBezTo>
                  <a:cubicBezTo>
                    <a:pt x="5322" y="46730"/>
                    <a:pt x="5530" y="46367"/>
                    <a:pt x="5893" y="45795"/>
                  </a:cubicBezTo>
                  <a:cubicBezTo>
                    <a:pt x="6075" y="45510"/>
                    <a:pt x="6049" y="45588"/>
                    <a:pt x="6491" y="45302"/>
                  </a:cubicBezTo>
                  <a:cubicBezTo>
                    <a:pt x="6802" y="45120"/>
                    <a:pt x="7140" y="44809"/>
                    <a:pt x="7711" y="44809"/>
                  </a:cubicBezTo>
                  <a:cubicBezTo>
                    <a:pt x="7944" y="45069"/>
                    <a:pt x="8126" y="45354"/>
                    <a:pt x="8412" y="45536"/>
                  </a:cubicBezTo>
                  <a:cubicBezTo>
                    <a:pt x="8567" y="45536"/>
                    <a:pt x="8515" y="45328"/>
                    <a:pt x="8541" y="45172"/>
                  </a:cubicBezTo>
                  <a:cubicBezTo>
                    <a:pt x="8645" y="45276"/>
                    <a:pt x="8879" y="45250"/>
                    <a:pt x="8905" y="45432"/>
                  </a:cubicBezTo>
                  <a:lnTo>
                    <a:pt x="9268" y="45302"/>
                  </a:lnTo>
                  <a:cubicBezTo>
                    <a:pt x="9320" y="44991"/>
                    <a:pt x="9216" y="44861"/>
                    <a:pt x="8905" y="44939"/>
                  </a:cubicBezTo>
                  <a:cubicBezTo>
                    <a:pt x="8775" y="44056"/>
                    <a:pt x="9113" y="44004"/>
                    <a:pt x="9632" y="43485"/>
                  </a:cubicBezTo>
                  <a:cubicBezTo>
                    <a:pt x="9710" y="43433"/>
                    <a:pt x="9788" y="43199"/>
                    <a:pt x="9865" y="43147"/>
                  </a:cubicBezTo>
                  <a:cubicBezTo>
                    <a:pt x="10281" y="42836"/>
                    <a:pt x="11060" y="42940"/>
                    <a:pt x="11189" y="42291"/>
                  </a:cubicBezTo>
                  <a:cubicBezTo>
                    <a:pt x="11371" y="42265"/>
                    <a:pt x="11397" y="42421"/>
                    <a:pt x="11553" y="42421"/>
                  </a:cubicBezTo>
                  <a:cubicBezTo>
                    <a:pt x="11890" y="42395"/>
                    <a:pt x="11761" y="41927"/>
                    <a:pt x="11787" y="41564"/>
                  </a:cubicBezTo>
                  <a:cubicBezTo>
                    <a:pt x="12176" y="41123"/>
                    <a:pt x="12617" y="40733"/>
                    <a:pt x="12981" y="40240"/>
                  </a:cubicBezTo>
                  <a:cubicBezTo>
                    <a:pt x="13240" y="40292"/>
                    <a:pt x="13630" y="40525"/>
                    <a:pt x="13708" y="40136"/>
                  </a:cubicBezTo>
                  <a:cubicBezTo>
                    <a:pt x="13526" y="40084"/>
                    <a:pt x="13500" y="39954"/>
                    <a:pt x="13214" y="39773"/>
                  </a:cubicBezTo>
                  <a:cubicBezTo>
                    <a:pt x="13370" y="39435"/>
                    <a:pt x="13344" y="38942"/>
                    <a:pt x="13344" y="38449"/>
                  </a:cubicBezTo>
                  <a:cubicBezTo>
                    <a:pt x="13630" y="38449"/>
                    <a:pt x="13682" y="38241"/>
                    <a:pt x="14071" y="38319"/>
                  </a:cubicBezTo>
                  <a:cubicBezTo>
                    <a:pt x="14045" y="38059"/>
                    <a:pt x="13760" y="38059"/>
                    <a:pt x="13474" y="38085"/>
                  </a:cubicBezTo>
                  <a:cubicBezTo>
                    <a:pt x="13344" y="37202"/>
                    <a:pt x="13863" y="36969"/>
                    <a:pt x="14305" y="36631"/>
                  </a:cubicBezTo>
                  <a:cubicBezTo>
                    <a:pt x="13967" y="36086"/>
                    <a:pt x="14538" y="35982"/>
                    <a:pt x="14435" y="35307"/>
                  </a:cubicBezTo>
                  <a:cubicBezTo>
                    <a:pt x="14123" y="35385"/>
                    <a:pt x="14149" y="35775"/>
                    <a:pt x="14071" y="36034"/>
                  </a:cubicBezTo>
                  <a:cubicBezTo>
                    <a:pt x="13552" y="36320"/>
                    <a:pt x="12955" y="36527"/>
                    <a:pt x="12513" y="36891"/>
                  </a:cubicBezTo>
                  <a:cubicBezTo>
                    <a:pt x="12098" y="36917"/>
                    <a:pt x="12150" y="36502"/>
                    <a:pt x="11890" y="36398"/>
                  </a:cubicBezTo>
                  <a:cubicBezTo>
                    <a:pt x="11813" y="36060"/>
                    <a:pt x="12150" y="36164"/>
                    <a:pt x="12150" y="35904"/>
                  </a:cubicBezTo>
                  <a:cubicBezTo>
                    <a:pt x="12513" y="35801"/>
                    <a:pt x="12306" y="36320"/>
                    <a:pt x="12617" y="36268"/>
                  </a:cubicBezTo>
                  <a:cubicBezTo>
                    <a:pt x="13085" y="35723"/>
                    <a:pt x="11864" y="35852"/>
                    <a:pt x="11890" y="35307"/>
                  </a:cubicBezTo>
                  <a:cubicBezTo>
                    <a:pt x="11631" y="35567"/>
                    <a:pt x="11838" y="36268"/>
                    <a:pt x="11293" y="35904"/>
                  </a:cubicBezTo>
                  <a:cubicBezTo>
                    <a:pt x="11527" y="36527"/>
                    <a:pt x="11034" y="36735"/>
                    <a:pt x="11423" y="37488"/>
                  </a:cubicBezTo>
                  <a:cubicBezTo>
                    <a:pt x="11060" y="37618"/>
                    <a:pt x="11008" y="37202"/>
                    <a:pt x="10826" y="36995"/>
                  </a:cubicBezTo>
                  <a:cubicBezTo>
                    <a:pt x="10696" y="36865"/>
                    <a:pt x="10411" y="36320"/>
                    <a:pt x="10203" y="36034"/>
                  </a:cubicBezTo>
                  <a:cubicBezTo>
                    <a:pt x="10047" y="36112"/>
                    <a:pt x="9917" y="36216"/>
                    <a:pt x="9865" y="36398"/>
                  </a:cubicBezTo>
                  <a:cubicBezTo>
                    <a:pt x="9606" y="36112"/>
                    <a:pt x="9268" y="35930"/>
                    <a:pt x="9009" y="35671"/>
                  </a:cubicBezTo>
                  <a:cubicBezTo>
                    <a:pt x="8697" y="36034"/>
                    <a:pt x="8230" y="36112"/>
                    <a:pt x="7815" y="36398"/>
                  </a:cubicBezTo>
                  <a:cubicBezTo>
                    <a:pt x="7555" y="36579"/>
                    <a:pt x="7347" y="36943"/>
                    <a:pt x="6984" y="36995"/>
                  </a:cubicBezTo>
                  <a:cubicBezTo>
                    <a:pt x="7191" y="36450"/>
                    <a:pt x="6802" y="36008"/>
                    <a:pt x="7217" y="35801"/>
                  </a:cubicBezTo>
                  <a:cubicBezTo>
                    <a:pt x="7140" y="35515"/>
                    <a:pt x="6802" y="35463"/>
                    <a:pt x="6724" y="35203"/>
                  </a:cubicBezTo>
                  <a:cubicBezTo>
                    <a:pt x="6724" y="34814"/>
                    <a:pt x="6984" y="34736"/>
                    <a:pt x="7088" y="34477"/>
                  </a:cubicBezTo>
                  <a:cubicBezTo>
                    <a:pt x="7243" y="34113"/>
                    <a:pt x="6880" y="33854"/>
                    <a:pt x="6724" y="33516"/>
                  </a:cubicBezTo>
                  <a:cubicBezTo>
                    <a:pt x="6698" y="33412"/>
                    <a:pt x="6776" y="33256"/>
                    <a:pt x="6724" y="33153"/>
                  </a:cubicBezTo>
                  <a:cubicBezTo>
                    <a:pt x="6698" y="33049"/>
                    <a:pt x="6517" y="32971"/>
                    <a:pt x="6491" y="32919"/>
                  </a:cubicBezTo>
                  <a:cubicBezTo>
                    <a:pt x="6439" y="32763"/>
                    <a:pt x="6517" y="32581"/>
                    <a:pt x="6491" y="32426"/>
                  </a:cubicBezTo>
                  <a:cubicBezTo>
                    <a:pt x="6465" y="32374"/>
                    <a:pt x="6257" y="32166"/>
                    <a:pt x="6257" y="32192"/>
                  </a:cubicBezTo>
                  <a:cubicBezTo>
                    <a:pt x="6257" y="31647"/>
                    <a:pt x="6620" y="31413"/>
                    <a:pt x="6984" y="30972"/>
                  </a:cubicBezTo>
                  <a:cubicBezTo>
                    <a:pt x="6880" y="30868"/>
                    <a:pt x="6750" y="30790"/>
                    <a:pt x="6620" y="30738"/>
                  </a:cubicBezTo>
                  <a:cubicBezTo>
                    <a:pt x="6309" y="31154"/>
                    <a:pt x="6205" y="31777"/>
                    <a:pt x="5764" y="32062"/>
                  </a:cubicBezTo>
                  <a:cubicBezTo>
                    <a:pt x="5764" y="32400"/>
                    <a:pt x="6179" y="32296"/>
                    <a:pt x="6023" y="32789"/>
                  </a:cubicBezTo>
                  <a:cubicBezTo>
                    <a:pt x="5893" y="33023"/>
                    <a:pt x="5790" y="32737"/>
                    <a:pt x="5660" y="32789"/>
                  </a:cubicBezTo>
                  <a:cubicBezTo>
                    <a:pt x="5270" y="32945"/>
                    <a:pt x="5011" y="33360"/>
                    <a:pt x="4440" y="33386"/>
                  </a:cubicBezTo>
                  <a:cubicBezTo>
                    <a:pt x="4206" y="33412"/>
                    <a:pt x="4050" y="33179"/>
                    <a:pt x="3739" y="33282"/>
                  </a:cubicBezTo>
                  <a:cubicBezTo>
                    <a:pt x="3531" y="33023"/>
                    <a:pt x="3739" y="33127"/>
                    <a:pt x="3739" y="32789"/>
                  </a:cubicBezTo>
                  <a:cubicBezTo>
                    <a:pt x="3505" y="32400"/>
                    <a:pt x="3012" y="32296"/>
                    <a:pt x="3012" y="31699"/>
                  </a:cubicBezTo>
                  <a:cubicBezTo>
                    <a:pt x="2519" y="32114"/>
                    <a:pt x="2648" y="31102"/>
                    <a:pt x="2181" y="31102"/>
                  </a:cubicBezTo>
                  <a:cubicBezTo>
                    <a:pt x="2389" y="30816"/>
                    <a:pt x="2700" y="30608"/>
                    <a:pt x="2882" y="30271"/>
                  </a:cubicBezTo>
                  <a:cubicBezTo>
                    <a:pt x="3116" y="30323"/>
                    <a:pt x="3194" y="30531"/>
                    <a:pt x="3479" y="30505"/>
                  </a:cubicBezTo>
                  <a:cubicBezTo>
                    <a:pt x="3583" y="30894"/>
                    <a:pt x="3297" y="30868"/>
                    <a:pt x="3245" y="31102"/>
                  </a:cubicBezTo>
                  <a:cubicBezTo>
                    <a:pt x="3687" y="31128"/>
                    <a:pt x="3687" y="30738"/>
                    <a:pt x="4102" y="30738"/>
                  </a:cubicBezTo>
                  <a:cubicBezTo>
                    <a:pt x="4050" y="30998"/>
                    <a:pt x="4180" y="31076"/>
                    <a:pt x="4206" y="31231"/>
                  </a:cubicBezTo>
                  <a:cubicBezTo>
                    <a:pt x="5141" y="31128"/>
                    <a:pt x="4595" y="30479"/>
                    <a:pt x="4440" y="29907"/>
                  </a:cubicBezTo>
                  <a:cubicBezTo>
                    <a:pt x="3869" y="30531"/>
                    <a:pt x="3375" y="29933"/>
                    <a:pt x="2519" y="29907"/>
                  </a:cubicBezTo>
                  <a:cubicBezTo>
                    <a:pt x="2570" y="29648"/>
                    <a:pt x="3064" y="29882"/>
                    <a:pt x="3012" y="29544"/>
                  </a:cubicBezTo>
                  <a:cubicBezTo>
                    <a:pt x="2986" y="29388"/>
                    <a:pt x="2726" y="29440"/>
                    <a:pt x="2519" y="29440"/>
                  </a:cubicBezTo>
                  <a:cubicBezTo>
                    <a:pt x="2674" y="29388"/>
                    <a:pt x="2674" y="28843"/>
                    <a:pt x="2519" y="29181"/>
                  </a:cubicBezTo>
                  <a:cubicBezTo>
                    <a:pt x="2077" y="28635"/>
                    <a:pt x="3194" y="28661"/>
                    <a:pt x="3142" y="28116"/>
                  </a:cubicBezTo>
                  <a:cubicBezTo>
                    <a:pt x="2960" y="27909"/>
                    <a:pt x="2596" y="28506"/>
                    <a:pt x="2285" y="28583"/>
                  </a:cubicBezTo>
                  <a:cubicBezTo>
                    <a:pt x="2311" y="28973"/>
                    <a:pt x="1973" y="28999"/>
                    <a:pt x="2051" y="29440"/>
                  </a:cubicBezTo>
                  <a:cubicBezTo>
                    <a:pt x="1792" y="29336"/>
                    <a:pt x="2077" y="28687"/>
                    <a:pt x="1558" y="28817"/>
                  </a:cubicBezTo>
                  <a:cubicBezTo>
                    <a:pt x="1428" y="28376"/>
                    <a:pt x="1999" y="28402"/>
                    <a:pt x="1688" y="28116"/>
                  </a:cubicBezTo>
                  <a:lnTo>
                    <a:pt x="1818" y="27857"/>
                  </a:lnTo>
                  <a:cubicBezTo>
                    <a:pt x="1740" y="27701"/>
                    <a:pt x="1636" y="27571"/>
                    <a:pt x="1454" y="27519"/>
                  </a:cubicBezTo>
                  <a:cubicBezTo>
                    <a:pt x="1480" y="27337"/>
                    <a:pt x="1740" y="27415"/>
                    <a:pt x="1921" y="27389"/>
                  </a:cubicBezTo>
                  <a:cubicBezTo>
                    <a:pt x="1818" y="26351"/>
                    <a:pt x="2493" y="26091"/>
                    <a:pt x="2778" y="25468"/>
                  </a:cubicBezTo>
                  <a:cubicBezTo>
                    <a:pt x="3271" y="25364"/>
                    <a:pt x="3194" y="25858"/>
                    <a:pt x="3739" y="25702"/>
                  </a:cubicBezTo>
                  <a:cubicBezTo>
                    <a:pt x="3661" y="25546"/>
                    <a:pt x="3479" y="25468"/>
                    <a:pt x="3245" y="25468"/>
                  </a:cubicBezTo>
                  <a:cubicBezTo>
                    <a:pt x="3219" y="25079"/>
                    <a:pt x="3713" y="25209"/>
                    <a:pt x="3739" y="24871"/>
                  </a:cubicBezTo>
                  <a:cubicBezTo>
                    <a:pt x="3713" y="24715"/>
                    <a:pt x="3505" y="24741"/>
                    <a:pt x="3505" y="24871"/>
                  </a:cubicBezTo>
                  <a:cubicBezTo>
                    <a:pt x="3245" y="24793"/>
                    <a:pt x="3375" y="24118"/>
                    <a:pt x="3505" y="24014"/>
                  </a:cubicBezTo>
                  <a:cubicBezTo>
                    <a:pt x="3739" y="23962"/>
                    <a:pt x="3817" y="24092"/>
                    <a:pt x="3972" y="24144"/>
                  </a:cubicBezTo>
                  <a:cubicBezTo>
                    <a:pt x="4310" y="24040"/>
                    <a:pt x="3661" y="23911"/>
                    <a:pt x="3869" y="23547"/>
                  </a:cubicBezTo>
                  <a:cubicBezTo>
                    <a:pt x="4154" y="23262"/>
                    <a:pt x="4595" y="23521"/>
                    <a:pt x="4829" y="23651"/>
                  </a:cubicBezTo>
                  <a:cubicBezTo>
                    <a:pt x="4751" y="23833"/>
                    <a:pt x="4647" y="23962"/>
                    <a:pt x="4569" y="24144"/>
                  </a:cubicBezTo>
                  <a:cubicBezTo>
                    <a:pt x="4959" y="23911"/>
                    <a:pt x="5322" y="24144"/>
                    <a:pt x="5660" y="24014"/>
                  </a:cubicBezTo>
                  <a:cubicBezTo>
                    <a:pt x="6205" y="23833"/>
                    <a:pt x="6361" y="23158"/>
                    <a:pt x="6750" y="22820"/>
                  </a:cubicBezTo>
                  <a:cubicBezTo>
                    <a:pt x="7166" y="22924"/>
                    <a:pt x="7607" y="23028"/>
                    <a:pt x="7944" y="22924"/>
                  </a:cubicBezTo>
                  <a:cubicBezTo>
                    <a:pt x="8256" y="22846"/>
                    <a:pt x="8723" y="22249"/>
                    <a:pt x="8775" y="21964"/>
                  </a:cubicBezTo>
                  <a:cubicBezTo>
                    <a:pt x="8801" y="21834"/>
                    <a:pt x="8593" y="21600"/>
                    <a:pt x="8541" y="21263"/>
                  </a:cubicBezTo>
                  <a:cubicBezTo>
                    <a:pt x="8515" y="21081"/>
                    <a:pt x="8593" y="20821"/>
                    <a:pt x="8541" y="20640"/>
                  </a:cubicBezTo>
                  <a:cubicBezTo>
                    <a:pt x="8386" y="20224"/>
                    <a:pt x="8022" y="20094"/>
                    <a:pt x="7944" y="19809"/>
                  </a:cubicBezTo>
                  <a:cubicBezTo>
                    <a:pt x="8308" y="20042"/>
                    <a:pt x="8723" y="19653"/>
                    <a:pt x="8775" y="19316"/>
                  </a:cubicBezTo>
                  <a:cubicBezTo>
                    <a:pt x="8853" y="18952"/>
                    <a:pt x="8256" y="18744"/>
                    <a:pt x="8541" y="18485"/>
                  </a:cubicBezTo>
                  <a:cubicBezTo>
                    <a:pt x="8022" y="18355"/>
                    <a:pt x="7996" y="18744"/>
                    <a:pt x="7815" y="18978"/>
                  </a:cubicBezTo>
                  <a:cubicBezTo>
                    <a:pt x="7633" y="18433"/>
                    <a:pt x="6517" y="19445"/>
                    <a:pt x="6257" y="19939"/>
                  </a:cubicBezTo>
                  <a:cubicBezTo>
                    <a:pt x="5945" y="19783"/>
                    <a:pt x="6075" y="19238"/>
                    <a:pt x="5530" y="19316"/>
                  </a:cubicBezTo>
                  <a:cubicBezTo>
                    <a:pt x="5374" y="19341"/>
                    <a:pt x="5426" y="19575"/>
                    <a:pt x="5530" y="19575"/>
                  </a:cubicBezTo>
                  <a:cubicBezTo>
                    <a:pt x="5478" y="19809"/>
                    <a:pt x="5348" y="19471"/>
                    <a:pt x="5296" y="19445"/>
                  </a:cubicBezTo>
                  <a:cubicBezTo>
                    <a:pt x="4725" y="19316"/>
                    <a:pt x="3946" y="19627"/>
                    <a:pt x="3245" y="19575"/>
                  </a:cubicBezTo>
                  <a:cubicBezTo>
                    <a:pt x="2596" y="19497"/>
                    <a:pt x="2311" y="19160"/>
                    <a:pt x="1818" y="19082"/>
                  </a:cubicBezTo>
                  <a:cubicBezTo>
                    <a:pt x="1714" y="18666"/>
                    <a:pt x="1896" y="18069"/>
                    <a:pt x="1454" y="17758"/>
                  </a:cubicBezTo>
                  <a:cubicBezTo>
                    <a:pt x="1740" y="17654"/>
                    <a:pt x="1818" y="17317"/>
                    <a:pt x="2285" y="17394"/>
                  </a:cubicBezTo>
                  <a:cubicBezTo>
                    <a:pt x="2207" y="16693"/>
                    <a:pt x="1246" y="16927"/>
                    <a:pt x="623" y="16564"/>
                  </a:cubicBezTo>
                  <a:cubicBezTo>
                    <a:pt x="312" y="16382"/>
                    <a:pt x="364" y="16044"/>
                    <a:pt x="0" y="15941"/>
                  </a:cubicBezTo>
                  <a:cubicBezTo>
                    <a:pt x="312" y="15759"/>
                    <a:pt x="857" y="15837"/>
                    <a:pt x="857" y="15344"/>
                  </a:cubicBezTo>
                  <a:cubicBezTo>
                    <a:pt x="1480" y="15759"/>
                    <a:pt x="1636" y="14798"/>
                    <a:pt x="2181" y="14746"/>
                  </a:cubicBezTo>
                  <a:cubicBezTo>
                    <a:pt x="2545" y="14695"/>
                    <a:pt x="2596" y="14954"/>
                    <a:pt x="3012" y="14876"/>
                  </a:cubicBezTo>
                  <a:cubicBezTo>
                    <a:pt x="3271" y="14850"/>
                    <a:pt x="2856" y="14565"/>
                    <a:pt x="3012" y="14253"/>
                  </a:cubicBezTo>
                  <a:cubicBezTo>
                    <a:pt x="3271" y="14149"/>
                    <a:pt x="3427" y="13942"/>
                    <a:pt x="3869" y="14020"/>
                  </a:cubicBezTo>
                  <a:cubicBezTo>
                    <a:pt x="4102" y="13760"/>
                    <a:pt x="4751" y="13474"/>
                    <a:pt x="5193" y="13786"/>
                  </a:cubicBezTo>
                  <a:cubicBezTo>
                    <a:pt x="5037" y="14097"/>
                    <a:pt x="5115" y="14617"/>
                    <a:pt x="4699" y="14617"/>
                  </a:cubicBezTo>
                  <a:cubicBezTo>
                    <a:pt x="4881" y="14798"/>
                    <a:pt x="5115" y="14928"/>
                    <a:pt x="5193" y="15240"/>
                  </a:cubicBezTo>
                  <a:cubicBezTo>
                    <a:pt x="5504" y="15395"/>
                    <a:pt x="6153" y="14980"/>
                    <a:pt x="6387" y="15240"/>
                  </a:cubicBezTo>
                  <a:cubicBezTo>
                    <a:pt x="6387" y="15240"/>
                    <a:pt x="6361" y="15473"/>
                    <a:pt x="6387" y="15473"/>
                  </a:cubicBezTo>
                  <a:cubicBezTo>
                    <a:pt x="6620" y="15499"/>
                    <a:pt x="7166" y="15058"/>
                    <a:pt x="7347" y="15577"/>
                  </a:cubicBezTo>
                  <a:cubicBezTo>
                    <a:pt x="7711" y="15473"/>
                    <a:pt x="7633" y="14928"/>
                    <a:pt x="7944" y="14746"/>
                  </a:cubicBezTo>
                  <a:cubicBezTo>
                    <a:pt x="8360" y="14565"/>
                    <a:pt x="8022" y="15162"/>
                    <a:pt x="8308" y="15110"/>
                  </a:cubicBezTo>
                  <a:cubicBezTo>
                    <a:pt x="8515" y="15006"/>
                    <a:pt x="8619" y="14695"/>
                    <a:pt x="8412" y="14513"/>
                  </a:cubicBezTo>
                  <a:lnTo>
                    <a:pt x="8541" y="14383"/>
                  </a:lnTo>
                  <a:cubicBezTo>
                    <a:pt x="8879" y="14383"/>
                    <a:pt x="9320" y="14461"/>
                    <a:pt x="9502" y="14253"/>
                  </a:cubicBezTo>
                  <a:cubicBezTo>
                    <a:pt x="9554" y="13890"/>
                    <a:pt x="9320" y="13786"/>
                    <a:pt x="9268" y="13552"/>
                  </a:cubicBezTo>
                  <a:cubicBezTo>
                    <a:pt x="8957" y="13552"/>
                    <a:pt x="8697" y="13552"/>
                    <a:pt x="8541" y="13422"/>
                  </a:cubicBezTo>
                  <a:cubicBezTo>
                    <a:pt x="8126" y="13345"/>
                    <a:pt x="8256" y="13838"/>
                    <a:pt x="7815" y="13786"/>
                  </a:cubicBezTo>
                  <a:cubicBezTo>
                    <a:pt x="7918" y="13448"/>
                    <a:pt x="7581" y="13526"/>
                    <a:pt x="7581" y="13293"/>
                  </a:cubicBezTo>
                  <a:cubicBezTo>
                    <a:pt x="7477" y="12851"/>
                    <a:pt x="7970" y="12747"/>
                    <a:pt x="7711" y="12462"/>
                  </a:cubicBezTo>
                  <a:cubicBezTo>
                    <a:pt x="7477" y="12228"/>
                    <a:pt x="6854" y="12410"/>
                    <a:pt x="6984" y="11865"/>
                  </a:cubicBezTo>
                  <a:cubicBezTo>
                    <a:pt x="6776" y="12332"/>
                    <a:pt x="6049" y="12254"/>
                    <a:pt x="5530" y="12098"/>
                  </a:cubicBezTo>
                  <a:cubicBezTo>
                    <a:pt x="5400" y="10048"/>
                    <a:pt x="3843" y="9476"/>
                    <a:pt x="2778" y="8360"/>
                  </a:cubicBezTo>
                  <a:cubicBezTo>
                    <a:pt x="3012" y="7945"/>
                    <a:pt x="3090" y="7400"/>
                    <a:pt x="3245" y="6932"/>
                  </a:cubicBezTo>
                  <a:cubicBezTo>
                    <a:pt x="4985" y="7062"/>
                    <a:pt x="5660" y="6880"/>
                    <a:pt x="6257" y="5842"/>
                  </a:cubicBezTo>
                  <a:cubicBezTo>
                    <a:pt x="6309" y="5738"/>
                    <a:pt x="6465" y="5530"/>
                    <a:pt x="6491" y="5478"/>
                  </a:cubicBezTo>
                  <a:cubicBezTo>
                    <a:pt x="6568" y="5271"/>
                    <a:pt x="6491" y="4907"/>
                    <a:pt x="6620" y="4648"/>
                  </a:cubicBezTo>
                  <a:cubicBezTo>
                    <a:pt x="6854" y="4103"/>
                    <a:pt x="7373" y="3843"/>
                    <a:pt x="7451" y="3324"/>
                  </a:cubicBezTo>
                  <a:cubicBezTo>
                    <a:pt x="8438" y="3324"/>
                    <a:pt x="8957" y="2882"/>
                    <a:pt x="9372" y="2363"/>
                  </a:cubicBezTo>
                  <a:cubicBezTo>
                    <a:pt x="9658" y="2389"/>
                    <a:pt x="9450" y="2882"/>
                    <a:pt x="9372" y="2960"/>
                  </a:cubicBezTo>
                  <a:cubicBezTo>
                    <a:pt x="9580" y="2908"/>
                    <a:pt x="9580" y="3064"/>
                    <a:pt x="9736" y="3064"/>
                  </a:cubicBezTo>
                  <a:cubicBezTo>
                    <a:pt x="9839" y="2727"/>
                    <a:pt x="10047" y="2493"/>
                    <a:pt x="10333" y="2363"/>
                  </a:cubicBezTo>
                  <a:cubicBezTo>
                    <a:pt x="10151" y="2130"/>
                    <a:pt x="9969" y="2441"/>
                    <a:pt x="9736" y="2104"/>
                  </a:cubicBezTo>
                  <a:cubicBezTo>
                    <a:pt x="9684" y="1740"/>
                    <a:pt x="10073" y="1792"/>
                    <a:pt x="10099" y="1506"/>
                  </a:cubicBezTo>
                  <a:cubicBezTo>
                    <a:pt x="10229" y="1532"/>
                    <a:pt x="10203" y="1714"/>
                    <a:pt x="10229" y="1870"/>
                  </a:cubicBezTo>
                  <a:cubicBezTo>
                    <a:pt x="10618" y="1584"/>
                    <a:pt x="11138" y="1714"/>
                    <a:pt x="11553" y="1506"/>
                  </a:cubicBezTo>
                  <a:cubicBezTo>
                    <a:pt x="12124" y="1221"/>
                    <a:pt x="12462" y="650"/>
                    <a:pt x="12747" y="53"/>
                  </a:cubicBezTo>
                  <a:cubicBezTo>
                    <a:pt x="13240" y="1"/>
                    <a:pt x="13111" y="572"/>
                    <a:pt x="13708" y="416"/>
                  </a:cubicBezTo>
                  <a:cubicBezTo>
                    <a:pt x="13811" y="883"/>
                    <a:pt x="13448" y="883"/>
                    <a:pt x="13214" y="1013"/>
                  </a:cubicBezTo>
                  <a:cubicBezTo>
                    <a:pt x="13292" y="1195"/>
                    <a:pt x="13396" y="1325"/>
                    <a:pt x="13578" y="1377"/>
                  </a:cubicBezTo>
                  <a:cubicBezTo>
                    <a:pt x="13993" y="1351"/>
                    <a:pt x="14097" y="1013"/>
                    <a:pt x="14175" y="650"/>
                  </a:cubicBezTo>
                  <a:cubicBezTo>
                    <a:pt x="14357" y="650"/>
                    <a:pt x="14564" y="1169"/>
                    <a:pt x="14538" y="650"/>
                  </a:cubicBezTo>
                  <a:cubicBezTo>
                    <a:pt x="14746" y="857"/>
                    <a:pt x="14642" y="1377"/>
                    <a:pt x="15032" y="1377"/>
                  </a:cubicBezTo>
                  <a:cubicBezTo>
                    <a:pt x="15421" y="1429"/>
                    <a:pt x="15525" y="1169"/>
                    <a:pt x="15733" y="1013"/>
                  </a:cubicBezTo>
                  <a:cubicBezTo>
                    <a:pt x="16174" y="883"/>
                    <a:pt x="16693" y="1273"/>
                    <a:pt x="16823" y="1013"/>
                  </a:cubicBezTo>
                  <a:cubicBezTo>
                    <a:pt x="16979" y="1195"/>
                    <a:pt x="16849" y="1532"/>
                    <a:pt x="16823" y="1740"/>
                  </a:cubicBezTo>
                  <a:cubicBezTo>
                    <a:pt x="17394" y="1896"/>
                    <a:pt x="18251" y="2597"/>
                    <a:pt x="18744" y="1870"/>
                  </a:cubicBezTo>
                  <a:cubicBezTo>
                    <a:pt x="18926" y="1792"/>
                    <a:pt x="18952" y="2026"/>
                    <a:pt x="19107" y="2000"/>
                  </a:cubicBezTo>
                  <a:cubicBezTo>
                    <a:pt x="19341" y="1922"/>
                    <a:pt x="19497" y="1688"/>
                    <a:pt x="19705" y="1636"/>
                  </a:cubicBezTo>
                  <a:cubicBezTo>
                    <a:pt x="19756" y="1610"/>
                    <a:pt x="19912" y="1766"/>
                    <a:pt x="20068" y="1740"/>
                  </a:cubicBezTo>
                  <a:cubicBezTo>
                    <a:pt x="20094" y="1740"/>
                    <a:pt x="20821" y="1584"/>
                    <a:pt x="20899" y="2000"/>
                  </a:cubicBezTo>
                  <a:cubicBezTo>
                    <a:pt x="21340" y="1714"/>
                    <a:pt x="21833" y="2207"/>
                    <a:pt x="22353" y="2233"/>
                  </a:cubicBezTo>
                  <a:cubicBezTo>
                    <a:pt x="22664" y="2233"/>
                    <a:pt x="23079" y="1922"/>
                    <a:pt x="23547" y="2000"/>
                  </a:cubicBezTo>
                  <a:cubicBezTo>
                    <a:pt x="23832" y="2026"/>
                    <a:pt x="24092" y="2363"/>
                    <a:pt x="24378" y="2337"/>
                  </a:cubicBezTo>
                  <a:cubicBezTo>
                    <a:pt x="24715" y="2337"/>
                    <a:pt x="25364" y="2078"/>
                    <a:pt x="25468" y="2000"/>
                  </a:cubicBezTo>
                  <a:cubicBezTo>
                    <a:pt x="25572" y="1922"/>
                    <a:pt x="25598" y="1818"/>
                    <a:pt x="25598" y="1636"/>
                  </a:cubicBezTo>
                  <a:cubicBezTo>
                    <a:pt x="25831" y="1480"/>
                    <a:pt x="25961" y="1766"/>
                    <a:pt x="26195" y="1740"/>
                  </a:cubicBezTo>
                  <a:cubicBezTo>
                    <a:pt x="26506" y="1714"/>
                    <a:pt x="26402" y="1455"/>
                    <a:pt x="26662" y="1506"/>
                  </a:cubicBezTo>
                  <a:cubicBezTo>
                    <a:pt x="26870" y="1532"/>
                    <a:pt x="27000" y="1792"/>
                    <a:pt x="27155" y="1870"/>
                  </a:cubicBezTo>
                  <a:cubicBezTo>
                    <a:pt x="27259" y="1922"/>
                    <a:pt x="27415" y="1818"/>
                    <a:pt x="27519" y="1870"/>
                  </a:cubicBezTo>
                  <a:cubicBezTo>
                    <a:pt x="27571" y="1896"/>
                    <a:pt x="27597" y="2104"/>
                    <a:pt x="27623" y="2104"/>
                  </a:cubicBezTo>
                  <a:cubicBezTo>
                    <a:pt x="27700" y="2130"/>
                    <a:pt x="27856" y="1948"/>
                    <a:pt x="27986" y="2000"/>
                  </a:cubicBezTo>
                  <a:cubicBezTo>
                    <a:pt x="28012" y="2000"/>
                    <a:pt x="28272" y="2415"/>
                    <a:pt x="28713" y="2233"/>
                  </a:cubicBezTo>
                  <a:cubicBezTo>
                    <a:pt x="29336" y="4154"/>
                    <a:pt x="29881" y="6439"/>
                    <a:pt x="30504" y="8490"/>
                  </a:cubicBezTo>
                  <a:cubicBezTo>
                    <a:pt x="30660" y="8957"/>
                    <a:pt x="30894" y="9840"/>
                    <a:pt x="31127" y="10515"/>
                  </a:cubicBezTo>
                  <a:cubicBezTo>
                    <a:pt x="31387" y="11372"/>
                    <a:pt x="31776" y="12721"/>
                    <a:pt x="32088" y="13786"/>
                  </a:cubicBezTo>
                  <a:cubicBezTo>
                    <a:pt x="32996" y="16979"/>
                    <a:pt x="34113" y="20691"/>
                    <a:pt x="35073" y="23988"/>
                  </a:cubicBezTo>
                  <a:cubicBezTo>
                    <a:pt x="35229" y="24534"/>
                    <a:pt x="35541" y="25286"/>
                    <a:pt x="35696" y="26039"/>
                  </a:cubicBezTo>
                  <a:cubicBezTo>
                    <a:pt x="35748" y="26325"/>
                    <a:pt x="35956" y="26610"/>
                    <a:pt x="36034" y="26896"/>
                  </a:cubicBezTo>
                  <a:cubicBezTo>
                    <a:pt x="36190" y="27389"/>
                    <a:pt x="36138" y="27960"/>
                    <a:pt x="36527" y="28324"/>
                  </a:cubicBezTo>
                  <a:cubicBezTo>
                    <a:pt x="37228" y="28506"/>
                    <a:pt x="37332" y="27909"/>
                    <a:pt x="37851" y="28220"/>
                  </a:cubicBezTo>
                  <a:cubicBezTo>
                    <a:pt x="38292" y="28012"/>
                    <a:pt x="38760" y="27234"/>
                    <a:pt x="39045" y="27493"/>
                  </a:cubicBezTo>
                  <a:cubicBezTo>
                    <a:pt x="39201" y="27623"/>
                    <a:pt x="39071" y="27857"/>
                    <a:pt x="39071" y="28038"/>
                  </a:cubicBezTo>
                  <a:lnTo>
                    <a:pt x="39461" y="28454"/>
                  </a:ln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145"/>
            <p:cNvSpPr/>
            <p:nvPr/>
          </p:nvSpPr>
          <p:spPr>
            <a:xfrm>
              <a:off x="1348575" y="4477100"/>
              <a:ext cx="161650" cy="81150"/>
            </a:xfrm>
            <a:custGeom>
              <a:avLst/>
              <a:gdLst/>
              <a:ahLst/>
              <a:cxnLst/>
              <a:rect l="l" t="t" r="r" b="b"/>
              <a:pathLst>
                <a:path w="6466" h="3246" extrusionOk="0">
                  <a:moveTo>
                    <a:pt x="4310" y="1558"/>
                  </a:moveTo>
                  <a:cubicBezTo>
                    <a:pt x="3999" y="1506"/>
                    <a:pt x="4206" y="1999"/>
                    <a:pt x="3973" y="2051"/>
                  </a:cubicBezTo>
                  <a:cubicBezTo>
                    <a:pt x="3843" y="1636"/>
                    <a:pt x="3480" y="1480"/>
                    <a:pt x="3350" y="1091"/>
                  </a:cubicBezTo>
                  <a:cubicBezTo>
                    <a:pt x="2519" y="857"/>
                    <a:pt x="1948" y="338"/>
                    <a:pt x="1195" y="0"/>
                  </a:cubicBezTo>
                  <a:lnTo>
                    <a:pt x="1065" y="0"/>
                  </a:lnTo>
                  <a:cubicBezTo>
                    <a:pt x="1273" y="468"/>
                    <a:pt x="572" y="52"/>
                    <a:pt x="598" y="364"/>
                  </a:cubicBezTo>
                  <a:cubicBezTo>
                    <a:pt x="780" y="286"/>
                    <a:pt x="780" y="935"/>
                    <a:pt x="598" y="831"/>
                  </a:cubicBezTo>
                  <a:cubicBezTo>
                    <a:pt x="572" y="753"/>
                    <a:pt x="598" y="598"/>
                    <a:pt x="468" y="598"/>
                  </a:cubicBezTo>
                  <a:lnTo>
                    <a:pt x="442" y="338"/>
                  </a:lnTo>
                  <a:cubicBezTo>
                    <a:pt x="312" y="338"/>
                    <a:pt x="286" y="494"/>
                    <a:pt x="312" y="520"/>
                  </a:cubicBezTo>
                  <a:cubicBezTo>
                    <a:pt x="338" y="624"/>
                    <a:pt x="442" y="650"/>
                    <a:pt x="468" y="727"/>
                  </a:cubicBezTo>
                  <a:cubicBezTo>
                    <a:pt x="468" y="727"/>
                    <a:pt x="260" y="675"/>
                    <a:pt x="209" y="727"/>
                  </a:cubicBezTo>
                  <a:cubicBezTo>
                    <a:pt x="1" y="909"/>
                    <a:pt x="338" y="1195"/>
                    <a:pt x="234" y="1324"/>
                  </a:cubicBezTo>
                  <a:cubicBezTo>
                    <a:pt x="1013" y="1350"/>
                    <a:pt x="1688" y="1870"/>
                    <a:pt x="2389" y="1558"/>
                  </a:cubicBezTo>
                  <a:cubicBezTo>
                    <a:pt x="2545" y="2103"/>
                    <a:pt x="3480" y="1844"/>
                    <a:pt x="3480" y="2545"/>
                  </a:cubicBezTo>
                  <a:cubicBezTo>
                    <a:pt x="3869" y="2467"/>
                    <a:pt x="3947" y="2804"/>
                    <a:pt x="4206" y="2545"/>
                  </a:cubicBezTo>
                  <a:cubicBezTo>
                    <a:pt x="4336" y="2571"/>
                    <a:pt x="4232" y="2908"/>
                    <a:pt x="4206" y="2882"/>
                  </a:cubicBezTo>
                  <a:cubicBezTo>
                    <a:pt x="4570" y="3116"/>
                    <a:pt x="5401" y="2934"/>
                    <a:pt x="5764" y="3246"/>
                  </a:cubicBezTo>
                  <a:cubicBezTo>
                    <a:pt x="5582" y="2545"/>
                    <a:pt x="5712" y="2700"/>
                    <a:pt x="6361" y="2778"/>
                  </a:cubicBezTo>
                  <a:cubicBezTo>
                    <a:pt x="6465" y="2389"/>
                    <a:pt x="6024" y="2545"/>
                    <a:pt x="6128" y="2155"/>
                  </a:cubicBezTo>
                  <a:cubicBezTo>
                    <a:pt x="5582" y="2337"/>
                    <a:pt x="5479" y="2207"/>
                    <a:pt x="5297" y="1818"/>
                  </a:cubicBezTo>
                  <a:cubicBezTo>
                    <a:pt x="4856" y="1688"/>
                    <a:pt x="4648" y="2025"/>
                    <a:pt x="4440" y="1818"/>
                  </a:cubicBezTo>
                  <a:lnTo>
                    <a:pt x="4440" y="1688"/>
                  </a:ln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145"/>
            <p:cNvSpPr/>
            <p:nvPr/>
          </p:nvSpPr>
          <p:spPr>
            <a:xfrm>
              <a:off x="1456325" y="4506950"/>
              <a:ext cx="9100" cy="12350"/>
            </a:xfrm>
            <a:custGeom>
              <a:avLst/>
              <a:gdLst/>
              <a:ahLst/>
              <a:cxnLst/>
              <a:rect l="l" t="t" r="r" b="b"/>
              <a:pathLst>
                <a:path w="364" h="494" extrusionOk="0">
                  <a:moveTo>
                    <a:pt x="0" y="494"/>
                  </a:moveTo>
                  <a:cubicBezTo>
                    <a:pt x="78" y="286"/>
                    <a:pt x="130" y="79"/>
                    <a:pt x="364" y="1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145"/>
            <p:cNvSpPr/>
            <p:nvPr/>
          </p:nvSpPr>
          <p:spPr>
            <a:xfrm>
              <a:off x="1720475" y="4641300"/>
              <a:ext cx="18850" cy="24050"/>
            </a:xfrm>
            <a:custGeom>
              <a:avLst/>
              <a:gdLst/>
              <a:ahLst/>
              <a:cxnLst/>
              <a:rect l="l" t="t" r="r" b="b"/>
              <a:pathLst>
                <a:path w="754" h="962" extrusionOk="0">
                  <a:moveTo>
                    <a:pt x="390" y="1"/>
                  </a:moveTo>
                  <a:cubicBezTo>
                    <a:pt x="234" y="312"/>
                    <a:pt x="753" y="546"/>
                    <a:pt x="390" y="961"/>
                  </a:cubicBezTo>
                  <a:cubicBezTo>
                    <a:pt x="390" y="961"/>
                    <a:pt x="0" y="909"/>
                    <a:pt x="182" y="572"/>
                  </a:cubicBezTo>
                  <a:cubicBezTo>
                    <a:pt x="364" y="234"/>
                    <a:pt x="390" y="1"/>
                    <a:pt x="390" y="1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145"/>
            <p:cNvSpPr/>
            <p:nvPr/>
          </p:nvSpPr>
          <p:spPr>
            <a:xfrm>
              <a:off x="1578325" y="4499825"/>
              <a:ext cx="239525" cy="197975"/>
            </a:xfrm>
            <a:custGeom>
              <a:avLst/>
              <a:gdLst/>
              <a:ahLst/>
              <a:cxnLst/>
              <a:rect l="l" t="t" r="r" b="b"/>
              <a:pathLst>
                <a:path w="9581" h="7919" extrusionOk="0">
                  <a:moveTo>
                    <a:pt x="8957" y="7503"/>
                  </a:moveTo>
                  <a:cubicBezTo>
                    <a:pt x="9165" y="7529"/>
                    <a:pt x="9035" y="7918"/>
                    <a:pt x="9321" y="7866"/>
                  </a:cubicBezTo>
                  <a:cubicBezTo>
                    <a:pt x="9555" y="7477"/>
                    <a:pt x="9580" y="6854"/>
                    <a:pt x="9555" y="6179"/>
                  </a:cubicBezTo>
                  <a:cubicBezTo>
                    <a:pt x="8905" y="5867"/>
                    <a:pt x="8750" y="5062"/>
                    <a:pt x="8594" y="4258"/>
                  </a:cubicBezTo>
                  <a:cubicBezTo>
                    <a:pt x="8256" y="4154"/>
                    <a:pt x="8282" y="4439"/>
                    <a:pt x="7997" y="4387"/>
                  </a:cubicBezTo>
                  <a:cubicBezTo>
                    <a:pt x="7581" y="3894"/>
                    <a:pt x="6932" y="4154"/>
                    <a:pt x="6543" y="4154"/>
                  </a:cubicBezTo>
                  <a:cubicBezTo>
                    <a:pt x="6050" y="4128"/>
                    <a:pt x="5583" y="3713"/>
                    <a:pt x="5219" y="4154"/>
                  </a:cubicBezTo>
                  <a:cubicBezTo>
                    <a:pt x="5193" y="3609"/>
                    <a:pt x="4570" y="3661"/>
                    <a:pt x="4492" y="3193"/>
                  </a:cubicBezTo>
                  <a:cubicBezTo>
                    <a:pt x="4207" y="3012"/>
                    <a:pt x="3973" y="3219"/>
                    <a:pt x="3895" y="3063"/>
                  </a:cubicBezTo>
                  <a:cubicBezTo>
                    <a:pt x="3947" y="2466"/>
                    <a:pt x="3324" y="2285"/>
                    <a:pt x="3064" y="2103"/>
                  </a:cubicBezTo>
                  <a:cubicBezTo>
                    <a:pt x="3038" y="2103"/>
                    <a:pt x="2960" y="1999"/>
                    <a:pt x="2935" y="1973"/>
                  </a:cubicBezTo>
                  <a:cubicBezTo>
                    <a:pt x="2337" y="1428"/>
                    <a:pt x="1662" y="831"/>
                    <a:pt x="1013" y="545"/>
                  </a:cubicBezTo>
                  <a:cubicBezTo>
                    <a:pt x="884" y="364"/>
                    <a:pt x="910" y="0"/>
                    <a:pt x="520" y="52"/>
                  </a:cubicBezTo>
                  <a:lnTo>
                    <a:pt x="416" y="52"/>
                  </a:lnTo>
                  <a:cubicBezTo>
                    <a:pt x="1" y="364"/>
                    <a:pt x="312" y="1220"/>
                    <a:pt x="650" y="1506"/>
                  </a:cubicBezTo>
                  <a:cubicBezTo>
                    <a:pt x="832" y="1402"/>
                    <a:pt x="624" y="909"/>
                    <a:pt x="1013" y="1013"/>
                  </a:cubicBezTo>
                  <a:lnTo>
                    <a:pt x="1013" y="1739"/>
                  </a:lnTo>
                  <a:cubicBezTo>
                    <a:pt x="1325" y="1739"/>
                    <a:pt x="1559" y="1090"/>
                    <a:pt x="1844" y="1506"/>
                  </a:cubicBezTo>
                  <a:cubicBezTo>
                    <a:pt x="1896" y="1791"/>
                    <a:pt x="1299" y="1428"/>
                    <a:pt x="1481" y="1843"/>
                  </a:cubicBezTo>
                  <a:cubicBezTo>
                    <a:pt x="1766" y="2103"/>
                    <a:pt x="2467" y="1921"/>
                    <a:pt x="2441" y="2466"/>
                  </a:cubicBezTo>
                  <a:lnTo>
                    <a:pt x="2208" y="2466"/>
                  </a:lnTo>
                  <a:lnTo>
                    <a:pt x="2286" y="2570"/>
                  </a:lnTo>
                  <a:lnTo>
                    <a:pt x="2208" y="2700"/>
                  </a:lnTo>
                  <a:cubicBezTo>
                    <a:pt x="2130" y="3297"/>
                    <a:pt x="2649" y="2544"/>
                    <a:pt x="2701" y="2934"/>
                  </a:cubicBezTo>
                  <a:cubicBezTo>
                    <a:pt x="2675" y="3271"/>
                    <a:pt x="2130" y="3089"/>
                    <a:pt x="2208" y="3531"/>
                  </a:cubicBezTo>
                  <a:cubicBezTo>
                    <a:pt x="2675" y="3297"/>
                    <a:pt x="2675" y="3375"/>
                    <a:pt x="3168" y="3531"/>
                  </a:cubicBezTo>
                  <a:cubicBezTo>
                    <a:pt x="3168" y="3323"/>
                    <a:pt x="3272" y="3219"/>
                    <a:pt x="3402" y="3193"/>
                  </a:cubicBezTo>
                  <a:cubicBezTo>
                    <a:pt x="3454" y="3453"/>
                    <a:pt x="3558" y="3687"/>
                    <a:pt x="3661" y="3894"/>
                  </a:cubicBezTo>
                  <a:cubicBezTo>
                    <a:pt x="3973" y="4050"/>
                    <a:pt x="4362" y="3687"/>
                    <a:pt x="4362" y="3894"/>
                  </a:cubicBezTo>
                  <a:cubicBezTo>
                    <a:pt x="4362" y="4050"/>
                    <a:pt x="4207" y="4076"/>
                    <a:pt x="4259" y="4258"/>
                  </a:cubicBezTo>
                  <a:cubicBezTo>
                    <a:pt x="4752" y="4050"/>
                    <a:pt x="4544" y="4284"/>
                    <a:pt x="4726" y="4491"/>
                  </a:cubicBezTo>
                  <a:cubicBezTo>
                    <a:pt x="4778" y="4543"/>
                    <a:pt x="4934" y="4491"/>
                    <a:pt x="4985" y="4491"/>
                  </a:cubicBezTo>
                  <a:cubicBezTo>
                    <a:pt x="5011" y="4517"/>
                    <a:pt x="5037" y="4725"/>
                    <a:pt x="5089" y="4751"/>
                  </a:cubicBezTo>
                  <a:cubicBezTo>
                    <a:pt x="5219" y="4803"/>
                    <a:pt x="5453" y="4699"/>
                    <a:pt x="5583" y="4751"/>
                  </a:cubicBezTo>
                  <a:cubicBezTo>
                    <a:pt x="5660" y="4777"/>
                    <a:pt x="5660" y="4959"/>
                    <a:pt x="5816" y="4985"/>
                  </a:cubicBezTo>
                  <a:cubicBezTo>
                    <a:pt x="5790" y="4985"/>
                    <a:pt x="6180" y="4699"/>
                    <a:pt x="6180" y="4985"/>
                  </a:cubicBezTo>
                  <a:cubicBezTo>
                    <a:pt x="5972" y="5114"/>
                    <a:pt x="5634" y="5400"/>
                    <a:pt x="5946" y="5711"/>
                  </a:cubicBezTo>
                  <a:cubicBezTo>
                    <a:pt x="5946" y="5711"/>
                    <a:pt x="6050" y="6412"/>
                    <a:pt x="6180" y="5711"/>
                  </a:cubicBezTo>
                  <a:cubicBezTo>
                    <a:pt x="6232" y="5426"/>
                    <a:pt x="6647" y="5478"/>
                    <a:pt x="6777" y="5348"/>
                  </a:cubicBezTo>
                  <a:cubicBezTo>
                    <a:pt x="6881" y="5244"/>
                    <a:pt x="6803" y="4751"/>
                    <a:pt x="7140" y="4855"/>
                  </a:cubicBezTo>
                  <a:cubicBezTo>
                    <a:pt x="7036" y="5374"/>
                    <a:pt x="7478" y="5348"/>
                    <a:pt x="7607" y="5452"/>
                  </a:cubicBezTo>
                  <a:cubicBezTo>
                    <a:pt x="8101" y="5867"/>
                    <a:pt x="8049" y="6490"/>
                    <a:pt x="8568" y="6802"/>
                  </a:cubicBezTo>
                  <a:cubicBezTo>
                    <a:pt x="8412" y="6906"/>
                    <a:pt x="8205" y="6958"/>
                    <a:pt x="8231" y="7269"/>
                  </a:cubicBezTo>
                  <a:lnTo>
                    <a:pt x="8698" y="7269"/>
                  </a:lnTo>
                  <a:cubicBezTo>
                    <a:pt x="8698" y="6880"/>
                    <a:pt x="8698" y="6542"/>
                    <a:pt x="8931" y="6438"/>
                  </a:cubicBezTo>
                  <a:cubicBezTo>
                    <a:pt x="8931" y="6698"/>
                    <a:pt x="9035" y="6984"/>
                    <a:pt x="8931" y="7269"/>
                  </a:cubicBez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145"/>
            <p:cNvSpPr/>
            <p:nvPr/>
          </p:nvSpPr>
          <p:spPr>
            <a:xfrm>
              <a:off x="1510850" y="4462175"/>
              <a:ext cx="74650" cy="64275"/>
            </a:xfrm>
            <a:custGeom>
              <a:avLst/>
              <a:gdLst/>
              <a:ahLst/>
              <a:cxnLst/>
              <a:rect l="l" t="t" r="r" b="b"/>
              <a:pathLst>
                <a:path w="2986" h="2571" extrusionOk="0">
                  <a:moveTo>
                    <a:pt x="2882" y="1558"/>
                  </a:moveTo>
                  <a:cubicBezTo>
                    <a:pt x="2570" y="1662"/>
                    <a:pt x="2908" y="2389"/>
                    <a:pt x="2648" y="2519"/>
                  </a:cubicBezTo>
                  <a:cubicBezTo>
                    <a:pt x="2259" y="2571"/>
                    <a:pt x="2207" y="2311"/>
                    <a:pt x="1791" y="2389"/>
                  </a:cubicBezTo>
                  <a:cubicBezTo>
                    <a:pt x="1713" y="2051"/>
                    <a:pt x="1013" y="1921"/>
                    <a:pt x="1324" y="1558"/>
                  </a:cubicBezTo>
                  <a:cubicBezTo>
                    <a:pt x="1064" y="1610"/>
                    <a:pt x="987" y="1480"/>
                    <a:pt x="831" y="1428"/>
                  </a:cubicBezTo>
                  <a:cubicBezTo>
                    <a:pt x="727" y="779"/>
                    <a:pt x="52" y="701"/>
                    <a:pt x="0" y="0"/>
                  </a:cubicBezTo>
                  <a:lnTo>
                    <a:pt x="234" y="0"/>
                  </a:lnTo>
                  <a:cubicBezTo>
                    <a:pt x="415" y="130"/>
                    <a:pt x="597" y="234"/>
                    <a:pt x="961" y="364"/>
                  </a:cubicBezTo>
                  <a:cubicBezTo>
                    <a:pt x="1038" y="390"/>
                    <a:pt x="1272" y="390"/>
                    <a:pt x="1194" y="364"/>
                  </a:cubicBezTo>
                  <a:cubicBezTo>
                    <a:pt x="1558" y="520"/>
                    <a:pt x="1713" y="909"/>
                    <a:pt x="2025" y="1065"/>
                  </a:cubicBezTo>
                  <a:cubicBezTo>
                    <a:pt x="2362" y="1247"/>
                    <a:pt x="2804" y="909"/>
                    <a:pt x="2986" y="1428"/>
                  </a:cubicBezTo>
                  <a:lnTo>
                    <a:pt x="2882" y="1558"/>
                  </a:ln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145"/>
            <p:cNvSpPr/>
            <p:nvPr/>
          </p:nvSpPr>
          <p:spPr>
            <a:xfrm>
              <a:off x="1462150" y="4440750"/>
              <a:ext cx="84400" cy="105175"/>
            </a:xfrm>
            <a:custGeom>
              <a:avLst/>
              <a:gdLst/>
              <a:ahLst/>
              <a:cxnLst/>
              <a:rect l="l" t="t" r="r" b="b"/>
              <a:pathLst>
                <a:path w="3376" h="4207" extrusionOk="0">
                  <a:moveTo>
                    <a:pt x="1948" y="857"/>
                  </a:moveTo>
                  <a:cubicBezTo>
                    <a:pt x="1844" y="883"/>
                    <a:pt x="1844" y="805"/>
                    <a:pt x="1818" y="728"/>
                  </a:cubicBezTo>
                  <a:cubicBezTo>
                    <a:pt x="1507" y="650"/>
                    <a:pt x="1896" y="1299"/>
                    <a:pt x="1585" y="1221"/>
                  </a:cubicBezTo>
                  <a:cubicBezTo>
                    <a:pt x="2208" y="2078"/>
                    <a:pt x="2753" y="3012"/>
                    <a:pt x="3376" y="3869"/>
                  </a:cubicBezTo>
                  <a:cubicBezTo>
                    <a:pt x="3220" y="4206"/>
                    <a:pt x="2909" y="3713"/>
                    <a:pt x="2779" y="3609"/>
                  </a:cubicBezTo>
                  <a:cubicBezTo>
                    <a:pt x="2337" y="3479"/>
                    <a:pt x="2441" y="3921"/>
                    <a:pt x="2052" y="3869"/>
                  </a:cubicBezTo>
                  <a:cubicBezTo>
                    <a:pt x="2519" y="3402"/>
                    <a:pt x="1117" y="2986"/>
                    <a:pt x="1818" y="2649"/>
                  </a:cubicBezTo>
                  <a:cubicBezTo>
                    <a:pt x="1714" y="2467"/>
                    <a:pt x="1429" y="2493"/>
                    <a:pt x="1221" y="2415"/>
                  </a:cubicBezTo>
                  <a:cubicBezTo>
                    <a:pt x="936" y="2493"/>
                    <a:pt x="1455" y="2727"/>
                    <a:pt x="1351" y="3012"/>
                  </a:cubicBezTo>
                  <a:cubicBezTo>
                    <a:pt x="728" y="3090"/>
                    <a:pt x="650" y="2467"/>
                    <a:pt x="131" y="2778"/>
                  </a:cubicBezTo>
                  <a:lnTo>
                    <a:pt x="27" y="2649"/>
                  </a:lnTo>
                  <a:cubicBezTo>
                    <a:pt x="1" y="2493"/>
                    <a:pt x="416" y="2337"/>
                    <a:pt x="494" y="2052"/>
                  </a:cubicBezTo>
                  <a:cubicBezTo>
                    <a:pt x="572" y="1844"/>
                    <a:pt x="338" y="1091"/>
                    <a:pt x="494" y="728"/>
                  </a:cubicBezTo>
                  <a:cubicBezTo>
                    <a:pt x="624" y="494"/>
                    <a:pt x="1169" y="130"/>
                    <a:pt x="1221" y="130"/>
                  </a:cubicBezTo>
                  <a:cubicBezTo>
                    <a:pt x="1377" y="105"/>
                    <a:pt x="1922" y="1"/>
                    <a:pt x="2078" y="624"/>
                  </a:cubicBez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145"/>
            <p:cNvSpPr/>
            <p:nvPr/>
          </p:nvSpPr>
          <p:spPr>
            <a:xfrm>
              <a:off x="1067550" y="4544600"/>
              <a:ext cx="3275" cy="3275"/>
            </a:xfrm>
            <a:custGeom>
              <a:avLst/>
              <a:gdLst/>
              <a:ahLst/>
              <a:cxnLst/>
              <a:rect l="l" t="t" r="r" b="b"/>
              <a:pathLst>
                <a:path w="131" h="131" extrusionOk="0">
                  <a:moveTo>
                    <a:pt x="1" y="130"/>
                  </a:moveTo>
                  <a:cubicBezTo>
                    <a:pt x="79" y="104"/>
                    <a:pt x="105" y="52"/>
                    <a:pt x="131" y="0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145"/>
            <p:cNvSpPr/>
            <p:nvPr/>
          </p:nvSpPr>
          <p:spPr>
            <a:xfrm>
              <a:off x="1625075" y="4598475"/>
              <a:ext cx="38950" cy="38300"/>
            </a:xfrm>
            <a:custGeom>
              <a:avLst/>
              <a:gdLst/>
              <a:ahLst/>
              <a:cxnLst/>
              <a:rect l="l" t="t" r="r" b="b"/>
              <a:pathLst>
                <a:path w="1558" h="1532" extrusionOk="0">
                  <a:moveTo>
                    <a:pt x="961" y="441"/>
                  </a:moveTo>
                  <a:cubicBezTo>
                    <a:pt x="1090" y="675"/>
                    <a:pt x="1298" y="883"/>
                    <a:pt x="1558" y="1039"/>
                  </a:cubicBezTo>
                  <a:cubicBezTo>
                    <a:pt x="1532" y="1350"/>
                    <a:pt x="1090" y="1220"/>
                    <a:pt x="1065" y="1532"/>
                  </a:cubicBezTo>
                  <a:cubicBezTo>
                    <a:pt x="831" y="909"/>
                    <a:pt x="260" y="649"/>
                    <a:pt x="0" y="78"/>
                  </a:cubicBezTo>
                  <a:cubicBezTo>
                    <a:pt x="338" y="78"/>
                    <a:pt x="779" y="0"/>
                    <a:pt x="961" y="208"/>
                  </a:cubicBez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145"/>
            <p:cNvSpPr/>
            <p:nvPr/>
          </p:nvSpPr>
          <p:spPr>
            <a:xfrm>
              <a:off x="1549775" y="4608200"/>
              <a:ext cx="9125" cy="33125"/>
            </a:xfrm>
            <a:custGeom>
              <a:avLst/>
              <a:gdLst/>
              <a:ahLst/>
              <a:cxnLst/>
              <a:rect l="l" t="t" r="r" b="b"/>
              <a:pathLst>
                <a:path w="365" h="1325" extrusionOk="0">
                  <a:moveTo>
                    <a:pt x="1" y="416"/>
                  </a:moveTo>
                  <a:cubicBezTo>
                    <a:pt x="105" y="1"/>
                    <a:pt x="234" y="546"/>
                    <a:pt x="364" y="520"/>
                  </a:cubicBezTo>
                  <a:cubicBezTo>
                    <a:pt x="312" y="1325"/>
                    <a:pt x="286" y="390"/>
                    <a:pt x="1" y="416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145"/>
            <p:cNvSpPr/>
            <p:nvPr/>
          </p:nvSpPr>
          <p:spPr>
            <a:xfrm>
              <a:off x="1741900" y="4636100"/>
              <a:ext cx="36350" cy="42225"/>
            </a:xfrm>
            <a:custGeom>
              <a:avLst/>
              <a:gdLst/>
              <a:ahLst/>
              <a:cxnLst/>
              <a:rect l="l" t="t" r="r" b="b"/>
              <a:pathLst>
                <a:path w="1454" h="1689" extrusionOk="0">
                  <a:moveTo>
                    <a:pt x="597" y="1688"/>
                  </a:moveTo>
                  <a:cubicBezTo>
                    <a:pt x="0" y="1351"/>
                    <a:pt x="597" y="390"/>
                    <a:pt x="130" y="364"/>
                  </a:cubicBezTo>
                  <a:cubicBezTo>
                    <a:pt x="182" y="286"/>
                    <a:pt x="260" y="183"/>
                    <a:pt x="234" y="1"/>
                  </a:cubicBezTo>
                  <a:cubicBezTo>
                    <a:pt x="1064" y="157"/>
                    <a:pt x="1428" y="754"/>
                    <a:pt x="1454" y="1688"/>
                  </a:cubicBezTo>
                  <a:cubicBezTo>
                    <a:pt x="1064" y="1636"/>
                    <a:pt x="1142" y="1117"/>
                    <a:pt x="831" y="987"/>
                  </a:cubicBezTo>
                  <a:cubicBezTo>
                    <a:pt x="597" y="987"/>
                    <a:pt x="831" y="1247"/>
                    <a:pt x="831" y="1221"/>
                  </a:cubicBezTo>
                  <a:cubicBezTo>
                    <a:pt x="779" y="1377"/>
                    <a:pt x="441" y="1091"/>
                    <a:pt x="597" y="1688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145"/>
            <p:cNvSpPr/>
            <p:nvPr/>
          </p:nvSpPr>
          <p:spPr>
            <a:xfrm>
              <a:off x="1678925" y="4655575"/>
              <a:ext cx="69475" cy="62325"/>
            </a:xfrm>
            <a:custGeom>
              <a:avLst/>
              <a:gdLst/>
              <a:ahLst/>
              <a:cxnLst/>
              <a:rect l="l" t="t" r="r" b="b"/>
              <a:pathLst>
                <a:path w="2779" h="2493" extrusionOk="0">
                  <a:moveTo>
                    <a:pt x="131" y="79"/>
                  </a:moveTo>
                  <a:cubicBezTo>
                    <a:pt x="1091" y="1"/>
                    <a:pt x="1714" y="572"/>
                    <a:pt x="1455" y="1403"/>
                  </a:cubicBezTo>
                  <a:cubicBezTo>
                    <a:pt x="1610" y="1506"/>
                    <a:pt x="1766" y="1247"/>
                    <a:pt x="2285" y="1403"/>
                  </a:cubicBezTo>
                  <a:cubicBezTo>
                    <a:pt x="2467" y="1740"/>
                    <a:pt x="2727" y="2000"/>
                    <a:pt x="2779" y="2493"/>
                  </a:cubicBezTo>
                  <a:lnTo>
                    <a:pt x="2649" y="2415"/>
                  </a:lnTo>
                  <a:lnTo>
                    <a:pt x="2519" y="2493"/>
                  </a:lnTo>
                  <a:cubicBezTo>
                    <a:pt x="2182" y="2493"/>
                    <a:pt x="2078" y="2000"/>
                    <a:pt x="1818" y="1870"/>
                  </a:cubicBezTo>
                  <a:cubicBezTo>
                    <a:pt x="1714" y="1844"/>
                    <a:pt x="1533" y="1974"/>
                    <a:pt x="1559" y="2000"/>
                  </a:cubicBezTo>
                  <a:cubicBezTo>
                    <a:pt x="1195" y="1740"/>
                    <a:pt x="832" y="1584"/>
                    <a:pt x="728" y="1039"/>
                  </a:cubicBezTo>
                  <a:cubicBezTo>
                    <a:pt x="494" y="1039"/>
                    <a:pt x="572" y="1377"/>
                    <a:pt x="235" y="1273"/>
                  </a:cubicBezTo>
                  <a:cubicBezTo>
                    <a:pt x="416" y="754"/>
                    <a:pt x="183" y="624"/>
                    <a:pt x="1" y="208"/>
                  </a:cubicBez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145"/>
            <p:cNvSpPr/>
            <p:nvPr/>
          </p:nvSpPr>
          <p:spPr>
            <a:xfrm>
              <a:off x="1668550" y="4648450"/>
              <a:ext cx="13650" cy="12350"/>
            </a:xfrm>
            <a:custGeom>
              <a:avLst/>
              <a:gdLst/>
              <a:ahLst/>
              <a:cxnLst/>
              <a:rect l="l" t="t" r="r" b="b"/>
              <a:pathLst>
                <a:path w="546" h="494" extrusionOk="0">
                  <a:moveTo>
                    <a:pt x="546" y="493"/>
                  </a:moveTo>
                  <a:lnTo>
                    <a:pt x="546" y="364"/>
                  </a:lnTo>
                  <a:lnTo>
                    <a:pt x="494" y="364"/>
                  </a:lnTo>
                  <a:cubicBezTo>
                    <a:pt x="312" y="286"/>
                    <a:pt x="286" y="182"/>
                    <a:pt x="156" y="26"/>
                  </a:cubicBezTo>
                  <a:cubicBezTo>
                    <a:pt x="130" y="0"/>
                    <a:pt x="78" y="0"/>
                    <a:pt x="1" y="0"/>
                  </a:cubicBezTo>
                  <a:lnTo>
                    <a:pt x="416" y="493"/>
                  </a:lnTo>
                  <a:lnTo>
                    <a:pt x="546" y="493"/>
                  </a:ln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145"/>
            <p:cNvSpPr/>
            <p:nvPr/>
          </p:nvSpPr>
          <p:spPr>
            <a:xfrm>
              <a:off x="828725" y="4725675"/>
              <a:ext cx="93475" cy="68175"/>
            </a:xfrm>
            <a:custGeom>
              <a:avLst/>
              <a:gdLst/>
              <a:ahLst/>
              <a:cxnLst/>
              <a:rect l="l" t="t" r="r" b="b"/>
              <a:pathLst>
                <a:path w="3739" h="2727" extrusionOk="0">
                  <a:moveTo>
                    <a:pt x="2518" y="1610"/>
                  </a:moveTo>
                  <a:cubicBezTo>
                    <a:pt x="2129" y="1714"/>
                    <a:pt x="2518" y="1870"/>
                    <a:pt x="2285" y="2077"/>
                  </a:cubicBezTo>
                  <a:cubicBezTo>
                    <a:pt x="1843" y="2077"/>
                    <a:pt x="1766" y="2441"/>
                    <a:pt x="1558" y="2700"/>
                  </a:cubicBezTo>
                  <a:cubicBezTo>
                    <a:pt x="1350" y="2597"/>
                    <a:pt x="1558" y="2467"/>
                    <a:pt x="1558" y="2337"/>
                  </a:cubicBezTo>
                  <a:cubicBezTo>
                    <a:pt x="1350" y="2207"/>
                    <a:pt x="1272" y="2571"/>
                    <a:pt x="1220" y="2571"/>
                  </a:cubicBezTo>
                  <a:cubicBezTo>
                    <a:pt x="1065" y="2571"/>
                    <a:pt x="1065" y="2129"/>
                    <a:pt x="597" y="2337"/>
                  </a:cubicBezTo>
                  <a:cubicBezTo>
                    <a:pt x="364" y="2441"/>
                    <a:pt x="545" y="2726"/>
                    <a:pt x="364" y="2337"/>
                  </a:cubicBezTo>
                  <a:cubicBezTo>
                    <a:pt x="260" y="2103"/>
                    <a:pt x="0" y="1948"/>
                    <a:pt x="0" y="1844"/>
                  </a:cubicBezTo>
                  <a:cubicBezTo>
                    <a:pt x="0" y="1532"/>
                    <a:pt x="416" y="1143"/>
                    <a:pt x="857" y="1013"/>
                  </a:cubicBezTo>
                  <a:cubicBezTo>
                    <a:pt x="909" y="1506"/>
                    <a:pt x="1272" y="1714"/>
                    <a:pt x="1584" y="1973"/>
                  </a:cubicBezTo>
                  <a:cubicBezTo>
                    <a:pt x="1376" y="1766"/>
                    <a:pt x="1558" y="1428"/>
                    <a:pt x="1584" y="1247"/>
                  </a:cubicBezTo>
                  <a:cubicBezTo>
                    <a:pt x="1584" y="1247"/>
                    <a:pt x="1558" y="779"/>
                    <a:pt x="1584" y="883"/>
                  </a:cubicBezTo>
                  <a:cubicBezTo>
                    <a:pt x="1532" y="649"/>
                    <a:pt x="987" y="598"/>
                    <a:pt x="1324" y="286"/>
                  </a:cubicBezTo>
                  <a:cubicBezTo>
                    <a:pt x="1558" y="312"/>
                    <a:pt x="1610" y="494"/>
                    <a:pt x="1584" y="753"/>
                  </a:cubicBezTo>
                  <a:cubicBezTo>
                    <a:pt x="1792" y="883"/>
                    <a:pt x="1973" y="416"/>
                    <a:pt x="2051" y="753"/>
                  </a:cubicBezTo>
                  <a:cubicBezTo>
                    <a:pt x="2363" y="753"/>
                    <a:pt x="2285" y="364"/>
                    <a:pt x="2285" y="52"/>
                  </a:cubicBezTo>
                  <a:cubicBezTo>
                    <a:pt x="2622" y="0"/>
                    <a:pt x="2700" y="208"/>
                    <a:pt x="2648" y="520"/>
                  </a:cubicBezTo>
                  <a:cubicBezTo>
                    <a:pt x="2986" y="520"/>
                    <a:pt x="2856" y="0"/>
                    <a:pt x="3245" y="52"/>
                  </a:cubicBezTo>
                  <a:cubicBezTo>
                    <a:pt x="3375" y="286"/>
                    <a:pt x="3090" y="805"/>
                    <a:pt x="3739" y="753"/>
                  </a:cubicBezTo>
                  <a:cubicBezTo>
                    <a:pt x="3739" y="1013"/>
                    <a:pt x="3401" y="909"/>
                    <a:pt x="3505" y="1247"/>
                  </a:cubicBezTo>
                  <a:cubicBezTo>
                    <a:pt x="3193" y="1117"/>
                    <a:pt x="2700" y="1039"/>
                    <a:pt x="2544" y="1376"/>
                  </a:cubicBez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145"/>
            <p:cNvSpPr/>
            <p:nvPr/>
          </p:nvSpPr>
          <p:spPr>
            <a:xfrm>
              <a:off x="881300" y="4778250"/>
              <a:ext cx="13650" cy="11700"/>
            </a:xfrm>
            <a:custGeom>
              <a:avLst/>
              <a:gdLst/>
              <a:ahLst/>
              <a:cxnLst/>
              <a:rect l="l" t="t" r="r" b="b"/>
              <a:pathLst>
                <a:path w="546" h="468" extrusionOk="0">
                  <a:moveTo>
                    <a:pt x="545" y="104"/>
                  </a:moveTo>
                  <a:cubicBezTo>
                    <a:pt x="467" y="234"/>
                    <a:pt x="286" y="234"/>
                    <a:pt x="312" y="468"/>
                  </a:cubicBezTo>
                  <a:cubicBezTo>
                    <a:pt x="0" y="416"/>
                    <a:pt x="312" y="0"/>
                    <a:pt x="545" y="104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145"/>
            <p:cNvSpPr/>
            <p:nvPr/>
          </p:nvSpPr>
          <p:spPr>
            <a:xfrm>
              <a:off x="854025" y="4795775"/>
              <a:ext cx="19500" cy="18850"/>
            </a:xfrm>
            <a:custGeom>
              <a:avLst/>
              <a:gdLst/>
              <a:ahLst/>
              <a:cxnLst/>
              <a:rect l="l" t="t" r="r" b="b"/>
              <a:pathLst>
                <a:path w="780" h="754" extrusionOk="0">
                  <a:moveTo>
                    <a:pt x="546" y="0"/>
                  </a:moveTo>
                  <a:cubicBezTo>
                    <a:pt x="780" y="78"/>
                    <a:pt x="494" y="156"/>
                    <a:pt x="442" y="234"/>
                  </a:cubicBezTo>
                  <a:cubicBezTo>
                    <a:pt x="390" y="312"/>
                    <a:pt x="468" y="442"/>
                    <a:pt x="442" y="493"/>
                  </a:cubicBezTo>
                  <a:cubicBezTo>
                    <a:pt x="416" y="493"/>
                    <a:pt x="79" y="753"/>
                    <a:pt x="79" y="727"/>
                  </a:cubicBezTo>
                  <a:cubicBezTo>
                    <a:pt x="1" y="597"/>
                    <a:pt x="468" y="312"/>
                    <a:pt x="572" y="0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145"/>
            <p:cNvSpPr/>
            <p:nvPr/>
          </p:nvSpPr>
          <p:spPr>
            <a:xfrm>
              <a:off x="481500" y="4928175"/>
              <a:ext cx="31825" cy="24025"/>
            </a:xfrm>
            <a:custGeom>
              <a:avLst/>
              <a:gdLst/>
              <a:ahLst/>
              <a:cxnLst/>
              <a:rect l="l" t="t" r="r" b="b"/>
              <a:pathLst>
                <a:path w="1273" h="961" extrusionOk="0">
                  <a:moveTo>
                    <a:pt x="1039" y="0"/>
                  </a:moveTo>
                  <a:cubicBezTo>
                    <a:pt x="1117" y="52"/>
                    <a:pt x="1272" y="675"/>
                    <a:pt x="1039" y="961"/>
                  </a:cubicBezTo>
                  <a:cubicBezTo>
                    <a:pt x="701" y="935"/>
                    <a:pt x="883" y="390"/>
                    <a:pt x="442" y="467"/>
                  </a:cubicBezTo>
                  <a:cubicBezTo>
                    <a:pt x="0" y="442"/>
                    <a:pt x="779" y="182"/>
                    <a:pt x="675" y="467"/>
                  </a:cubicBezTo>
                  <a:cubicBezTo>
                    <a:pt x="935" y="442"/>
                    <a:pt x="909" y="156"/>
                    <a:pt x="1039" y="0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145"/>
            <p:cNvSpPr/>
            <p:nvPr/>
          </p:nvSpPr>
          <p:spPr>
            <a:xfrm>
              <a:off x="317950" y="5010600"/>
              <a:ext cx="38300" cy="17550"/>
            </a:xfrm>
            <a:custGeom>
              <a:avLst/>
              <a:gdLst/>
              <a:ahLst/>
              <a:cxnLst/>
              <a:rect l="l" t="t" r="r" b="b"/>
              <a:pathLst>
                <a:path w="1532" h="702" extrusionOk="0">
                  <a:moveTo>
                    <a:pt x="623" y="675"/>
                  </a:moveTo>
                  <a:cubicBezTo>
                    <a:pt x="312" y="701"/>
                    <a:pt x="234" y="493"/>
                    <a:pt x="0" y="442"/>
                  </a:cubicBezTo>
                  <a:cubicBezTo>
                    <a:pt x="104" y="182"/>
                    <a:pt x="312" y="0"/>
                    <a:pt x="727" y="78"/>
                  </a:cubicBezTo>
                  <a:cubicBezTo>
                    <a:pt x="727" y="416"/>
                    <a:pt x="1065" y="468"/>
                    <a:pt x="1220" y="312"/>
                  </a:cubicBezTo>
                  <a:cubicBezTo>
                    <a:pt x="1532" y="78"/>
                    <a:pt x="987" y="597"/>
                    <a:pt x="857" y="675"/>
                  </a:cubicBez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145"/>
            <p:cNvSpPr/>
            <p:nvPr/>
          </p:nvSpPr>
          <p:spPr>
            <a:xfrm>
              <a:off x="325725" y="5026175"/>
              <a:ext cx="12350" cy="13000"/>
            </a:xfrm>
            <a:custGeom>
              <a:avLst/>
              <a:gdLst/>
              <a:ahLst/>
              <a:cxnLst/>
              <a:rect l="l" t="t" r="r" b="b"/>
              <a:pathLst>
                <a:path w="494" h="520" extrusionOk="0">
                  <a:moveTo>
                    <a:pt x="1" y="416"/>
                  </a:moveTo>
                  <a:cubicBezTo>
                    <a:pt x="286" y="519"/>
                    <a:pt x="494" y="260"/>
                    <a:pt x="416" y="0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145"/>
            <p:cNvSpPr/>
            <p:nvPr/>
          </p:nvSpPr>
          <p:spPr>
            <a:xfrm>
              <a:off x="301725" y="5045000"/>
              <a:ext cx="16250" cy="6500"/>
            </a:xfrm>
            <a:custGeom>
              <a:avLst/>
              <a:gdLst/>
              <a:ahLst/>
              <a:cxnLst/>
              <a:rect l="l" t="t" r="r" b="b"/>
              <a:pathLst>
                <a:path w="650" h="260" extrusionOk="0">
                  <a:moveTo>
                    <a:pt x="649" y="26"/>
                  </a:moveTo>
                  <a:cubicBezTo>
                    <a:pt x="571" y="130"/>
                    <a:pt x="441" y="208"/>
                    <a:pt x="312" y="260"/>
                  </a:cubicBezTo>
                  <a:cubicBezTo>
                    <a:pt x="0" y="208"/>
                    <a:pt x="493" y="0"/>
                    <a:pt x="649" y="26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145"/>
            <p:cNvSpPr/>
            <p:nvPr/>
          </p:nvSpPr>
          <p:spPr>
            <a:xfrm>
              <a:off x="3073675" y="2979175"/>
              <a:ext cx="1133850" cy="569850"/>
            </a:xfrm>
            <a:custGeom>
              <a:avLst/>
              <a:gdLst/>
              <a:ahLst/>
              <a:cxnLst/>
              <a:rect l="l" t="t" r="r" b="b"/>
              <a:pathLst>
                <a:path w="45354" h="22794" extrusionOk="0">
                  <a:moveTo>
                    <a:pt x="41304" y="20795"/>
                  </a:moveTo>
                  <a:cubicBezTo>
                    <a:pt x="40655" y="20613"/>
                    <a:pt x="41019" y="21470"/>
                    <a:pt x="40499" y="21392"/>
                  </a:cubicBezTo>
                  <a:cubicBezTo>
                    <a:pt x="39876" y="21496"/>
                    <a:pt x="39720" y="21106"/>
                    <a:pt x="39305" y="21002"/>
                  </a:cubicBezTo>
                  <a:cubicBezTo>
                    <a:pt x="38396" y="21028"/>
                    <a:pt x="37929" y="22015"/>
                    <a:pt x="37306" y="21210"/>
                  </a:cubicBezTo>
                  <a:cubicBezTo>
                    <a:pt x="36631" y="21599"/>
                    <a:pt x="35930" y="21963"/>
                    <a:pt x="35307" y="22404"/>
                  </a:cubicBezTo>
                  <a:cubicBezTo>
                    <a:pt x="34684" y="22171"/>
                    <a:pt x="34191" y="21781"/>
                    <a:pt x="33698" y="21392"/>
                  </a:cubicBezTo>
                  <a:cubicBezTo>
                    <a:pt x="33230" y="20899"/>
                    <a:pt x="33334" y="21703"/>
                    <a:pt x="32711" y="21599"/>
                  </a:cubicBezTo>
                  <a:cubicBezTo>
                    <a:pt x="32633" y="21132"/>
                    <a:pt x="32088" y="21158"/>
                    <a:pt x="31906" y="20795"/>
                  </a:cubicBezTo>
                  <a:cubicBezTo>
                    <a:pt x="31543" y="21288"/>
                    <a:pt x="30764" y="21392"/>
                    <a:pt x="30894" y="22404"/>
                  </a:cubicBezTo>
                  <a:cubicBezTo>
                    <a:pt x="30271" y="22274"/>
                    <a:pt x="30634" y="21859"/>
                    <a:pt x="30712" y="21392"/>
                  </a:cubicBezTo>
                  <a:cubicBezTo>
                    <a:pt x="30141" y="21366"/>
                    <a:pt x="29700" y="21444"/>
                    <a:pt x="29518" y="21807"/>
                  </a:cubicBezTo>
                  <a:cubicBezTo>
                    <a:pt x="29025" y="21470"/>
                    <a:pt x="28739" y="20950"/>
                    <a:pt x="28116" y="20795"/>
                  </a:cubicBezTo>
                  <a:cubicBezTo>
                    <a:pt x="27467" y="20250"/>
                    <a:pt x="27545" y="21703"/>
                    <a:pt x="26506" y="21392"/>
                  </a:cubicBezTo>
                  <a:cubicBezTo>
                    <a:pt x="26844" y="20198"/>
                    <a:pt x="25286" y="20873"/>
                    <a:pt x="25702" y="19600"/>
                  </a:cubicBezTo>
                  <a:cubicBezTo>
                    <a:pt x="24871" y="19575"/>
                    <a:pt x="24040" y="19523"/>
                    <a:pt x="23703" y="19990"/>
                  </a:cubicBezTo>
                  <a:cubicBezTo>
                    <a:pt x="22327" y="19549"/>
                    <a:pt x="20977" y="19055"/>
                    <a:pt x="19731" y="19003"/>
                  </a:cubicBezTo>
                  <a:cubicBezTo>
                    <a:pt x="19990" y="17861"/>
                    <a:pt x="18978" y="17991"/>
                    <a:pt x="18926" y="17212"/>
                  </a:cubicBezTo>
                  <a:cubicBezTo>
                    <a:pt x="18511" y="18095"/>
                    <a:pt x="18251" y="17602"/>
                    <a:pt x="17732" y="17602"/>
                  </a:cubicBezTo>
                  <a:cubicBezTo>
                    <a:pt x="17602" y="17602"/>
                    <a:pt x="17472" y="17783"/>
                    <a:pt x="17524" y="17809"/>
                  </a:cubicBezTo>
                  <a:cubicBezTo>
                    <a:pt x="16667" y="17653"/>
                    <a:pt x="16330" y="16563"/>
                    <a:pt x="15525" y="16407"/>
                  </a:cubicBezTo>
                  <a:cubicBezTo>
                    <a:pt x="15577" y="12254"/>
                    <a:pt x="15733" y="8230"/>
                    <a:pt x="15914" y="4206"/>
                  </a:cubicBezTo>
                  <a:cubicBezTo>
                    <a:pt x="14694" y="3064"/>
                    <a:pt x="12721" y="3764"/>
                    <a:pt x="10930" y="3609"/>
                  </a:cubicBezTo>
                  <a:cubicBezTo>
                    <a:pt x="7893" y="3349"/>
                    <a:pt x="3246" y="3012"/>
                    <a:pt x="1" y="2856"/>
                  </a:cubicBezTo>
                  <a:cubicBezTo>
                    <a:pt x="182" y="1558"/>
                    <a:pt x="182" y="909"/>
                    <a:pt x="338" y="0"/>
                  </a:cubicBezTo>
                  <a:cubicBezTo>
                    <a:pt x="14357" y="779"/>
                    <a:pt x="28999" y="909"/>
                    <a:pt x="43874" y="805"/>
                  </a:cubicBezTo>
                  <a:cubicBezTo>
                    <a:pt x="43537" y="4595"/>
                    <a:pt x="44835" y="7736"/>
                    <a:pt x="45094" y="11215"/>
                  </a:cubicBezTo>
                  <a:cubicBezTo>
                    <a:pt x="45354" y="14902"/>
                    <a:pt x="44887" y="18588"/>
                    <a:pt x="45094" y="22794"/>
                  </a:cubicBezTo>
                  <a:cubicBezTo>
                    <a:pt x="43511" y="22456"/>
                    <a:pt x="42602" y="21418"/>
                    <a:pt x="41304" y="20795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145"/>
            <p:cNvSpPr/>
            <p:nvPr/>
          </p:nvSpPr>
          <p:spPr>
            <a:xfrm>
              <a:off x="4021250" y="2374275"/>
              <a:ext cx="870350" cy="765875"/>
            </a:xfrm>
            <a:custGeom>
              <a:avLst/>
              <a:gdLst/>
              <a:ahLst/>
              <a:cxnLst/>
              <a:rect l="l" t="t" r="r" b="b"/>
              <a:pathLst>
                <a:path w="34814" h="30635" extrusionOk="0">
                  <a:moveTo>
                    <a:pt x="32347" y="28791"/>
                  </a:moveTo>
                  <a:cubicBezTo>
                    <a:pt x="32685" y="30634"/>
                    <a:pt x="29803" y="30193"/>
                    <a:pt x="28972" y="30193"/>
                  </a:cubicBezTo>
                  <a:cubicBezTo>
                    <a:pt x="29024" y="29129"/>
                    <a:pt x="30167" y="29129"/>
                    <a:pt x="30348" y="28194"/>
                  </a:cubicBezTo>
                  <a:cubicBezTo>
                    <a:pt x="30089" y="27883"/>
                    <a:pt x="30037" y="27182"/>
                    <a:pt x="29751" y="27000"/>
                  </a:cubicBezTo>
                  <a:cubicBezTo>
                    <a:pt x="29206" y="26636"/>
                    <a:pt x="24403" y="27311"/>
                    <a:pt x="22560" y="27389"/>
                  </a:cubicBezTo>
                  <a:cubicBezTo>
                    <a:pt x="17394" y="27649"/>
                    <a:pt x="10566" y="27857"/>
                    <a:pt x="6205" y="27986"/>
                  </a:cubicBezTo>
                  <a:cubicBezTo>
                    <a:pt x="6127" y="22145"/>
                    <a:pt x="6075" y="16252"/>
                    <a:pt x="5789" y="10593"/>
                  </a:cubicBezTo>
                  <a:cubicBezTo>
                    <a:pt x="5504" y="10229"/>
                    <a:pt x="4933" y="10125"/>
                    <a:pt x="4595" y="9788"/>
                  </a:cubicBezTo>
                  <a:cubicBezTo>
                    <a:pt x="4647" y="8594"/>
                    <a:pt x="3427" y="8672"/>
                    <a:pt x="3401" y="7607"/>
                  </a:cubicBezTo>
                  <a:cubicBezTo>
                    <a:pt x="3687" y="7244"/>
                    <a:pt x="3894" y="6776"/>
                    <a:pt x="4388" y="6595"/>
                  </a:cubicBezTo>
                  <a:cubicBezTo>
                    <a:pt x="4595" y="5167"/>
                    <a:pt x="3479" y="5556"/>
                    <a:pt x="2804" y="5401"/>
                  </a:cubicBezTo>
                  <a:cubicBezTo>
                    <a:pt x="2856" y="4881"/>
                    <a:pt x="2233" y="5063"/>
                    <a:pt x="1999" y="4803"/>
                  </a:cubicBezTo>
                  <a:cubicBezTo>
                    <a:pt x="1714" y="4466"/>
                    <a:pt x="1636" y="3791"/>
                    <a:pt x="1402" y="3402"/>
                  </a:cubicBezTo>
                  <a:cubicBezTo>
                    <a:pt x="935" y="2597"/>
                    <a:pt x="0" y="1974"/>
                    <a:pt x="0" y="987"/>
                  </a:cubicBezTo>
                  <a:cubicBezTo>
                    <a:pt x="3765" y="1013"/>
                    <a:pt x="8282" y="1065"/>
                    <a:pt x="12384" y="806"/>
                  </a:cubicBezTo>
                  <a:cubicBezTo>
                    <a:pt x="13188" y="754"/>
                    <a:pt x="14668" y="676"/>
                    <a:pt x="15992" y="598"/>
                  </a:cubicBezTo>
                  <a:cubicBezTo>
                    <a:pt x="17238" y="520"/>
                    <a:pt x="18536" y="1"/>
                    <a:pt x="19367" y="182"/>
                  </a:cubicBezTo>
                  <a:cubicBezTo>
                    <a:pt x="20198" y="390"/>
                    <a:pt x="20535" y="1299"/>
                    <a:pt x="21184" y="1584"/>
                  </a:cubicBezTo>
                  <a:cubicBezTo>
                    <a:pt x="20743" y="2986"/>
                    <a:pt x="21106" y="4700"/>
                    <a:pt x="21781" y="5790"/>
                  </a:cubicBezTo>
                  <a:cubicBezTo>
                    <a:pt x="21989" y="6153"/>
                    <a:pt x="22404" y="6413"/>
                    <a:pt x="22768" y="6802"/>
                  </a:cubicBezTo>
                  <a:cubicBezTo>
                    <a:pt x="22924" y="6932"/>
                    <a:pt x="23235" y="7036"/>
                    <a:pt x="23365" y="7192"/>
                  </a:cubicBezTo>
                  <a:cubicBezTo>
                    <a:pt x="23495" y="7348"/>
                    <a:pt x="23417" y="7659"/>
                    <a:pt x="23573" y="7789"/>
                  </a:cubicBezTo>
                  <a:cubicBezTo>
                    <a:pt x="23754" y="7945"/>
                    <a:pt x="24377" y="8049"/>
                    <a:pt x="24559" y="8204"/>
                  </a:cubicBezTo>
                  <a:cubicBezTo>
                    <a:pt x="24897" y="8438"/>
                    <a:pt x="24767" y="8775"/>
                    <a:pt x="25156" y="8801"/>
                  </a:cubicBezTo>
                  <a:cubicBezTo>
                    <a:pt x="25442" y="9658"/>
                    <a:pt x="25416" y="10826"/>
                    <a:pt x="25961" y="11398"/>
                  </a:cubicBezTo>
                  <a:cubicBezTo>
                    <a:pt x="26688" y="11501"/>
                    <a:pt x="26558" y="10774"/>
                    <a:pt x="27155" y="10800"/>
                  </a:cubicBezTo>
                  <a:cubicBezTo>
                    <a:pt x="27597" y="11034"/>
                    <a:pt x="28090" y="11216"/>
                    <a:pt x="28557" y="11398"/>
                  </a:cubicBezTo>
                  <a:cubicBezTo>
                    <a:pt x="28453" y="13163"/>
                    <a:pt x="26896" y="14643"/>
                    <a:pt x="27960" y="15993"/>
                  </a:cubicBezTo>
                  <a:cubicBezTo>
                    <a:pt x="28297" y="16408"/>
                    <a:pt x="28557" y="16693"/>
                    <a:pt x="28972" y="17005"/>
                  </a:cubicBezTo>
                  <a:cubicBezTo>
                    <a:pt x="29232" y="17187"/>
                    <a:pt x="29959" y="17161"/>
                    <a:pt x="29959" y="17784"/>
                  </a:cubicBezTo>
                  <a:cubicBezTo>
                    <a:pt x="30686" y="17550"/>
                    <a:pt x="31153" y="18225"/>
                    <a:pt x="31569" y="18589"/>
                  </a:cubicBezTo>
                  <a:cubicBezTo>
                    <a:pt x="31698" y="18718"/>
                    <a:pt x="32062" y="18874"/>
                    <a:pt x="32166" y="19004"/>
                  </a:cubicBezTo>
                  <a:cubicBezTo>
                    <a:pt x="32295" y="19186"/>
                    <a:pt x="32218" y="19627"/>
                    <a:pt x="32373" y="19991"/>
                  </a:cubicBezTo>
                  <a:cubicBezTo>
                    <a:pt x="32451" y="20224"/>
                    <a:pt x="33074" y="20562"/>
                    <a:pt x="32763" y="21185"/>
                  </a:cubicBezTo>
                  <a:cubicBezTo>
                    <a:pt x="32763" y="21211"/>
                    <a:pt x="32373" y="21444"/>
                    <a:pt x="32373" y="21392"/>
                  </a:cubicBezTo>
                  <a:cubicBezTo>
                    <a:pt x="32555" y="22171"/>
                    <a:pt x="33308" y="22509"/>
                    <a:pt x="33360" y="23210"/>
                  </a:cubicBezTo>
                  <a:cubicBezTo>
                    <a:pt x="33879" y="23547"/>
                    <a:pt x="34346" y="22976"/>
                    <a:pt x="34762" y="23599"/>
                  </a:cubicBezTo>
                  <a:cubicBezTo>
                    <a:pt x="34502" y="23807"/>
                    <a:pt x="34814" y="24092"/>
                    <a:pt x="34762" y="24404"/>
                  </a:cubicBezTo>
                  <a:cubicBezTo>
                    <a:pt x="34710" y="24689"/>
                    <a:pt x="34476" y="24793"/>
                    <a:pt x="34346" y="25209"/>
                  </a:cubicBezTo>
                  <a:cubicBezTo>
                    <a:pt x="34294" y="25416"/>
                    <a:pt x="34736" y="25572"/>
                    <a:pt x="34346" y="25987"/>
                  </a:cubicBezTo>
                  <a:cubicBezTo>
                    <a:pt x="34424" y="25910"/>
                    <a:pt x="33853" y="25936"/>
                    <a:pt x="33749" y="25987"/>
                  </a:cubicBezTo>
                  <a:cubicBezTo>
                    <a:pt x="33334" y="26221"/>
                    <a:pt x="33126" y="27052"/>
                    <a:pt x="32970" y="25987"/>
                  </a:cubicBezTo>
                  <a:cubicBezTo>
                    <a:pt x="32451" y="26455"/>
                    <a:pt x="32659" y="26896"/>
                    <a:pt x="32763" y="27597"/>
                  </a:cubicBezTo>
                  <a:cubicBezTo>
                    <a:pt x="32062" y="27701"/>
                    <a:pt x="32503" y="27934"/>
                    <a:pt x="32373" y="28194"/>
                  </a:cubicBezTo>
                  <a:cubicBezTo>
                    <a:pt x="32269" y="28376"/>
                    <a:pt x="32010" y="28739"/>
                    <a:pt x="32373" y="28791"/>
                  </a:cubicBez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145"/>
            <p:cNvSpPr/>
            <p:nvPr/>
          </p:nvSpPr>
          <p:spPr>
            <a:xfrm>
              <a:off x="4985025" y="1564950"/>
              <a:ext cx="45475" cy="69475"/>
            </a:xfrm>
            <a:custGeom>
              <a:avLst/>
              <a:gdLst/>
              <a:ahLst/>
              <a:cxnLst/>
              <a:rect l="l" t="t" r="r" b="b"/>
              <a:pathLst>
                <a:path w="1819" h="2779" extrusionOk="0">
                  <a:moveTo>
                    <a:pt x="1169" y="546"/>
                  </a:moveTo>
                  <a:lnTo>
                    <a:pt x="1818" y="1"/>
                  </a:lnTo>
                  <a:cubicBezTo>
                    <a:pt x="1818" y="208"/>
                    <a:pt x="1299" y="1013"/>
                    <a:pt x="1766" y="1013"/>
                  </a:cubicBezTo>
                  <a:cubicBezTo>
                    <a:pt x="1662" y="1247"/>
                    <a:pt x="1091" y="1429"/>
                    <a:pt x="961" y="1610"/>
                  </a:cubicBezTo>
                  <a:cubicBezTo>
                    <a:pt x="832" y="2129"/>
                    <a:pt x="364" y="2779"/>
                    <a:pt x="209" y="2779"/>
                  </a:cubicBezTo>
                  <a:cubicBezTo>
                    <a:pt x="27" y="2623"/>
                    <a:pt x="1" y="2415"/>
                    <a:pt x="53" y="2233"/>
                  </a:cubicBezTo>
                  <a:cubicBezTo>
                    <a:pt x="105" y="2026"/>
                    <a:pt x="183" y="1558"/>
                    <a:pt x="364" y="1455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145"/>
            <p:cNvSpPr/>
            <p:nvPr/>
          </p:nvSpPr>
          <p:spPr>
            <a:xfrm>
              <a:off x="5570450" y="1925800"/>
              <a:ext cx="20800" cy="46775"/>
            </a:xfrm>
            <a:custGeom>
              <a:avLst/>
              <a:gdLst/>
              <a:ahLst/>
              <a:cxnLst/>
              <a:rect l="l" t="t" r="r" b="b"/>
              <a:pathLst>
                <a:path w="832" h="1871" extrusionOk="0">
                  <a:moveTo>
                    <a:pt x="208" y="1662"/>
                  </a:moveTo>
                  <a:cubicBezTo>
                    <a:pt x="468" y="1870"/>
                    <a:pt x="753" y="572"/>
                    <a:pt x="831" y="235"/>
                  </a:cubicBezTo>
                  <a:cubicBezTo>
                    <a:pt x="727" y="1"/>
                    <a:pt x="442" y="235"/>
                    <a:pt x="260" y="364"/>
                  </a:cubicBezTo>
                  <a:cubicBezTo>
                    <a:pt x="104" y="520"/>
                    <a:pt x="1" y="1481"/>
                    <a:pt x="208" y="1636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145"/>
            <p:cNvSpPr/>
            <p:nvPr/>
          </p:nvSpPr>
          <p:spPr>
            <a:xfrm>
              <a:off x="5569150" y="1940725"/>
              <a:ext cx="55200" cy="61700"/>
            </a:xfrm>
            <a:custGeom>
              <a:avLst/>
              <a:gdLst/>
              <a:ahLst/>
              <a:cxnLst/>
              <a:rect l="l" t="t" r="r" b="b"/>
              <a:pathLst>
                <a:path w="2208" h="2468" extrusionOk="0">
                  <a:moveTo>
                    <a:pt x="1169" y="364"/>
                  </a:moveTo>
                  <a:cubicBezTo>
                    <a:pt x="1428" y="1"/>
                    <a:pt x="1896" y="650"/>
                    <a:pt x="2207" y="936"/>
                  </a:cubicBezTo>
                  <a:cubicBezTo>
                    <a:pt x="2077" y="1688"/>
                    <a:pt x="1" y="2467"/>
                    <a:pt x="442" y="1714"/>
                  </a:cubicBezTo>
                  <a:cubicBezTo>
                    <a:pt x="702" y="1247"/>
                    <a:pt x="909" y="780"/>
                    <a:pt x="1169" y="364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145"/>
            <p:cNvSpPr/>
            <p:nvPr/>
          </p:nvSpPr>
          <p:spPr>
            <a:xfrm>
              <a:off x="4815650" y="1213825"/>
              <a:ext cx="59725" cy="63000"/>
            </a:xfrm>
            <a:custGeom>
              <a:avLst/>
              <a:gdLst/>
              <a:ahLst/>
              <a:cxnLst/>
              <a:rect l="l" t="t" r="r" b="b"/>
              <a:pathLst>
                <a:path w="2389" h="2520" extrusionOk="0">
                  <a:moveTo>
                    <a:pt x="753" y="2519"/>
                  </a:moveTo>
                  <a:lnTo>
                    <a:pt x="1194" y="2000"/>
                  </a:lnTo>
                  <a:cubicBezTo>
                    <a:pt x="1636" y="1507"/>
                    <a:pt x="2181" y="1143"/>
                    <a:pt x="2389" y="416"/>
                  </a:cubicBezTo>
                  <a:lnTo>
                    <a:pt x="2389" y="1"/>
                  </a:lnTo>
                  <a:cubicBezTo>
                    <a:pt x="1142" y="312"/>
                    <a:pt x="182" y="858"/>
                    <a:pt x="0" y="2208"/>
                  </a:cubicBezTo>
                  <a:cubicBezTo>
                    <a:pt x="623" y="2441"/>
                    <a:pt x="623" y="2156"/>
                    <a:pt x="779" y="1818"/>
                  </a:cubicBezTo>
                  <a:lnTo>
                    <a:pt x="779" y="2000"/>
                  </a:lnTo>
                  <a:lnTo>
                    <a:pt x="753" y="2519"/>
                  </a:ln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145"/>
            <p:cNvSpPr/>
            <p:nvPr/>
          </p:nvSpPr>
          <p:spPr>
            <a:xfrm>
              <a:off x="4620300" y="1269000"/>
              <a:ext cx="739250" cy="320000"/>
            </a:xfrm>
            <a:custGeom>
              <a:avLst/>
              <a:gdLst/>
              <a:ahLst/>
              <a:cxnLst/>
              <a:rect l="l" t="t" r="r" b="b"/>
              <a:pathLst>
                <a:path w="29570" h="12800" extrusionOk="0">
                  <a:moveTo>
                    <a:pt x="17991" y="7815"/>
                  </a:moveTo>
                  <a:cubicBezTo>
                    <a:pt x="17939" y="7633"/>
                    <a:pt x="17783" y="7607"/>
                    <a:pt x="17783" y="7399"/>
                  </a:cubicBezTo>
                  <a:cubicBezTo>
                    <a:pt x="16641" y="7192"/>
                    <a:pt x="16900" y="8386"/>
                    <a:pt x="15992" y="8412"/>
                  </a:cubicBezTo>
                  <a:lnTo>
                    <a:pt x="15992" y="7399"/>
                  </a:lnTo>
                  <a:cubicBezTo>
                    <a:pt x="15369" y="7711"/>
                    <a:pt x="15369" y="8594"/>
                    <a:pt x="14979" y="9191"/>
                  </a:cubicBezTo>
                  <a:cubicBezTo>
                    <a:pt x="14460" y="10021"/>
                    <a:pt x="13941" y="11631"/>
                    <a:pt x="13396" y="12799"/>
                  </a:cubicBezTo>
                  <a:cubicBezTo>
                    <a:pt x="12695" y="12695"/>
                    <a:pt x="13084" y="11839"/>
                    <a:pt x="13188" y="11397"/>
                  </a:cubicBezTo>
                  <a:cubicBezTo>
                    <a:pt x="13344" y="11086"/>
                    <a:pt x="12253" y="11086"/>
                    <a:pt x="12383" y="11397"/>
                  </a:cubicBezTo>
                  <a:cubicBezTo>
                    <a:pt x="12176" y="10177"/>
                    <a:pt x="12877" y="8464"/>
                    <a:pt x="10800" y="8594"/>
                  </a:cubicBezTo>
                  <a:cubicBezTo>
                    <a:pt x="10852" y="8126"/>
                    <a:pt x="10774" y="7841"/>
                    <a:pt x="10592" y="7607"/>
                  </a:cubicBezTo>
                  <a:cubicBezTo>
                    <a:pt x="10021" y="7893"/>
                    <a:pt x="9398" y="7244"/>
                    <a:pt x="8801" y="7192"/>
                  </a:cubicBezTo>
                  <a:cubicBezTo>
                    <a:pt x="8281" y="7166"/>
                    <a:pt x="7607" y="7477"/>
                    <a:pt x="6802" y="7192"/>
                  </a:cubicBezTo>
                  <a:cubicBezTo>
                    <a:pt x="6698" y="7166"/>
                    <a:pt x="6464" y="6828"/>
                    <a:pt x="6386" y="6802"/>
                  </a:cubicBezTo>
                  <a:cubicBezTo>
                    <a:pt x="5062" y="6387"/>
                    <a:pt x="2960" y="6231"/>
                    <a:pt x="1194" y="5790"/>
                  </a:cubicBezTo>
                  <a:cubicBezTo>
                    <a:pt x="1116" y="5063"/>
                    <a:pt x="727" y="4674"/>
                    <a:pt x="0" y="4596"/>
                  </a:cubicBezTo>
                  <a:cubicBezTo>
                    <a:pt x="156" y="4025"/>
                    <a:pt x="961" y="4102"/>
                    <a:pt x="1402" y="3791"/>
                  </a:cubicBezTo>
                  <a:cubicBezTo>
                    <a:pt x="1869" y="3479"/>
                    <a:pt x="2051" y="2856"/>
                    <a:pt x="2596" y="2597"/>
                  </a:cubicBezTo>
                  <a:cubicBezTo>
                    <a:pt x="4413" y="2882"/>
                    <a:pt x="4699" y="1636"/>
                    <a:pt x="5997" y="1403"/>
                  </a:cubicBezTo>
                  <a:cubicBezTo>
                    <a:pt x="6283" y="883"/>
                    <a:pt x="6672" y="468"/>
                    <a:pt x="6983" y="1"/>
                  </a:cubicBezTo>
                  <a:cubicBezTo>
                    <a:pt x="8230" y="104"/>
                    <a:pt x="8152" y="1506"/>
                    <a:pt x="8385" y="2597"/>
                  </a:cubicBezTo>
                  <a:cubicBezTo>
                    <a:pt x="9008" y="2701"/>
                    <a:pt x="8463" y="1610"/>
                    <a:pt x="9190" y="1792"/>
                  </a:cubicBezTo>
                  <a:cubicBezTo>
                    <a:pt x="9216" y="1974"/>
                    <a:pt x="9112" y="1974"/>
                    <a:pt x="8982" y="2000"/>
                  </a:cubicBezTo>
                  <a:cubicBezTo>
                    <a:pt x="9580" y="2233"/>
                    <a:pt x="9761" y="1454"/>
                    <a:pt x="10384" y="1403"/>
                  </a:cubicBezTo>
                  <a:cubicBezTo>
                    <a:pt x="11786" y="1273"/>
                    <a:pt x="12825" y="2752"/>
                    <a:pt x="13370" y="3791"/>
                  </a:cubicBezTo>
                  <a:cubicBezTo>
                    <a:pt x="14927" y="3635"/>
                    <a:pt x="15473" y="3661"/>
                    <a:pt x="16771" y="3999"/>
                  </a:cubicBezTo>
                  <a:cubicBezTo>
                    <a:pt x="17420" y="4128"/>
                    <a:pt x="17342" y="3401"/>
                    <a:pt x="17575" y="3194"/>
                  </a:cubicBezTo>
                  <a:cubicBezTo>
                    <a:pt x="17731" y="3064"/>
                    <a:pt x="18121" y="3012"/>
                    <a:pt x="18380" y="2804"/>
                  </a:cubicBezTo>
                  <a:cubicBezTo>
                    <a:pt x="18848" y="2389"/>
                    <a:pt x="18718" y="2259"/>
                    <a:pt x="19782" y="2000"/>
                  </a:cubicBezTo>
                  <a:cubicBezTo>
                    <a:pt x="20327" y="1844"/>
                    <a:pt x="20924" y="2026"/>
                    <a:pt x="21781" y="1792"/>
                  </a:cubicBezTo>
                  <a:cubicBezTo>
                    <a:pt x="22534" y="1584"/>
                    <a:pt x="23131" y="805"/>
                    <a:pt x="23962" y="987"/>
                  </a:cubicBezTo>
                  <a:cubicBezTo>
                    <a:pt x="23910" y="1714"/>
                    <a:pt x="23988" y="2285"/>
                    <a:pt x="24169" y="2804"/>
                  </a:cubicBezTo>
                  <a:cubicBezTo>
                    <a:pt x="25156" y="3038"/>
                    <a:pt x="26065" y="2259"/>
                    <a:pt x="26350" y="2986"/>
                  </a:cubicBezTo>
                  <a:cubicBezTo>
                    <a:pt x="26766" y="2934"/>
                    <a:pt x="26895" y="2597"/>
                    <a:pt x="27155" y="2389"/>
                  </a:cubicBezTo>
                  <a:cubicBezTo>
                    <a:pt x="27752" y="2545"/>
                    <a:pt x="28012" y="3012"/>
                    <a:pt x="27960" y="3791"/>
                  </a:cubicBezTo>
                  <a:cubicBezTo>
                    <a:pt x="28401" y="4440"/>
                    <a:pt x="29336" y="4570"/>
                    <a:pt x="29569" y="5400"/>
                  </a:cubicBezTo>
                  <a:cubicBezTo>
                    <a:pt x="28479" y="5349"/>
                    <a:pt x="27155" y="5530"/>
                    <a:pt x="26350" y="5193"/>
                  </a:cubicBezTo>
                  <a:cubicBezTo>
                    <a:pt x="25857" y="5219"/>
                    <a:pt x="25961" y="5868"/>
                    <a:pt x="25961" y="6387"/>
                  </a:cubicBezTo>
                  <a:cubicBezTo>
                    <a:pt x="25390" y="6387"/>
                    <a:pt x="25234" y="5946"/>
                    <a:pt x="24974" y="5608"/>
                  </a:cubicBezTo>
                  <a:cubicBezTo>
                    <a:pt x="24014" y="5530"/>
                    <a:pt x="23131" y="5063"/>
                    <a:pt x="22378" y="5400"/>
                  </a:cubicBezTo>
                  <a:cubicBezTo>
                    <a:pt x="21885" y="5582"/>
                    <a:pt x="21781" y="6127"/>
                    <a:pt x="21366" y="6387"/>
                  </a:cubicBezTo>
                  <a:cubicBezTo>
                    <a:pt x="20353" y="6517"/>
                    <a:pt x="19522" y="6335"/>
                    <a:pt x="18977" y="6802"/>
                  </a:cubicBezTo>
                  <a:cubicBezTo>
                    <a:pt x="18588" y="7114"/>
                    <a:pt x="18744" y="7659"/>
                    <a:pt x="18173" y="7997"/>
                  </a:cubicBez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145"/>
            <p:cNvSpPr/>
            <p:nvPr/>
          </p:nvSpPr>
          <p:spPr>
            <a:xfrm>
              <a:off x="5104450" y="1444875"/>
              <a:ext cx="504975" cy="692550"/>
            </a:xfrm>
            <a:custGeom>
              <a:avLst/>
              <a:gdLst/>
              <a:ahLst/>
              <a:cxnLst/>
              <a:rect l="l" t="t" r="r" b="b"/>
              <a:pathLst>
                <a:path w="20199" h="27702" extrusionOk="0">
                  <a:moveTo>
                    <a:pt x="3220" y="5557"/>
                  </a:moveTo>
                  <a:lnTo>
                    <a:pt x="3220" y="6958"/>
                  </a:lnTo>
                  <a:cubicBezTo>
                    <a:pt x="3324" y="7556"/>
                    <a:pt x="3479" y="6699"/>
                    <a:pt x="3817" y="6777"/>
                  </a:cubicBezTo>
                  <a:cubicBezTo>
                    <a:pt x="3817" y="6777"/>
                    <a:pt x="3869" y="7088"/>
                    <a:pt x="3999" y="6958"/>
                  </a:cubicBezTo>
                  <a:cubicBezTo>
                    <a:pt x="4284" y="6751"/>
                    <a:pt x="4544" y="6232"/>
                    <a:pt x="4622" y="5764"/>
                  </a:cubicBezTo>
                  <a:cubicBezTo>
                    <a:pt x="4674" y="5297"/>
                    <a:pt x="4258" y="4622"/>
                    <a:pt x="4414" y="4155"/>
                  </a:cubicBezTo>
                  <a:cubicBezTo>
                    <a:pt x="4674" y="3402"/>
                    <a:pt x="5063" y="2986"/>
                    <a:pt x="5998" y="2961"/>
                  </a:cubicBezTo>
                  <a:cubicBezTo>
                    <a:pt x="6283" y="2078"/>
                    <a:pt x="5245" y="2545"/>
                    <a:pt x="5401" y="1766"/>
                  </a:cubicBezTo>
                  <a:cubicBezTo>
                    <a:pt x="5504" y="910"/>
                    <a:pt x="6205" y="702"/>
                    <a:pt x="6621" y="157"/>
                  </a:cubicBezTo>
                  <a:cubicBezTo>
                    <a:pt x="7114" y="1"/>
                    <a:pt x="7218" y="624"/>
                    <a:pt x="7815" y="754"/>
                  </a:cubicBezTo>
                  <a:cubicBezTo>
                    <a:pt x="8568" y="936"/>
                    <a:pt x="9632" y="598"/>
                    <a:pt x="9814" y="1559"/>
                  </a:cubicBezTo>
                  <a:cubicBezTo>
                    <a:pt x="11579" y="1714"/>
                    <a:pt x="12981" y="2260"/>
                    <a:pt x="13812" y="3350"/>
                  </a:cubicBezTo>
                  <a:cubicBezTo>
                    <a:pt x="13838" y="3921"/>
                    <a:pt x="13189" y="3817"/>
                    <a:pt x="13215" y="4362"/>
                  </a:cubicBezTo>
                  <a:cubicBezTo>
                    <a:pt x="13371" y="4934"/>
                    <a:pt x="13942" y="5089"/>
                    <a:pt x="14201" y="5557"/>
                  </a:cubicBezTo>
                  <a:cubicBezTo>
                    <a:pt x="14253" y="6829"/>
                    <a:pt x="14876" y="8568"/>
                    <a:pt x="13604" y="9165"/>
                  </a:cubicBezTo>
                  <a:cubicBezTo>
                    <a:pt x="13760" y="9918"/>
                    <a:pt x="13371" y="10126"/>
                    <a:pt x="13396" y="10775"/>
                  </a:cubicBezTo>
                  <a:cubicBezTo>
                    <a:pt x="13007" y="10956"/>
                    <a:pt x="12618" y="11164"/>
                    <a:pt x="12202" y="11372"/>
                  </a:cubicBezTo>
                  <a:cubicBezTo>
                    <a:pt x="12021" y="13007"/>
                    <a:pt x="12254" y="13760"/>
                    <a:pt x="13604" y="13968"/>
                  </a:cubicBezTo>
                  <a:cubicBezTo>
                    <a:pt x="14071" y="13111"/>
                    <a:pt x="15032" y="12722"/>
                    <a:pt x="15006" y="11372"/>
                  </a:cubicBezTo>
                  <a:cubicBezTo>
                    <a:pt x="15915" y="11242"/>
                    <a:pt x="16070" y="10307"/>
                    <a:pt x="17187" y="10359"/>
                  </a:cubicBezTo>
                  <a:cubicBezTo>
                    <a:pt x="18952" y="11735"/>
                    <a:pt x="18667" y="15162"/>
                    <a:pt x="20198" y="16772"/>
                  </a:cubicBezTo>
                  <a:cubicBezTo>
                    <a:pt x="19783" y="17291"/>
                    <a:pt x="20068" y="18511"/>
                    <a:pt x="19991" y="19368"/>
                  </a:cubicBezTo>
                  <a:cubicBezTo>
                    <a:pt x="19341" y="19601"/>
                    <a:pt x="19835" y="18719"/>
                    <a:pt x="19186" y="18952"/>
                  </a:cubicBezTo>
                  <a:cubicBezTo>
                    <a:pt x="18563" y="19342"/>
                    <a:pt x="18251" y="20043"/>
                    <a:pt x="18381" y="21159"/>
                  </a:cubicBezTo>
                  <a:cubicBezTo>
                    <a:pt x="17992" y="21367"/>
                    <a:pt x="17680" y="21652"/>
                    <a:pt x="17394" y="21964"/>
                  </a:cubicBezTo>
                  <a:cubicBezTo>
                    <a:pt x="17732" y="23911"/>
                    <a:pt x="16460" y="24222"/>
                    <a:pt x="16382" y="25754"/>
                  </a:cubicBezTo>
                  <a:cubicBezTo>
                    <a:pt x="14409" y="25910"/>
                    <a:pt x="12436" y="26663"/>
                    <a:pt x="10411" y="26766"/>
                  </a:cubicBezTo>
                  <a:cubicBezTo>
                    <a:pt x="9840" y="26792"/>
                    <a:pt x="9191" y="26559"/>
                    <a:pt x="8594" y="26559"/>
                  </a:cubicBezTo>
                  <a:cubicBezTo>
                    <a:pt x="6880" y="26585"/>
                    <a:pt x="4829" y="27156"/>
                    <a:pt x="3012" y="27364"/>
                  </a:cubicBezTo>
                  <a:cubicBezTo>
                    <a:pt x="2311" y="27441"/>
                    <a:pt x="1532" y="27312"/>
                    <a:pt x="806" y="27571"/>
                  </a:cubicBezTo>
                  <a:cubicBezTo>
                    <a:pt x="156" y="27701"/>
                    <a:pt x="494" y="27156"/>
                    <a:pt x="806" y="27156"/>
                  </a:cubicBezTo>
                  <a:cubicBezTo>
                    <a:pt x="1143" y="26611"/>
                    <a:pt x="1247" y="26117"/>
                    <a:pt x="1610" y="25157"/>
                  </a:cubicBezTo>
                  <a:cubicBezTo>
                    <a:pt x="1974" y="24170"/>
                    <a:pt x="2545" y="22535"/>
                    <a:pt x="2415" y="20744"/>
                  </a:cubicBezTo>
                  <a:cubicBezTo>
                    <a:pt x="2311" y="19523"/>
                    <a:pt x="1636" y="18563"/>
                    <a:pt x="1818" y="17550"/>
                  </a:cubicBezTo>
                  <a:cubicBezTo>
                    <a:pt x="1039" y="17291"/>
                    <a:pt x="1013" y="16772"/>
                    <a:pt x="624" y="15967"/>
                  </a:cubicBezTo>
                  <a:cubicBezTo>
                    <a:pt x="520" y="15759"/>
                    <a:pt x="260" y="15629"/>
                    <a:pt x="208" y="15370"/>
                  </a:cubicBezTo>
                  <a:cubicBezTo>
                    <a:pt x="131" y="14876"/>
                    <a:pt x="572" y="14695"/>
                    <a:pt x="624" y="14150"/>
                  </a:cubicBezTo>
                  <a:cubicBezTo>
                    <a:pt x="650" y="13527"/>
                    <a:pt x="364" y="13033"/>
                    <a:pt x="1" y="12566"/>
                  </a:cubicBezTo>
                  <a:cubicBezTo>
                    <a:pt x="312" y="11579"/>
                    <a:pt x="1169" y="10853"/>
                    <a:pt x="1013" y="9165"/>
                  </a:cubicBezTo>
                  <a:cubicBezTo>
                    <a:pt x="987" y="8828"/>
                    <a:pt x="780" y="8516"/>
                    <a:pt x="806" y="8360"/>
                  </a:cubicBezTo>
                  <a:cubicBezTo>
                    <a:pt x="909" y="7685"/>
                    <a:pt x="1714" y="7426"/>
                    <a:pt x="1403" y="6751"/>
                  </a:cubicBezTo>
                  <a:cubicBezTo>
                    <a:pt x="2078" y="6439"/>
                    <a:pt x="2701" y="6050"/>
                    <a:pt x="3012" y="5349"/>
                  </a:cubicBez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145"/>
            <p:cNvSpPr/>
            <p:nvPr/>
          </p:nvSpPr>
          <p:spPr>
            <a:xfrm>
              <a:off x="5393925" y="3199175"/>
              <a:ext cx="699650" cy="736025"/>
            </a:xfrm>
            <a:custGeom>
              <a:avLst/>
              <a:gdLst/>
              <a:ahLst/>
              <a:cxnLst/>
              <a:rect l="l" t="t" r="r" b="b"/>
              <a:pathLst>
                <a:path w="27986" h="29441" extrusionOk="0">
                  <a:moveTo>
                    <a:pt x="9320" y="28947"/>
                  </a:moveTo>
                  <a:cubicBezTo>
                    <a:pt x="8827" y="28895"/>
                    <a:pt x="8230" y="29414"/>
                    <a:pt x="7217" y="29207"/>
                  </a:cubicBezTo>
                  <a:cubicBezTo>
                    <a:pt x="6958" y="28506"/>
                    <a:pt x="6516" y="27597"/>
                    <a:pt x="6023" y="26792"/>
                  </a:cubicBezTo>
                  <a:cubicBezTo>
                    <a:pt x="5893" y="26585"/>
                    <a:pt x="5686" y="26455"/>
                    <a:pt x="5608" y="26195"/>
                  </a:cubicBezTo>
                  <a:cubicBezTo>
                    <a:pt x="5478" y="25650"/>
                    <a:pt x="5738" y="24689"/>
                    <a:pt x="5608" y="24014"/>
                  </a:cubicBezTo>
                  <a:cubicBezTo>
                    <a:pt x="5504" y="23443"/>
                    <a:pt x="5037" y="22976"/>
                    <a:pt x="5011" y="22613"/>
                  </a:cubicBezTo>
                  <a:cubicBezTo>
                    <a:pt x="4907" y="21470"/>
                    <a:pt x="5140" y="20198"/>
                    <a:pt x="5815" y="19419"/>
                  </a:cubicBezTo>
                  <a:cubicBezTo>
                    <a:pt x="5452" y="18900"/>
                    <a:pt x="5504" y="18147"/>
                    <a:pt x="5218" y="17602"/>
                  </a:cubicBezTo>
                  <a:cubicBezTo>
                    <a:pt x="5089" y="17369"/>
                    <a:pt x="4751" y="17395"/>
                    <a:pt x="4621" y="17213"/>
                  </a:cubicBezTo>
                  <a:cubicBezTo>
                    <a:pt x="4465" y="17031"/>
                    <a:pt x="3998" y="15837"/>
                    <a:pt x="3816" y="15396"/>
                  </a:cubicBezTo>
                  <a:cubicBezTo>
                    <a:pt x="3167" y="13708"/>
                    <a:pt x="2752" y="11346"/>
                    <a:pt x="2233" y="9399"/>
                  </a:cubicBezTo>
                  <a:cubicBezTo>
                    <a:pt x="1454" y="6595"/>
                    <a:pt x="623" y="4103"/>
                    <a:pt x="0" y="1714"/>
                  </a:cubicBezTo>
                  <a:cubicBezTo>
                    <a:pt x="4284" y="1065"/>
                    <a:pt x="8775" y="883"/>
                    <a:pt x="12799" y="1"/>
                  </a:cubicBezTo>
                  <a:cubicBezTo>
                    <a:pt x="12513" y="572"/>
                    <a:pt x="12254" y="1195"/>
                    <a:pt x="11812" y="1610"/>
                  </a:cubicBezTo>
                  <a:cubicBezTo>
                    <a:pt x="11942" y="2753"/>
                    <a:pt x="13448" y="2493"/>
                    <a:pt x="13811" y="3402"/>
                  </a:cubicBezTo>
                  <a:cubicBezTo>
                    <a:pt x="14434" y="3272"/>
                    <a:pt x="14201" y="3272"/>
                    <a:pt x="14798" y="3402"/>
                  </a:cubicBezTo>
                  <a:cubicBezTo>
                    <a:pt x="15395" y="4310"/>
                    <a:pt x="16148" y="5920"/>
                    <a:pt x="17005" y="6595"/>
                  </a:cubicBezTo>
                  <a:cubicBezTo>
                    <a:pt x="17160" y="6751"/>
                    <a:pt x="17446" y="6673"/>
                    <a:pt x="17602" y="6803"/>
                  </a:cubicBezTo>
                  <a:cubicBezTo>
                    <a:pt x="17939" y="7088"/>
                    <a:pt x="17290" y="7218"/>
                    <a:pt x="18199" y="7010"/>
                  </a:cubicBezTo>
                  <a:cubicBezTo>
                    <a:pt x="18121" y="7374"/>
                    <a:pt x="18874" y="7400"/>
                    <a:pt x="18796" y="7815"/>
                  </a:cubicBezTo>
                  <a:cubicBezTo>
                    <a:pt x="18796" y="7815"/>
                    <a:pt x="18484" y="7867"/>
                    <a:pt x="18588" y="7997"/>
                  </a:cubicBezTo>
                  <a:cubicBezTo>
                    <a:pt x="18588" y="7997"/>
                    <a:pt x="18874" y="7867"/>
                    <a:pt x="19003" y="7997"/>
                  </a:cubicBezTo>
                  <a:cubicBezTo>
                    <a:pt x="19393" y="8464"/>
                    <a:pt x="19730" y="8568"/>
                    <a:pt x="20587" y="9009"/>
                  </a:cubicBezTo>
                  <a:cubicBezTo>
                    <a:pt x="21054" y="10489"/>
                    <a:pt x="22249" y="11216"/>
                    <a:pt x="23599" y="11813"/>
                  </a:cubicBezTo>
                  <a:cubicBezTo>
                    <a:pt x="23676" y="12722"/>
                    <a:pt x="24403" y="13007"/>
                    <a:pt x="24377" y="14020"/>
                  </a:cubicBezTo>
                  <a:cubicBezTo>
                    <a:pt x="24559" y="14513"/>
                    <a:pt x="25208" y="14513"/>
                    <a:pt x="25598" y="14798"/>
                  </a:cubicBezTo>
                  <a:cubicBezTo>
                    <a:pt x="25208" y="15162"/>
                    <a:pt x="25701" y="15136"/>
                    <a:pt x="25598" y="15006"/>
                  </a:cubicBezTo>
                  <a:cubicBezTo>
                    <a:pt x="26247" y="15759"/>
                    <a:pt x="26273" y="16382"/>
                    <a:pt x="26584" y="17420"/>
                  </a:cubicBezTo>
                  <a:cubicBezTo>
                    <a:pt x="27233" y="17291"/>
                    <a:pt x="27519" y="17550"/>
                    <a:pt x="27986" y="17602"/>
                  </a:cubicBezTo>
                  <a:cubicBezTo>
                    <a:pt x="27882" y="18381"/>
                    <a:pt x="27311" y="18900"/>
                    <a:pt x="26792" y="18199"/>
                  </a:cubicBezTo>
                  <a:cubicBezTo>
                    <a:pt x="26662" y="18848"/>
                    <a:pt x="26922" y="19134"/>
                    <a:pt x="26999" y="19601"/>
                  </a:cubicBezTo>
                  <a:cubicBezTo>
                    <a:pt x="25961" y="19264"/>
                    <a:pt x="26298" y="21678"/>
                    <a:pt x="26584" y="22016"/>
                  </a:cubicBezTo>
                  <a:cubicBezTo>
                    <a:pt x="26143" y="22119"/>
                    <a:pt x="26091" y="22353"/>
                    <a:pt x="25779" y="22405"/>
                  </a:cubicBezTo>
                  <a:cubicBezTo>
                    <a:pt x="25727" y="22431"/>
                    <a:pt x="25364" y="22093"/>
                    <a:pt x="25182" y="22405"/>
                  </a:cubicBezTo>
                  <a:cubicBezTo>
                    <a:pt x="25364" y="22846"/>
                    <a:pt x="26221" y="22587"/>
                    <a:pt x="26376" y="23002"/>
                  </a:cubicBezTo>
                  <a:cubicBezTo>
                    <a:pt x="26376" y="23755"/>
                    <a:pt x="26091" y="23521"/>
                    <a:pt x="25598" y="23417"/>
                  </a:cubicBezTo>
                  <a:cubicBezTo>
                    <a:pt x="25883" y="25027"/>
                    <a:pt x="25416" y="25442"/>
                    <a:pt x="25987" y="26611"/>
                  </a:cubicBezTo>
                  <a:cubicBezTo>
                    <a:pt x="25078" y="26585"/>
                    <a:pt x="24118" y="26611"/>
                    <a:pt x="23806" y="26013"/>
                  </a:cubicBezTo>
                  <a:cubicBezTo>
                    <a:pt x="23495" y="26377"/>
                    <a:pt x="23131" y="26688"/>
                    <a:pt x="22794" y="27000"/>
                  </a:cubicBezTo>
                  <a:cubicBezTo>
                    <a:pt x="23105" y="27545"/>
                    <a:pt x="23443" y="28765"/>
                    <a:pt x="23001" y="29414"/>
                  </a:cubicBezTo>
                  <a:cubicBezTo>
                    <a:pt x="22249" y="29440"/>
                    <a:pt x="22586" y="28350"/>
                    <a:pt x="21989" y="28220"/>
                  </a:cubicBezTo>
                  <a:cubicBezTo>
                    <a:pt x="17809" y="28402"/>
                    <a:pt x="13578" y="28843"/>
                    <a:pt x="9320" y="28947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145"/>
            <p:cNvSpPr/>
            <p:nvPr/>
          </p:nvSpPr>
          <p:spPr>
            <a:xfrm>
              <a:off x="4333425" y="1321575"/>
              <a:ext cx="673700" cy="729525"/>
            </a:xfrm>
            <a:custGeom>
              <a:avLst/>
              <a:gdLst/>
              <a:ahLst/>
              <a:cxnLst/>
              <a:rect l="l" t="t" r="r" b="b"/>
              <a:pathLst>
                <a:path w="26948" h="29181" extrusionOk="0">
                  <a:moveTo>
                    <a:pt x="23469" y="7010"/>
                  </a:moveTo>
                  <a:cubicBezTo>
                    <a:pt x="23754" y="7893"/>
                    <a:pt x="23469" y="8178"/>
                    <a:pt x="23469" y="9217"/>
                  </a:cubicBezTo>
                  <a:cubicBezTo>
                    <a:pt x="23521" y="9476"/>
                    <a:pt x="23962" y="9372"/>
                    <a:pt x="24274" y="9398"/>
                  </a:cubicBezTo>
                  <a:cubicBezTo>
                    <a:pt x="23988" y="10541"/>
                    <a:pt x="24793" y="10618"/>
                    <a:pt x="24663" y="11605"/>
                  </a:cubicBezTo>
                  <a:cubicBezTo>
                    <a:pt x="24481" y="11761"/>
                    <a:pt x="24222" y="11813"/>
                    <a:pt x="23858" y="11813"/>
                  </a:cubicBezTo>
                  <a:cubicBezTo>
                    <a:pt x="23910" y="13059"/>
                    <a:pt x="22742" y="13682"/>
                    <a:pt x="23261" y="14798"/>
                  </a:cubicBezTo>
                  <a:cubicBezTo>
                    <a:pt x="23754" y="15006"/>
                    <a:pt x="23858" y="14590"/>
                    <a:pt x="24066" y="14409"/>
                  </a:cubicBezTo>
                  <a:cubicBezTo>
                    <a:pt x="24637" y="13889"/>
                    <a:pt x="24845" y="12955"/>
                    <a:pt x="25676" y="12410"/>
                  </a:cubicBezTo>
                  <a:cubicBezTo>
                    <a:pt x="26948" y="12877"/>
                    <a:pt x="25779" y="13889"/>
                    <a:pt x="25676" y="14798"/>
                  </a:cubicBezTo>
                  <a:cubicBezTo>
                    <a:pt x="25546" y="15707"/>
                    <a:pt x="25494" y="16252"/>
                    <a:pt x="25857" y="17005"/>
                  </a:cubicBezTo>
                  <a:cubicBezTo>
                    <a:pt x="25312" y="17109"/>
                    <a:pt x="25312" y="17758"/>
                    <a:pt x="25078" y="18199"/>
                  </a:cubicBezTo>
                  <a:cubicBezTo>
                    <a:pt x="24845" y="18848"/>
                    <a:pt x="25286" y="19471"/>
                    <a:pt x="25260" y="19990"/>
                  </a:cubicBezTo>
                  <a:cubicBezTo>
                    <a:pt x="25234" y="20717"/>
                    <a:pt x="24741" y="21522"/>
                    <a:pt x="24663" y="22405"/>
                  </a:cubicBezTo>
                  <a:cubicBezTo>
                    <a:pt x="24637" y="22950"/>
                    <a:pt x="24819" y="23832"/>
                    <a:pt x="24871" y="24196"/>
                  </a:cubicBezTo>
                  <a:cubicBezTo>
                    <a:pt x="24897" y="24404"/>
                    <a:pt x="24663" y="24611"/>
                    <a:pt x="24663" y="24611"/>
                  </a:cubicBezTo>
                  <a:cubicBezTo>
                    <a:pt x="24715" y="24845"/>
                    <a:pt x="24949" y="25182"/>
                    <a:pt x="25078" y="25390"/>
                  </a:cubicBezTo>
                  <a:cubicBezTo>
                    <a:pt x="25390" y="26065"/>
                    <a:pt x="25598" y="26740"/>
                    <a:pt x="25468" y="28194"/>
                  </a:cubicBezTo>
                  <a:cubicBezTo>
                    <a:pt x="20925" y="28324"/>
                    <a:pt x="16927" y="28973"/>
                    <a:pt x="12280" y="28999"/>
                  </a:cubicBezTo>
                  <a:cubicBezTo>
                    <a:pt x="11657" y="29180"/>
                    <a:pt x="12020" y="28350"/>
                    <a:pt x="11683" y="28194"/>
                  </a:cubicBezTo>
                  <a:cubicBezTo>
                    <a:pt x="10982" y="28194"/>
                    <a:pt x="10540" y="27882"/>
                    <a:pt x="9891" y="27804"/>
                  </a:cubicBezTo>
                  <a:cubicBezTo>
                    <a:pt x="9865" y="26688"/>
                    <a:pt x="8723" y="25260"/>
                    <a:pt x="9684" y="24404"/>
                  </a:cubicBezTo>
                  <a:cubicBezTo>
                    <a:pt x="9632" y="23858"/>
                    <a:pt x="9087" y="23832"/>
                    <a:pt x="8905" y="23391"/>
                  </a:cubicBezTo>
                  <a:cubicBezTo>
                    <a:pt x="8567" y="22664"/>
                    <a:pt x="8801" y="21522"/>
                    <a:pt x="8490" y="20795"/>
                  </a:cubicBezTo>
                  <a:cubicBezTo>
                    <a:pt x="8256" y="20198"/>
                    <a:pt x="7918" y="19679"/>
                    <a:pt x="7503" y="19393"/>
                  </a:cubicBezTo>
                  <a:cubicBezTo>
                    <a:pt x="7269" y="19237"/>
                    <a:pt x="6646" y="19289"/>
                    <a:pt x="6283" y="19004"/>
                  </a:cubicBezTo>
                  <a:cubicBezTo>
                    <a:pt x="5686" y="18484"/>
                    <a:pt x="5374" y="17524"/>
                    <a:pt x="4699" y="17005"/>
                  </a:cubicBezTo>
                  <a:cubicBezTo>
                    <a:pt x="4569" y="16901"/>
                    <a:pt x="4024" y="16823"/>
                    <a:pt x="3687" y="16589"/>
                  </a:cubicBezTo>
                  <a:cubicBezTo>
                    <a:pt x="3479" y="16460"/>
                    <a:pt x="3245" y="16070"/>
                    <a:pt x="3090" y="15992"/>
                  </a:cubicBezTo>
                  <a:cubicBezTo>
                    <a:pt x="2726" y="15811"/>
                    <a:pt x="2207" y="15992"/>
                    <a:pt x="1895" y="15785"/>
                  </a:cubicBezTo>
                  <a:cubicBezTo>
                    <a:pt x="1480" y="15551"/>
                    <a:pt x="1558" y="14902"/>
                    <a:pt x="909" y="15006"/>
                  </a:cubicBezTo>
                  <a:cubicBezTo>
                    <a:pt x="1376" y="13604"/>
                    <a:pt x="546" y="11735"/>
                    <a:pt x="1506" y="10592"/>
                  </a:cubicBezTo>
                  <a:cubicBezTo>
                    <a:pt x="1272" y="9969"/>
                    <a:pt x="935" y="9424"/>
                    <a:pt x="286" y="9191"/>
                  </a:cubicBezTo>
                  <a:cubicBezTo>
                    <a:pt x="0" y="8749"/>
                    <a:pt x="494" y="8827"/>
                    <a:pt x="701" y="8386"/>
                  </a:cubicBezTo>
                  <a:cubicBezTo>
                    <a:pt x="805" y="8152"/>
                    <a:pt x="753" y="7555"/>
                    <a:pt x="883" y="7399"/>
                  </a:cubicBezTo>
                  <a:cubicBezTo>
                    <a:pt x="961" y="7295"/>
                    <a:pt x="1402" y="7269"/>
                    <a:pt x="1506" y="7192"/>
                  </a:cubicBezTo>
                  <a:cubicBezTo>
                    <a:pt x="1818" y="6984"/>
                    <a:pt x="2389" y="6465"/>
                    <a:pt x="2882" y="6205"/>
                  </a:cubicBezTo>
                  <a:cubicBezTo>
                    <a:pt x="3038" y="4647"/>
                    <a:pt x="2700" y="3583"/>
                    <a:pt x="2700" y="2207"/>
                  </a:cubicBezTo>
                  <a:cubicBezTo>
                    <a:pt x="3116" y="2233"/>
                    <a:pt x="3323" y="2025"/>
                    <a:pt x="3297" y="1584"/>
                  </a:cubicBezTo>
                  <a:cubicBezTo>
                    <a:pt x="5011" y="2830"/>
                    <a:pt x="7373" y="442"/>
                    <a:pt x="9087" y="0"/>
                  </a:cubicBezTo>
                  <a:cubicBezTo>
                    <a:pt x="9476" y="572"/>
                    <a:pt x="8645" y="1324"/>
                    <a:pt x="8671" y="2207"/>
                  </a:cubicBezTo>
                  <a:cubicBezTo>
                    <a:pt x="10540" y="1792"/>
                    <a:pt x="12202" y="2622"/>
                    <a:pt x="12877" y="3998"/>
                  </a:cubicBezTo>
                  <a:cubicBezTo>
                    <a:pt x="14071" y="4154"/>
                    <a:pt x="14928" y="4180"/>
                    <a:pt x="16070" y="4388"/>
                  </a:cubicBezTo>
                  <a:cubicBezTo>
                    <a:pt x="16330" y="4440"/>
                    <a:pt x="16849" y="4544"/>
                    <a:pt x="17083" y="4595"/>
                  </a:cubicBezTo>
                  <a:cubicBezTo>
                    <a:pt x="17628" y="4751"/>
                    <a:pt x="18121" y="5270"/>
                    <a:pt x="18666" y="5400"/>
                  </a:cubicBezTo>
                  <a:cubicBezTo>
                    <a:pt x="19549" y="5582"/>
                    <a:pt x="20613" y="5322"/>
                    <a:pt x="21652" y="5608"/>
                  </a:cubicBezTo>
                  <a:cubicBezTo>
                    <a:pt x="21755" y="5971"/>
                    <a:pt x="22223" y="5971"/>
                    <a:pt x="22067" y="6594"/>
                  </a:cubicBezTo>
                  <a:cubicBezTo>
                    <a:pt x="22690" y="6569"/>
                    <a:pt x="23028" y="6854"/>
                    <a:pt x="23469" y="7010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145"/>
            <p:cNvSpPr/>
            <p:nvPr/>
          </p:nvSpPr>
          <p:spPr>
            <a:xfrm>
              <a:off x="4770200" y="2901925"/>
              <a:ext cx="1100125" cy="390100"/>
            </a:xfrm>
            <a:custGeom>
              <a:avLst/>
              <a:gdLst/>
              <a:ahLst/>
              <a:cxnLst/>
              <a:rect l="l" t="t" r="r" b="b"/>
              <a:pathLst>
                <a:path w="44005" h="15604" extrusionOk="0">
                  <a:moveTo>
                    <a:pt x="2597" y="7400"/>
                  </a:moveTo>
                  <a:cubicBezTo>
                    <a:pt x="3194" y="7426"/>
                    <a:pt x="2779" y="6621"/>
                    <a:pt x="2805" y="6595"/>
                  </a:cubicBezTo>
                  <a:cubicBezTo>
                    <a:pt x="2831" y="6569"/>
                    <a:pt x="3194" y="6647"/>
                    <a:pt x="3194" y="6595"/>
                  </a:cubicBezTo>
                  <a:cubicBezTo>
                    <a:pt x="3298" y="6309"/>
                    <a:pt x="2857" y="5920"/>
                    <a:pt x="3402" y="5608"/>
                  </a:cubicBezTo>
                  <a:cubicBezTo>
                    <a:pt x="5998" y="5530"/>
                    <a:pt x="8386" y="5245"/>
                    <a:pt x="10801" y="4985"/>
                  </a:cubicBezTo>
                  <a:cubicBezTo>
                    <a:pt x="10697" y="4700"/>
                    <a:pt x="11034" y="3973"/>
                    <a:pt x="10593" y="3999"/>
                  </a:cubicBezTo>
                  <a:cubicBezTo>
                    <a:pt x="11398" y="3947"/>
                    <a:pt x="12748" y="3739"/>
                    <a:pt x="13994" y="3583"/>
                  </a:cubicBezTo>
                  <a:cubicBezTo>
                    <a:pt x="16538" y="3298"/>
                    <a:pt x="19264" y="3194"/>
                    <a:pt x="21990" y="2986"/>
                  </a:cubicBezTo>
                  <a:cubicBezTo>
                    <a:pt x="23418" y="2908"/>
                    <a:pt x="24897" y="2493"/>
                    <a:pt x="26377" y="2389"/>
                  </a:cubicBezTo>
                  <a:cubicBezTo>
                    <a:pt x="28194" y="2259"/>
                    <a:pt x="30141" y="2233"/>
                    <a:pt x="31959" y="2000"/>
                  </a:cubicBezTo>
                  <a:cubicBezTo>
                    <a:pt x="32971" y="1870"/>
                    <a:pt x="33984" y="1507"/>
                    <a:pt x="34970" y="1403"/>
                  </a:cubicBezTo>
                  <a:cubicBezTo>
                    <a:pt x="37852" y="1091"/>
                    <a:pt x="41019" y="832"/>
                    <a:pt x="43537" y="1"/>
                  </a:cubicBezTo>
                  <a:cubicBezTo>
                    <a:pt x="44004" y="208"/>
                    <a:pt x="43278" y="909"/>
                    <a:pt x="43537" y="1584"/>
                  </a:cubicBezTo>
                  <a:cubicBezTo>
                    <a:pt x="42732" y="1792"/>
                    <a:pt x="42525" y="2571"/>
                    <a:pt x="42343" y="3402"/>
                  </a:cubicBezTo>
                  <a:cubicBezTo>
                    <a:pt x="41175" y="2882"/>
                    <a:pt x="40396" y="3973"/>
                    <a:pt x="39955" y="4804"/>
                  </a:cubicBezTo>
                  <a:cubicBezTo>
                    <a:pt x="39409" y="4700"/>
                    <a:pt x="39643" y="4206"/>
                    <a:pt x="39357" y="4206"/>
                  </a:cubicBezTo>
                  <a:cubicBezTo>
                    <a:pt x="38786" y="4155"/>
                    <a:pt x="38708" y="5453"/>
                    <a:pt x="38163" y="4985"/>
                  </a:cubicBezTo>
                  <a:cubicBezTo>
                    <a:pt x="37930" y="5375"/>
                    <a:pt x="37904" y="5946"/>
                    <a:pt x="37748" y="6387"/>
                  </a:cubicBezTo>
                  <a:cubicBezTo>
                    <a:pt x="36787" y="6102"/>
                    <a:pt x="36034" y="7555"/>
                    <a:pt x="35359" y="8204"/>
                  </a:cubicBezTo>
                  <a:cubicBezTo>
                    <a:pt x="33620" y="8127"/>
                    <a:pt x="32660" y="8853"/>
                    <a:pt x="32556" y="10385"/>
                  </a:cubicBezTo>
                  <a:cubicBezTo>
                    <a:pt x="32140" y="10515"/>
                    <a:pt x="31985" y="10904"/>
                    <a:pt x="31362" y="10800"/>
                  </a:cubicBezTo>
                  <a:lnTo>
                    <a:pt x="31362" y="12592"/>
                  </a:lnTo>
                  <a:cubicBezTo>
                    <a:pt x="26066" y="13059"/>
                    <a:pt x="20847" y="13812"/>
                    <a:pt x="15577" y="14201"/>
                  </a:cubicBezTo>
                  <a:cubicBezTo>
                    <a:pt x="11839" y="14461"/>
                    <a:pt x="8205" y="15136"/>
                    <a:pt x="4388" y="15396"/>
                  </a:cubicBezTo>
                  <a:cubicBezTo>
                    <a:pt x="2960" y="15499"/>
                    <a:pt x="1481" y="15525"/>
                    <a:pt x="1" y="15603"/>
                  </a:cubicBezTo>
                  <a:cubicBezTo>
                    <a:pt x="53" y="15188"/>
                    <a:pt x="520" y="15214"/>
                    <a:pt x="806" y="15006"/>
                  </a:cubicBezTo>
                  <a:cubicBezTo>
                    <a:pt x="468" y="14046"/>
                    <a:pt x="468" y="13552"/>
                    <a:pt x="832" y="12799"/>
                  </a:cubicBezTo>
                  <a:cubicBezTo>
                    <a:pt x="832" y="12799"/>
                    <a:pt x="442" y="12514"/>
                    <a:pt x="572" y="12410"/>
                  </a:cubicBezTo>
                  <a:cubicBezTo>
                    <a:pt x="1091" y="11943"/>
                    <a:pt x="1169" y="12176"/>
                    <a:pt x="1377" y="11813"/>
                  </a:cubicBezTo>
                  <a:cubicBezTo>
                    <a:pt x="1636" y="11398"/>
                    <a:pt x="1221" y="11112"/>
                    <a:pt x="1377" y="10800"/>
                  </a:cubicBezTo>
                  <a:cubicBezTo>
                    <a:pt x="1429" y="10723"/>
                    <a:pt x="1922" y="10671"/>
                    <a:pt x="2000" y="10593"/>
                  </a:cubicBezTo>
                  <a:cubicBezTo>
                    <a:pt x="2156" y="10437"/>
                    <a:pt x="2130" y="10048"/>
                    <a:pt x="2389" y="9788"/>
                  </a:cubicBezTo>
                  <a:cubicBezTo>
                    <a:pt x="2805" y="9347"/>
                    <a:pt x="2234" y="9425"/>
                    <a:pt x="2182" y="9009"/>
                  </a:cubicBezTo>
                  <a:cubicBezTo>
                    <a:pt x="2130" y="8386"/>
                    <a:pt x="2960" y="8204"/>
                    <a:pt x="2779" y="7607"/>
                  </a:cubicBez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145"/>
            <p:cNvSpPr/>
            <p:nvPr/>
          </p:nvSpPr>
          <p:spPr>
            <a:xfrm>
              <a:off x="6767900" y="1216425"/>
              <a:ext cx="218725" cy="445250"/>
            </a:xfrm>
            <a:custGeom>
              <a:avLst/>
              <a:gdLst/>
              <a:ahLst/>
              <a:cxnLst/>
              <a:rect l="l" t="t" r="r" b="b"/>
              <a:pathLst>
                <a:path w="8749" h="17810" extrusionOk="0">
                  <a:moveTo>
                    <a:pt x="987" y="17810"/>
                  </a:moveTo>
                  <a:cubicBezTo>
                    <a:pt x="130" y="16927"/>
                    <a:pt x="649" y="15551"/>
                    <a:pt x="390" y="13812"/>
                  </a:cubicBezTo>
                  <a:cubicBezTo>
                    <a:pt x="338" y="13423"/>
                    <a:pt x="0" y="12903"/>
                    <a:pt x="0" y="12618"/>
                  </a:cubicBezTo>
                  <a:cubicBezTo>
                    <a:pt x="26" y="11424"/>
                    <a:pt x="831" y="10022"/>
                    <a:pt x="805" y="8801"/>
                  </a:cubicBezTo>
                  <a:cubicBezTo>
                    <a:pt x="779" y="8438"/>
                    <a:pt x="623" y="7945"/>
                    <a:pt x="390" y="7607"/>
                  </a:cubicBezTo>
                  <a:cubicBezTo>
                    <a:pt x="441" y="7062"/>
                    <a:pt x="1090" y="6932"/>
                    <a:pt x="1402" y="6621"/>
                  </a:cubicBezTo>
                  <a:cubicBezTo>
                    <a:pt x="1740" y="6231"/>
                    <a:pt x="1791" y="5790"/>
                    <a:pt x="2181" y="5401"/>
                  </a:cubicBezTo>
                  <a:cubicBezTo>
                    <a:pt x="1532" y="3921"/>
                    <a:pt x="1376" y="1922"/>
                    <a:pt x="1999" y="208"/>
                  </a:cubicBezTo>
                  <a:cubicBezTo>
                    <a:pt x="2492" y="234"/>
                    <a:pt x="2622" y="598"/>
                    <a:pt x="2778" y="1"/>
                  </a:cubicBezTo>
                  <a:cubicBezTo>
                    <a:pt x="3790" y="2389"/>
                    <a:pt x="4491" y="5089"/>
                    <a:pt x="5374" y="7815"/>
                  </a:cubicBezTo>
                  <a:cubicBezTo>
                    <a:pt x="5530" y="8204"/>
                    <a:pt x="5634" y="8750"/>
                    <a:pt x="5789" y="9217"/>
                  </a:cubicBezTo>
                  <a:cubicBezTo>
                    <a:pt x="5919" y="9528"/>
                    <a:pt x="6283" y="9892"/>
                    <a:pt x="6386" y="10203"/>
                  </a:cubicBezTo>
                  <a:cubicBezTo>
                    <a:pt x="6516" y="10645"/>
                    <a:pt x="6386" y="11216"/>
                    <a:pt x="6594" y="11605"/>
                  </a:cubicBezTo>
                  <a:cubicBezTo>
                    <a:pt x="7191" y="12799"/>
                    <a:pt x="8749" y="13241"/>
                    <a:pt x="8385" y="14798"/>
                  </a:cubicBezTo>
                  <a:cubicBezTo>
                    <a:pt x="7217" y="14902"/>
                    <a:pt x="6958" y="15915"/>
                    <a:pt x="6386" y="16616"/>
                  </a:cubicBezTo>
                  <a:cubicBezTo>
                    <a:pt x="4465" y="16901"/>
                    <a:pt x="2830" y="17446"/>
                    <a:pt x="987" y="17810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145"/>
            <p:cNvSpPr/>
            <p:nvPr/>
          </p:nvSpPr>
          <p:spPr>
            <a:xfrm>
              <a:off x="3841475" y="947100"/>
              <a:ext cx="828800" cy="960550"/>
            </a:xfrm>
            <a:custGeom>
              <a:avLst/>
              <a:gdLst/>
              <a:ahLst/>
              <a:cxnLst/>
              <a:rect l="l" t="t" r="r" b="b"/>
              <a:pathLst>
                <a:path w="33152" h="38422" extrusionOk="0">
                  <a:moveTo>
                    <a:pt x="23183" y="15784"/>
                  </a:moveTo>
                  <a:cubicBezTo>
                    <a:pt x="22923" y="15525"/>
                    <a:pt x="23105" y="15473"/>
                    <a:pt x="23183" y="15187"/>
                  </a:cubicBezTo>
                  <a:cubicBezTo>
                    <a:pt x="22378" y="15447"/>
                    <a:pt x="23235" y="15603"/>
                    <a:pt x="23183" y="16200"/>
                  </a:cubicBezTo>
                  <a:cubicBezTo>
                    <a:pt x="22612" y="16226"/>
                    <a:pt x="22923" y="17134"/>
                    <a:pt x="22171" y="16978"/>
                  </a:cubicBezTo>
                  <a:cubicBezTo>
                    <a:pt x="22041" y="18484"/>
                    <a:pt x="22378" y="20224"/>
                    <a:pt x="22171" y="21184"/>
                  </a:cubicBezTo>
                  <a:cubicBezTo>
                    <a:pt x="21496" y="21651"/>
                    <a:pt x="20665" y="21729"/>
                    <a:pt x="20172" y="22378"/>
                  </a:cubicBezTo>
                  <a:cubicBezTo>
                    <a:pt x="20068" y="22534"/>
                    <a:pt x="20146" y="23053"/>
                    <a:pt x="19964" y="23391"/>
                  </a:cubicBezTo>
                  <a:cubicBezTo>
                    <a:pt x="19886" y="23572"/>
                    <a:pt x="19445" y="23572"/>
                    <a:pt x="19575" y="23988"/>
                  </a:cubicBezTo>
                  <a:cubicBezTo>
                    <a:pt x="19652" y="24715"/>
                    <a:pt x="20431" y="24715"/>
                    <a:pt x="20769" y="25182"/>
                  </a:cubicBezTo>
                  <a:cubicBezTo>
                    <a:pt x="20873" y="25779"/>
                    <a:pt x="20457" y="26013"/>
                    <a:pt x="20379" y="26584"/>
                  </a:cubicBezTo>
                  <a:cubicBezTo>
                    <a:pt x="20249" y="27441"/>
                    <a:pt x="20613" y="28297"/>
                    <a:pt x="20561" y="28998"/>
                  </a:cubicBezTo>
                  <a:cubicBezTo>
                    <a:pt x="20561" y="29310"/>
                    <a:pt x="20120" y="29440"/>
                    <a:pt x="20172" y="29595"/>
                  </a:cubicBezTo>
                  <a:cubicBezTo>
                    <a:pt x="20249" y="29855"/>
                    <a:pt x="20509" y="30296"/>
                    <a:pt x="20172" y="30192"/>
                  </a:cubicBezTo>
                  <a:cubicBezTo>
                    <a:pt x="20249" y="30530"/>
                    <a:pt x="20457" y="30063"/>
                    <a:pt x="20769" y="30192"/>
                  </a:cubicBezTo>
                  <a:cubicBezTo>
                    <a:pt x="20821" y="30218"/>
                    <a:pt x="20717" y="30556"/>
                    <a:pt x="20769" y="30582"/>
                  </a:cubicBezTo>
                  <a:cubicBezTo>
                    <a:pt x="20821" y="30660"/>
                    <a:pt x="21106" y="30530"/>
                    <a:pt x="21158" y="30582"/>
                  </a:cubicBezTo>
                  <a:cubicBezTo>
                    <a:pt x="21288" y="30738"/>
                    <a:pt x="21210" y="31205"/>
                    <a:pt x="21158" y="31179"/>
                  </a:cubicBezTo>
                  <a:cubicBezTo>
                    <a:pt x="21210" y="31231"/>
                    <a:pt x="21444" y="30997"/>
                    <a:pt x="21573" y="30997"/>
                  </a:cubicBezTo>
                  <a:cubicBezTo>
                    <a:pt x="21781" y="30997"/>
                    <a:pt x="21677" y="31205"/>
                    <a:pt x="21573" y="31179"/>
                  </a:cubicBezTo>
                  <a:cubicBezTo>
                    <a:pt x="22067" y="31257"/>
                    <a:pt x="21989" y="31153"/>
                    <a:pt x="22560" y="31179"/>
                  </a:cubicBezTo>
                  <a:cubicBezTo>
                    <a:pt x="22846" y="31880"/>
                    <a:pt x="22430" y="31490"/>
                    <a:pt x="22975" y="31776"/>
                  </a:cubicBezTo>
                  <a:cubicBezTo>
                    <a:pt x="23209" y="31932"/>
                    <a:pt x="23884" y="32321"/>
                    <a:pt x="24377" y="32399"/>
                  </a:cubicBezTo>
                  <a:cubicBezTo>
                    <a:pt x="24637" y="33100"/>
                    <a:pt x="25234" y="33515"/>
                    <a:pt x="25571" y="34190"/>
                  </a:cubicBezTo>
                  <a:cubicBezTo>
                    <a:pt x="25961" y="34450"/>
                    <a:pt x="26688" y="34398"/>
                    <a:pt x="26973" y="34580"/>
                  </a:cubicBezTo>
                  <a:cubicBezTo>
                    <a:pt x="27934" y="35229"/>
                    <a:pt x="27830" y="36501"/>
                    <a:pt x="28168" y="37591"/>
                  </a:cubicBezTo>
                  <a:cubicBezTo>
                    <a:pt x="20301" y="38188"/>
                    <a:pt x="12098" y="38422"/>
                    <a:pt x="3583" y="38396"/>
                  </a:cubicBezTo>
                  <a:cubicBezTo>
                    <a:pt x="3012" y="35255"/>
                    <a:pt x="4543" y="28245"/>
                    <a:pt x="3193" y="26194"/>
                  </a:cubicBezTo>
                  <a:cubicBezTo>
                    <a:pt x="3167" y="26143"/>
                    <a:pt x="2804" y="26013"/>
                    <a:pt x="2804" y="25987"/>
                  </a:cubicBezTo>
                  <a:cubicBezTo>
                    <a:pt x="2778" y="25909"/>
                    <a:pt x="3089" y="25701"/>
                    <a:pt x="2986" y="25597"/>
                  </a:cubicBezTo>
                  <a:cubicBezTo>
                    <a:pt x="2986" y="25597"/>
                    <a:pt x="2414" y="25909"/>
                    <a:pt x="2181" y="25779"/>
                  </a:cubicBezTo>
                  <a:cubicBezTo>
                    <a:pt x="2051" y="25701"/>
                    <a:pt x="2181" y="24663"/>
                    <a:pt x="1584" y="24793"/>
                  </a:cubicBezTo>
                  <a:cubicBezTo>
                    <a:pt x="1765" y="24481"/>
                    <a:pt x="1973" y="24533"/>
                    <a:pt x="2388" y="23988"/>
                  </a:cubicBezTo>
                  <a:cubicBezTo>
                    <a:pt x="2466" y="23910"/>
                    <a:pt x="2778" y="23624"/>
                    <a:pt x="2804" y="23572"/>
                  </a:cubicBezTo>
                  <a:cubicBezTo>
                    <a:pt x="2830" y="23469"/>
                    <a:pt x="2700" y="23079"/>
                    <a:pt x="2804" y="22975"/>
                  </a:cubicBezTo>
                  <a:cubicBezTo>
                    <a:pt x="2804" y="22975"/>
                    <a:pt x="3323" y="23261"/>
                    <a:pt x="3401" y="22975"/>
                  </a:cubicBezTo>
                  <a:cubicBezTo>
                    <a:pt x="3427" y="22794"/>
                    <a:pt x="3063" y="23027"/>
                    <a:pt x="2986" y="22794"/>
                  </a:cubicBezTo>
                  <a:cubicBezTo>
                    <a:pt x="2804" y="22067"/>
                    <a:pt x="3038" y="21002"/>
                    <a:pt x="2778" y="19990"/>
                  </a:cubicBezTo>
                  <a:cubicBezTo>
                    <a:pt x="2648" y="19367"/>
                    <a:pt x="2103" y="19055"/>
                    <a:pt x="1999" y="17991"/>
                  </a:cubicBezTo>
                  <a:cubicBezTo>
                    <a:pt x="1895" y="17082"/>
                    <a:pt x="1843" y="16174"/>
                    <a:pt x="1791" y="15369"/>
                  </a:cubicBezTo>
                  <a:cubicBezTo>
                    <a:pt x="1765" y="15083"/>
                    <a:pt x="1999" y="14590"/>
                    <a:pt x="1999" y="14590"/>
                  </a:cubicBezTo>
                  <a:cubicBezTo>
                    <a:pt x="1947" y="14175"/>
                    <a:pt x="1636" y="13733"/>
                    <a:pt x="1584" y="13370"/>
                  </a:cubicBezTo>
                  <a:cubicBezTo>
                    <a:pt x="1428" y="12331"/>
                    <a:pt x="1532" y="11371"/>
                    <a:pt x="1584" y="10566"/>
                  </a:cubicBezTo>
                  <a:cubicBezTo>
                    <a:pt x="1376" y="10307"/>
                    <a:pt x="1246" y="10670"/>
                    <a:pt x="987" y="10177"/>
                  </a:cubicBezTo>
                  <a:cubicBezTo>
                    <a:pt x="857" y="8775"/>
                    <a:pt x="208" y="7477"/>
                    <a:pt x="390" y="5374"/>
                  </a:cubicBezTo>
                  <a:cubicBezTo>
                    <a:pt x="467" y="4543"/>
                    <a:pt x="467" y="3661"/>
                    <a:pt x="0" y="2778"/>
                  </a:cubicBezTo>
                  <a:cubicBezTo>
                    <a:pt x="2466" y="2207"/>
                    <a:pt x="7139" y="2934"/>
                    <a:pt x="8983" y="2363"/>
                  </a:cubicBezTo>
                  <a:cubicBezTo>
                    <a:pt x="9372" y="2077"/>
                    <a:pt x="8957" y="1142"/>
                    <a:pt x="8983" y="182"/>
                  </a:cubicBezTo>
                  <a:lnTo>
                    <a:pt x="9969" y="182"/>
                  </a:lnTo>
                  <a:cubicBezTo>
                    <a:pt x="10203" y="0"/>
                    <a:pt x="9995" y="1064"/>
                    <a:pt x="9969" y="987"/>
                  </a:cubicBezTo>
                  <a:cubicBezTo>
                    <a:pt x="10021" y="1220"/>
                    <a:pt x="10203" y="1064"/>
                    <a:pt x="10177" y="987"/>
                  </a:cubicBezTo>
                  <a:cubicBezTo>
                    <a:pt x="10358" y="1558"/>
                    <a:pt x="10644" y="2181"/>
                    <a:pt x="10774" y="2778"/>
                  </a:cubicBezTo>
                  <a:cubicBezTo>
                    <a:pt x="10826" y="3038"/>
                    <a:pt x="10904" y="3998"/>
                    <a:pt x="10982" y="3764"/>
                  </a:cubicBezTo>
                  <a:cubicBezTo>
                    <a:pt x="10722" y="4569"/>
                    <a:pt x="10462" y="3531"/>
                    <a:pt x="9969" y="3972"/>
                  </a:cubicBezTo>
                  <a:cubicBezTo>
                    <a:pt x="10151" y="4154"/>
                    <a:pt x="10332" y="4128"/>
                    <a:pt x="10592" y="4180"/>
                  </a:cubicBezTo>
                  <a:cubicBezTo>
                    <a:pt x="10540" y="4180"/>
                    <a:pt x="10670" y="4517"/>
                    <a:pt x="10774" y="4387"/>
                  </a:cubicBezTo>
                  <a:cubicBezTo>
                    <a:pt x="11215" y="3816"/>
                    <a:pt x="11397" y="4439"/>
                    <a:pt x="11968" y="4569"/>
                  </a:cubicBezTo>
                  <a:cubicBezTo>
                    <a:pt x="12098" y="4595"/>
                    <a:pt x="12331" y="4362"/>
                    <a:pt x="12591" y="4387"/>
                  </a:cubicBezTo>
                  <a:cubicBezTo>
                    <a:pt x="12513" y="4387"/>
                    <a:pt x="14123" y="4673"/>
                    <a:pt x="14382" y="4777"/>
                  </a:cubicBezTo>
                  <a:cubicBezTo>
                    <a:pt x="14460" y="4803"/>
                    <a:pt x="14720" y="4725"/>
                    <a:pt x="14772" y="4777"/>
                  </a:cubicBezTo>
                  <a:cubicBezTo>
                    <a:pt x="14979" y="4985"/>
                    <a:pt x="14772" y="5322"/>
                    <a:pt x="15187" y="5374"/>
                  </a:cubicBezTo>
                  <a:cubicBezTo>
                    <a:pt x="15473" y="5400"/>
                    <a:pt x="16459" y="5348"/>
                    <a:pt x="16381" y="5374"/>
                  </a:cubicBezTo>
                  <a:cubicBezTo>
                    <a:pt x="16978" y="5166"/>
                    <a:pt x="16719" y="4647"/>
                    <a:pt x="17368" y="4569"/>
                  </a:cubicBezTo>
                  <a:cubicBezTo>
                    <a:pt x="17887" y="4517"/>
                    <a:pt x="18640" y="4595"/>
                    <a:pt x="19185" y="4777"/>
                  </a:cubicBezTo>
                  <a:cubicBezTo>
                    <a:pt x="19289" y="4829"/>
                    <a:pt x="19938" y="5166"/>
                    <a:pt x="19964" y="5192"/>
                  </a:cubicBezTo>
                  <a:cubicBezTo>
                    <a:pt x="20198" y="5374"/>
                    <a:pt x="19886" y="6257"/>
                    <a:pt x="20561" y="5789"/>
                  </a:cubicBezTo>
                  <a:cubicBezTo>
                    <a:pt x="20639" y="6516"/>
                    <a:pt x="21210" y="6724"/>
                    <a:pt x="21573" y="7191"/>
                  </a:cubicBezTo>
                  <a:cubicBezTo>
                    <a:pt x="22223" y="7165"/>
                    <a:pt x="21703" y="5997"/>
                    <a:pt x="22560" y="6179"/>
                  </a:cubicBezTo>
                  <a:cubicBezTo>
                    <a:pt x="22923" y="6231"/>
                    <a:pt x="22820" y="6776"/>
                    <a:pt x="23157" y="6984"/>
                  </a:cubicBezTo>
                  <a:cubicBezTo>
                    <a:pt x="23469" y="7165"/>
                    <a:pt x="24455" y="6854"/>
                    <a:pt x="24170" y="7788"/>
                  </a:cubicBezTo>
                  <a:cubicBezTo>
                    <a:pt x="24896" y="8152"/>
                    <a:pt x="26169" y="7762"/>
                    <a:pt x="26558" y="7970"/>
                  </a:cubicBezTo>
                  <a:cubicBezTo>
                    <a:pt x="26532" y="7607"/>
                    <a:pt x="27233" y="7165"/>
                    <a:pt x="27752" y="6776"/>
                  </a:cubicBezTo>
                  <a:cubicBezTo>
                    <a:pt x="28505" y="6620"/>
                    <a:pt x="28193" y="7555"/>
                    <a:pt x="28765" y="7581"/>
                  </a:cubicBezTo>
                  <a:cubicBezTo>
                    <a:pt x="29647" y="7347"/>
                    <a:pt x="30478" y="7269"/>
                    <a:pt x="31361" y="7373"/>
                  </a:cubicBezTo>
                  <a:cubicBezTo>
                    <a:pt x="31802" y="7425"/>
                    <a:pt x="32425" y="8256"/>
                    <a:pt x="33152" y="7788"/>
                  </a:cubicBezTo>
                  <a:cubicBezTo>
                    <a:pt x="33074" y="8308"/>
                    <a:pt x="32373" y="8775"/>
                    <a:pt x="31958" y="8385"/>
                  </a:cubicBezTo>
                  <a:cubicBezTo>
                    <a:pt x="31516" y="8489"/>
                    <a:pt x="32191" y="8697"/>
                    <a:pt x="31750" y="8983"/>
                  </a:cubicBezTo>
                  <a:cubicBezTo>
                    <a:pt x="30712" y="9320"/>
                    <a:pt x="29466" y="9476"/>
                    <a:pt x="28972" y="10384"/>
                  </a:cubicBezTo>
                  <a:cubicBezTo>
                    <a:pt x="28687" y="10540"/>
                    <a:pt x="28531" y="10073"/>
                    <a:pt x="28349" y="10177"/>
                  </a:cubicBezTo>
                  <a:cubicBezTo>
                    <a:pt x="28349" y="10203"/>
                    <a:pt x="28583" y="10488"/>
                    <a:pt x="28557" y="10566"/>
                  </a:cubicBezTo>
                  <a:cubicBezTo>
                    <a:pt x="28557" y="10592"/>
                    <a:pt x="27908" y="11033"/>
                    <a:pt x="27752" y="11189"/>
                  </a:cubicBezTo>
                  <a:cubicBezTo>
                    <a:pt x="27467" y="11475"/>
                    <a:pt x="27311" y="12046"/>
                    <a:pt x="26766" y="11968"/>
                  </a:cubicBezTo>
                  <a:cubicBezTo>
                    <a:pt x="26973" y="12721"/>
                    <a:pt x="26298" y="12773"/>
                    <a:pt x="25961" y="13188"/>
                  </a:cubicBezTo>
                  <a:cubicBezTo>
                    <a:pt x="25909" y="13266"/>
                    <a:pt x="25857" y="13707"/>
                    <a:pt x="25753" y="13785"/>
                  </a:cubicBezTo>
                  <a:cubicBezTo>
                    <a:pt x="25520" y="13967"/>
                    <a:pt x="25234" y="13707"/>
                    <a:pt x="25156" y="13785"/>
                  </a:cubicBezTo>
                  <a:cubicBezTo>
                    <a:pt x="25104" y="13837"/>
                    <a:pt x="25416" y="14045"/>
                    <a:pt x="25364" y="14175"/>
                  </a:cubicBezTo>
                  <a:cubicBezTo>
                    <a:pt x="25338" y="14227"/>
                    <a:pt x="24559" y="14590"/>
                    <a:pt x="24377" y="14772"/>
                  </a:cubicBezTo>
                  <a:cubicBezTo>
                    <a:pt x="24092" y="15031"/>
                    <a:pt x="23884" y="15706"/>
                    <a:pt x="23157" y="15784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145"/>
            <p:cNvSpPr/>
            <p:nvPr/>
          </p:nvSpPr>
          <p:spPr>
            <a:xfrm>
              <a:off x="5864450" y="1869350"/>
              <a:ext cx="753550" cy="492625"/>
            </a:xfrm>
            <a:custGeom>
              <a:avLst/>
              <a:gdLst/>
              <a:ahLst/>
              <a:cxnLst/>
              <a:rect l="l" t="t" r="r" b="b"/>
              <a:pathLst>
                <a:path w="30142" h="19705" extrusionOk="0">
                  <a:moveTo>
                    <a:pt x="28532" y="3090"/>
                  </a:moveTo>
                  <a:cubicBezTo>
                    <a:pt x="27961" y="3998"/>
                    <a:pt x="27909" y="5400"/>
                    <a:pt x="27156" y="6101"/>
                  </a:cubicBezTo>
                  <a:cubicBezTo>
                    <a:pt x="27078" y="6724"/>
                    <a:pt x="27571" y="6439"/>
                    <a:pt x="27545" y="7088"/>
                  </a:cubicBezTo>
                  <a:cubicBezTo>
                    <a:pt x="27545" y="7373"/>
                    <a:pt x="27104" y="7737"/>
                    <a:pt x="27156" y="7892"/>
                  </a:cubicBezTo>
                  <a:cubicBezTo>
                    <a:pt x="27260" y="8463"/>
                    <a:pt x="27519" y="8723"/>
                    <a:pt x="27935" y="9087"/>
                  </a:cubicBezTo>
                  <a:cubicBezTo>
                    <a:pt x="28090" y="9216"/>
                    <a:pt x="28012" y="9372"/>
                    <a:pt x="28142" y="9502"/>
                  </a:cubicBezTo>
                  <a:cubicBezTo>
                    <a:pt x="28324" y="9684"/>
                    <a:pt x="28506" y="9762"/>
                    <a:pt x="28739" y="9891"/>
                  </a:cubicBezTo>
                  <a:cubicBezTo>
                    <a:pt x="29103" y="10125"/>
                    <a:pt x="29492" y="10774"/>
                    <a:pt x="30141" y="10904"/>
                  </a:cubicBezTo>
                  <a:cubicBezTo>
                    <a:pt x="30063" y="11553"/>
                    <a:pt x="29544" y="11761"/>
                    <a:pt x="29129" y="12098"/>
                  </a:cubicBezTo>
                  <a:cubicBezTo>
                    <a:pt x="28791" y="12487"/>
                    <a:pt x="28687" y="13110"/>
                    <a:pt x="28350" y="13500"/>
                  </a:cubicBezTo>
                  <a:cubicBezTo>
                    <a:pt x="28012" y="13500"/>
                    <a:pt x="27831" y="13656"/>
                    <a:pt x="27753" y="13915"/>
                  </a:cubicBezTo>
                  <a:lnTo>
                    <a:pt x="26533" y="13915"/>
                  </a:lnTo>
                  <a:cubicBezTo>
                    <a:pt x="26143" y="14175"/>
                    <a:pt x="25962" y="14642"/>
                    <a:pt x="25754" y="15109"/>
                  </a:cubicBezTo>
                  <a:cubicBezTo>
                    <a:pt x="18147" y="16719"/>
                    <a:pt x="10437" y="18173"/>
                    <a:pt x="2779" y="19704"/>
                  </a:cubicBezTo>
                  <a:cubicBezTo>
                    <a:pt x="2078" y="17056"/>
                    <a:pt x="1351" y="12461"/>
                    <a:pt x="780" y="8905"/>
                  </a:cubicBezTo>
                  <a:cubicBezTo>
                    <a:pt x="546" y="7555"/>
                    <a:pt x="1" y="5945"/>
                    <a:pt x="182" y="5296"/>
                  </a:cubicBezTo>
                  <a:cubicBezTo>
                    <a:pt x="260" y="5011"/>
                    <a:pt x="442" y="4777"/>
                    <a:pt x="780" y="4492"/>
                  </a:cubicBezTo>
                  <a:cubicBezTo>
                    <a:pt x="935" y="4388"/>
                    <a:pt x="1195" y="4440"/>
                    <a:pt x="1377" y="4310"/>
                  </a:cubicBezTo>
                  <a:cubicBezTo>
                    <a:pt x="1740" y="4024"/>
                    <a:pt x="2467" y="3012"/>
                    <a:pt x="3168" y="2908"/>
                  </a:cubicBezTo>
                  <a:cubicBezTo>
                    <a:pt x="3246" y="3375"/>
                    <a:pt x="3480" y="3661"/>
                    <a:pt x="3376" y="4310"/>
                  </a:cubicBezTo>
                  <a:cubicBezTo>
                    <a:pt x="7919" y="3609"/>
                    <a:pt x="13215" y="2544"/>
                    <a:pt x="18147" y="1506"/>
                  </a:cubicBezTo>
                  <a:cubicBezTo>
                    <a:pt x="18615" y="1402"/>
                    <a:pt x="18926" y="1194"/>
                    <a:pt x="19342" y="1091"/>
                  </a:cubicBezTo>
                  <a:cubicBezTo>
                    <a:pt x="20172" y="935"/>
                    <a:pt x="21211" y="909"/>
                    <a:pt x="22145" y="701"/>
                  </a:cubicBezTo>
                  <a:cubicBezTo>
                    <a:pt x="23132" y="468"/>
                    <a:pt x="23911" y="0"/>
                    <a:pt x="24560" y="104"/>
                  </a:cubicBezTo>
                  <a:cubicBezTo>
                    <a:pt x="25131" y="182"/>
                    <a:pt x="25390" y="1013"/>
                    <a:pt x="25936" y="701"/>
                  </a:cubicBezTo>
                  <a:cubicBezTo>
                    <a:pt x="26507" y="1818"/>
                    <a:pt x="26766" y="3219"/>
                    <a:pt x="28532" y="3090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145"/>
            <p:cNvSpPr/>
            <p:nvPr/>
          </p:nvSpPr>
          <p:spPr>
            <a:xfrm>
              <a:off x="4180900" y="3035625"/>
              <a:ext cx="649700" cy="616600"/>
            </a:xfrm>
            <a:custGeom>
              <a:avLst/>
              <a:gdLst/>
              <a:ahLst/>
              <a:cxnLst/>
              <a:rect l="l" t="t" r="r" b="b"/>
              <a:pathLst>
                <a:path w="25988" h="24664" extrusionOk="0">
                  <a:moveTo>
                    <a:pt x="23573" y="7244"/>
                  </a:moveTo>
                  <a:cubicBezTo>
                    <a:pt x="23469" y="8100"/>
                    <a:pt x="23936" y="8360"/>
                    <a:pt x="23988" y="9061"/>
                  </a:cubicBezTo>
                  <a:cubicBezTo>
                    <a:pt x="23833" y="9684"/>
                    <a:pt x="23417" y="10099"/>
                    <a:pt x="22768" y="10255"/>
                  </a:cubicBezTo>
                  <a:cubicBezTo>
                    <a:pt x="22950" y="10593"/>
                    <a:pt x="23417" y="10826"/>
                    <a:pt x="22976" y="11242"/>
                  </a:cubicBezTo>
                  <a:cubicBezTo>
                    <a:pt x="22586" y="11579"/>
                    <a:pt x="22716" y="11242"/>
                    <a:pt x="22171" y="11242"/>
                  </a:cubicBezTo>
                  <a:cubicBezTo>
                    <a:pt x="22223" y="11839"/>
                    <a:pt x="22119" y="11943"/>
                    <a:pt x="21782" y="11657"/>
                  </a:cubicBezTo>
                  <a:cubicBezTo>
                    <a:pt x="21600" y="12592"/>
                    <a:pt x="21600" y="13630"/>
                    <a:pt x="21782" y="14045"/>
                  </a:cubicBezTo>
                  <a:cubicBezTo>
                    <a:pt x="21574" y="14694"/>
                    <a:pt x="20587" y="14591"/>
                    <a:pt x="20587" y="15447"/>
                  </a:cubicBezTo>
                  <a:cubicBezTo>
                    <a:pt x="20172" y="15785"/>
                    <a:pt x="20328" y="15447"/>
                    <a:pt x="19783" y="15447"/>
                  </a:cubicBezTo>
                  <a:cubicBezTo>
                    <a:pt x="19887" y="16018"/>
                    <a:pt x="20068" y="16486"/>
                    <a:pt x="20172" y="17057"/>
                  </a:cubicBezTo>
                  <a:cubicBezTo>
                    <a:pt x="19471" y="16953"/>
                    <a:pt x="19315" y="17368"/>
                    <a:pt x="18978" y="17654"/>
                  </a:cubicBezTo>
                  <a:cubicBezTo>
                    <a:pt x="19056" y="18043"/>
                    <a:pt x="19549" y="17317"/>
                    <a:pt x="19393" y="18251"/>
                  </a:cubicBezTo>
                  <a:cubicBezTo>
                    <a:pt x="19160" y="18641"/>
                    <a:pt x="19108" y="19160"/>
                    <a:pt x="18588" y="19264"/>
                  </a:cubicBezTo>
                  <a:cubicBezTo>
                    <a:pt x="18459" y="19679"/>
                    <a:pt x="19160" y="19887"/>
                    <a:pt x="18381" y="19861"/>
                  </a:cubicBezTo>
                  <a:cubicBezTo>
                    <a:pt x="18173" y="20198"/>
                    <a:pt x="18770" y="20354"/>
                    <a:pt x="18770" y="20458"/>
                  </a:cubicBezTo>
                  <a:cubicBezTo>
                    <a:pt x="18796" y="20562"/>
                    <a:pt x="18407" y="20899"/>
                    <a:pt x="18381" y="20847"/>
                  </a:cubicBezTo>
                  <a:cubicBezTo>
                    <a:pt x="18640" y="21678"/>
                    <a:pt x="19082" y="21289"/>
                    <a:pt x="19186" y="21860"/>
                  </a:cubicBezTo>
                  <a:cubicBezTo>
                    <a:pt x="19212" y="22067"/>
                    <a:pt x="19367" y="22431"/>
                    <a:pt x="19393" y="22457"/>
                  </a:cubicBezTo>
                  <a:cubicBezTo>
                    <a:pt x="19419" y="22898"/>
                    <a:pt x="19030" y="22716"/>
                    <a:pt x="18978" y="23054"/>
                  </a:cubicBezTo>
                  <a:cubicBezTo>
                    <a:pt x="18952" y="23210"/>
                    <a:pt x="19341" y="23521"/>
                    <a:pt x="19186" y="23859"/>
                  </a:cubicBezTo>
                  <a:cubicBezTo>
                    <a:pt x="16460" y="23729"/>
                    <a:pt x="13760" y="24326"/>
                    <a:pt x="10800" y="24248"/>
                  </a:cubicBezTo>
                  <a:cubicBezTo>
                    <a:pt x="10385" y="24248"/>
                    <a:pt x="9814" y="24040"/>
                    <a:pt x="9398" y="24040"/>
                  </a:cubicBezTo>
                  <a:cubicBezTo>
                    <a:pt x="8983" y="24066"/>
                    <a:pt x="8620" y="24378"/>
                    <a:pt x="8204" y="24456"/>
                  </a:cubicBezTo>
                  <a:cubicBezTo>
                    <a:pt x="6647" y="24663"/>
                    <a:pt x="5063" y="24248"/>
                    <a:pt x="3609" y="24456"/>
                  </a:cubicBezTo>
                  <a:lnTo>
                    <a:pt x="3609" y="21055"/>
                  </a:lnTo>
                  <a:cubicBezTo>
                    <a:pt x="3375" y="21081"/>
                    <a:pt x="3246" y="21003"/>
                    <a:pt x="3194" y="20847"/>
                  </a:cubicBezTo>
                  <a:cubicBezTo>
                    <a:pt x="2856" y="20614"/>
                    <a:pt x="2467" y="20847"/>
                    <a:pt x="2207" y="20847"/>
                  </a:cubicBezTo>
                  <a:cubicBezTo>
                    <a:pt x="2181" y="20847"/>
                    <a:pt x="2233" y="20484"/>
                    <a:pt x="2207" y="20458"/>
                  </a:cubicBezTo>
                  <a:cubicBezTo>
                    <a:pt x="1974" y="20224"/>
                    <a:pt x="1922" y="21055"/>
                    <a:pt x="1402" y="20847"/>
                  </a:cubicBezTo>
                  <a:cubicBezTo>
                    <a:pt x="727" y="16668"/>
                    <a:pt x="1402" y="11917"/>
                    <a:pt x="1013" y="7659"/>
                  </a:cubicBezTo>
                  <a:cubicBezTo>
                    <a:pt x="805" y="5504"/>
                    <a:pt x="1" y="3557"/>
                    <a:pt x="1" y="1662"/>
                  </a:cubicBezTo>
                  <a:cubicBezTo>
                    <a:pt x="6543" y="1610"/>
                    <a:pt x="13578" y="1299"/>
                    <a:pt x="20172" y="857"/>
                  </a:cubicBezTo>
                  <a:cubicBezTo>
                    <a:pt x="21392" y="780"/>
                    <a:pt x="23261" y="1"/>
                    <a:pt x="23573" y="1662"/>
                  </a:cubicBezTo>
                  <a:cubicBezTo>
                    <a:pt x="23573" y="2259"/>
                    <a:pt x="22976" y="2675"/>
                    <a:pt x="22560" y="2259"/>
                  </a:cubicBezTo>
                  <a:cubicBezTo>
                    <a:pt x="23106" y="2753"/>
                    <a:pt x="21834" y="3350"/>
                    <a:pt x="22379" y="3843"/>
                  </a:cubicBezTo>
                  <a:cubicBezTo>
                    <a:pt x="23443" y="4596"/>
                    <a:pt x="24118" y="3557"/>
                    <a:pt x="25780" y="3843"/>
                  </a:cubicBezTo>
                  <a:cubicBezTo>
                    <a:pt x="25987" y="4258"/>
                    <a:pt x="25416" y="4154"/>
                    <a:pt x="25364" y="4258"/>
                  </a:cubicBezTo>
                  <a:cubicBezTo>
                    <a:pt x="25286" y="4414"/>
                    <a:pt x="25520" y="4700"/>
                    <a:pt x="25572" y="4648"/>
                  </a:cubicBezTo>
                  <a:cubicBezTo>
                    <a:pt x="25286" y="5115"/>
                    <a:pt x="25079" y="5089"/>
                    <a:pt x="24559" y="5452"/>
                  </a:cubicBezTo>
                  <a:cubicBezTo>
                    <a:pt x="24871" y="6361"/>
                    <a:pt x="24508" y="6387"/>
                    <a:pt x="23962" y="6854"/>
                  </a:cubicBezTo>
                  <a:lnTo>
                    <a:pt x="23573" y="7244"/>
                  </a:ln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145"/>
            <p:cNvSpPr/>
            <p:nvPr/>
          </p:nvSpPr>
          <p:spPr>
            <a:xfrm>
              <a:off x="5036950" y="3241375"/>
              <a:ext cx="507575" cy="813900"/>
            </a:xfrm>
            <a:custGeom>
              <a:avLst/>
              <a:gdLst/>
              <a:ahLst/>
              <a:cxnLst/>
              <a:rect l="l" t="t" r="r" b="b"/>
              <a:pathLst>
                <a:path w="20303" h="32556" extrusionOk="0">
                  <a:moveTo>
                    <a:pt x="7114" y="31413"/>
                  </a:moveTo>
                  <a:cubicBezTo>
                    <a:pt x="6854" y="31387"/>
                    <a:pt x="6517" y="32243"/>
                    <a:pt x="6309" y="31620"/>
                  </a:cubicBezTo>
                  <a:cubicBezTo>
                    <a:pt x="5764" y="31465"/>
                    <a:pt x="6465" y="32555"/>
                    <a:pt x="5920" y="32425"/>
                  </a:cubicBezTo>
                  <a:cubicBezTo>
                    <a:pt x="5245" y="32295"/>
                    <a:pt x="5453" y="31283"/>
                    <a:pt x="4518" y="31413"/>
                  </a:cubicBezTo>
                  <a:cubicBezTo>
                    <a:pt x="4648" y="30348"/>
                    <a:pt x="4414" y="29673"/>
                    <a:pt x="3713" y="29414"/>
                  </a:cubicBezTo>
                  <a:cubicBezTo>
                    <a:pt x="3298" y="29933"/>
                    <a:pt x="3298" y="30868"/>
                    <a:pt x="3324" y="31828"/>
                  </a:cubicBezTo>
                  <a:lnTo>
                    <a:pt x="1922" y="31828"/>
                  </a:lnTo>
                  <a:cubicBezTo>
                    <a:pt x="1507" y="30193"/>
                    <a:pt x="1532" y="28401"/>
                    <a:pt x="1325" y="26610"/>
                  </a:cubicBezTo>
                  <a:cubicBezTo>
                    <a:pt x="1065" y="24403"/>
                    <a:pt x="234" y="22404"/>
                    <a:pt x="520" y="19627"/>
                  </a:cubicBezTo>
                  <a:cubicBezTo>
                    <a:pt x="1039" y="14642"/>
                    <a:pt x="650" y="7996"/>
                    <a:pt x="935" y="2415"/>
                  </a:cubicBezTo>
                  <a:cubicBezTo>
                    <a:pt x="1273" y="1662"/>
                    <a:pt x="1" y="1506"/>
                    <a:pt x="520" y="1220"/>
                  </a:cubicBezTo>
                  <a:cubicBezTo>
                    <a:pt x="5219" y="1065"/>
                    <a:pt x="9528" y="494"/>
                    <a:pt x="13916" y="0"/>
                  </a:cubicBezTo>
                  <a:cubicBezTo>
                    <a:pt x="14669" y="3167"/>
                    <a:pt x="15967" y="6646"/>
                    <a:pt x="16901" y="10021"/>
                  </a:cubicBezTo>
                  <a:cubicBezTo>
                    <a:pt x="17213" y="11163"/>
                    <a:pt x="17317" y="12384"/>
                    <a:pt x="17706" y="13422"/>
                  </a:cubicBezTo>
                  <a:cubicBezTo>
                    <a:pt x="17888" y="13941"/>
                    <a:pt x="18199" y="14746"/>
                    <a:pt x="18511" y="15213"/>
                  </a:cubicBezTo>
                  <a:cubicBezTo>
                    <a:pt x="18693" y="15499"/>
                    <a:pt x="19160" y="15681"/>
                    <a:pt x="19290" y="16018"/>
                  </a:cubicBezTo>
                  <a:cubicBezTo>
                    <a:pt x="19497" y="16433"/>
                    <a:pt x="19056" y="17212"/>
                    <a:pt x="19705" y="17420"/>
                  </a:cubicBezTo>
                  <a:cubicBezTo>
                    <a:pt x="19316" y="18069"/>
                    <a:pt x="19264" y="18484"/>
                    <a:pt x="19108" y="19419"/>
                  </a:cubicBezTo>
                  <a:cubicBezTo>
                    <a:pt x="18900" y="20587"/>
                    <a:pt x="19030" y="21210"/>
                    <a:pt x="19705" y="22223"/>
                  </a:cubicBezTo>
                  <a:cubicBezTo>
                    <a:pt x="19653" y="22846"/>
                    <a:pt x="19835" y="23676"/>
                    <a:pt x="19497" y="24014"/>
                  </a:cubicBezTo>
                  <a:cubicBezTo>
                    <a:pt x="19523" y="24871"/>
                    <a:pt x="20276" y="24974"/>
                    <a:pt x="20302" y="25805"/>
                  </a:cubicBezTo>
                  <a:cubicBezTo>
                    <a:pt x="17187" y="25987"/>
                    <a:pt x="13474" y="26662"/>
                    <a:pt x="10100" y="27025"/>
                  </a:cubicBezTo>
                  <a:cubicBezTo>
                    <a:pt x="8516" y="27181"/>
                    <a:pt x="6283" y="26766"/>
                    <a:pt x="5712" y="28012"/>
                  </a:cubicBezTo>
                  <a:cubicBezTo>
                    <a:pt x="5842" y="28946"/>
                    <a:pt x="6647" y="29232"/>
                    <a:pt x="7114" y="29829"/>
                  </a:cubicBezTo>
                  <a:cubicBezTo>
                    <a:pt x="6828" y="30426"/>
                    <a:pt x="7218" y="30530"/>
                    <a:pt x="7114" y="31413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145"/>
            <p:cNvSpPr/>
            <p:nvPr/>
          </p:nvSpPr>
          <p:spPr>
            <a:xfrm>
              <a:off x="2133250" y="1551975"/>
              <a:ext cx="904100" cy="739900"/>
            </a:xfrm>
            <a:custGeom>
              <a:avLst/>
              <a:gdLst/>
              <a:ahLst/>
              <a:cxnLst/>
              <a:rect l="l" t="t" r="r" b="b"/>
              <a:pathLst>
                <a:path w="36164" h="29596" extrusionOk="0">
                  <a:moveTo>
                    <a:pt x="36164" y="3401"/>
                  </a:moveTo>
                  <a:cubicBezTo>
                    <a:pt x="35307" y="11916"/>
                    <a:pt x="35047" y="21081"/>
                    <a:pt x="34165" y="29596"/>
                  </a:cubicBezTo>
                  <a:cubicBezTo>
                    <a:pt x="22379" y="28739"/>
                    <a:pt x="10930" y="27519"/>
                    <a:pt x="0" y="25805"/>
                  </a:cubicBezTo>
                  <a:cubicBezTo>
                    <a:pt x="987" y="19757"/>
                    <a:pt x="1844" y="13033"/>
                    <a:pt x="2804" y="6387"/>
                  </a:cubicBezTo>
                  <a:cubicBezTo>
                    <a:pt x="2960" y="5400"/>
                    <a:pt x="3271" y="4414"/>
                    <a:pt x="3401" y="3401"/>
                  </a:cubicBezTo>
                  <a:cubicBezTo>
                    <a:pt x="3583" y="2155"/>
                    <a:pt x="3349" y="805"/>
                    <a:pt x="4206" y="1"/>
                  </a:cubicBezTo>
                  <a:cubicBezTo>
                    <a:pt x="5452" y="104"/>
                    <a:pt x="8438" y="494"/>
                    <a:pt x="10592" y="805"/>
                  </a:cubicBezTo>
                  <a:cubicBezTo>
                    <a:pt x="17472" y="1740"/>
                    <a:pt x="25208" y="2648"/>
                    <a:pt x="32373" y="3194"/>
                  </a:cubicBezTo>
                  <a:cubicBezTo>
                    <a:pt x="33646" y="3298"/>
                    <a:pt x="34918" y="3453"/>
                    <a:pt x="36164" y="3401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145"/>
            <p:cNvSpPr/>
            <p:nvPr/>
          </p:nvSpPr>
          <p:spPr>
            <a:xfrm>
              <a:off x="6601100" y="1276800"/>
              <a:ext cx="212250" cy="405000"/>
            </a:xfrm>
            <a:custGeom>
              <a:avLst/>
              <a:gdLst/>
              <a:ahLst/>
              <a:cxnLst/>
              <a:rect l="l" t="t" r="r" b="b"/>
              <a:pathLst>
                <a:path w="8490" h="16200" extrusionOk="0">
                  <a:moveTo>
                    <a:pt x="7269" y="15603"/>
                  </a:moveTo>
                  <a:cubicBezTo>
                    <a:pt x="5893" y="15551"/>
                    <a:pt x="5037" y="16018"/>
                    <a:pt x="3868" y="16200"/>
                  </a:cubicBezTo>
                  <a:cubicBezTo>
                    <a:pt x="3479" y="14149"/>
                    <a:pt x="3349" y="10930"/>
                    <a:pt x="1869" y="10592"/>
                  </a:cubicBezTo>
                  <a:cubicBezTo>
                    <a:pt x="2181" y="9554"/>
                    <a:pt x="1220" y="8697"/>
                    <a:pt x="1065" y="7788"/>
                  </a:cubicBezTo>
                  <a:cubicBezTo>
                    <a:pt x="1013" y="7425"/>
                    <a:pt x="1272" y="6906"/>
                    <a:pt x="1272" y="6594"/>
                  </a:cubicBezTo>
                  <a:cubicBezTo>
                    <a:pt x="1272" y="6309"/>
                    <a:pt x="1143" y="5634"/>
                    <a:pt x="1065" y="5400"/>
                  </a:cubicBezTo>
                  <a:cubicBezTo>
                    <a:pt x="961" y="5037"/>
                    <a:pt x="597" y="4725"/>
                    <a:pt x="468" y="4388"/>
                  </a:cubicBezTo>
                  <a:cubicBezTo>
                    <a:pt x="390" y="4154"/>
                    <a:pt x="519" y="3842"/>
                    <a:pt x="468" y="3583"/>
                  </a:cubicBezTo>
                  <a:cubicBezTo>
                    <a:pt x="364" y="3012"/>
                    <a:pt x="0" y="2518"/>
                    <a:pt x="78" y="1999"/>
                  </a:cubicBezTo>
                  <a:cubicBezTo>
                    <a:pt x="2648" y="1246"/>
                    <a:pt x="5218" y="467"/>
                    <a:pt x="8074" y="0"/>
                  </a:cubicBezTo>
                  <a:cubicBezTo>
                    <a:pt x="8334" y="597"/>
                    <a:pt x="7970" y="701"/>
                    <a:pt x="8074" y="1584"/>
                  </a:cubicBezTo>
                  <a:cubicBezTo>
                    <a:pt x="8230" y="2233"/>
                    <a:pt x="8489" y="2285"/>
                    <a:pt x="8463" y="2804"/>
                  </a:cubicBezTo>
                  <a:cubicBezTo>
                    <a:pt x="8437" y="3790"/>
                    <a:pt x="7217" y="4258"/>
                    <a:pt x="6880" y="4985"/>
                  </a:cubicBezTo>
                  <a:cubicBezTo>
                    <a:pt x="7633" y="6750"/>
                    <a:pt x="6464" y="8567"/>
                    <a:pt x="6464" y="10203"/>
                  </a:cubicBezTo>
                  <a:cubicBezTo>
                    <a:pt x="6464" y="10930"/>
                    <a:pt x="7062" y="12280"/>
                    <a:pt x="7062" y="13396"/>
                  </a:cubicBezTo>
                  <a:cubicBezTo>
                    <a:pt x="7088" y="14175"/>
                    <a:pt x="6724" y="14798"/>
                    <a:pt x="7269" y="15603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145"/>
            <p:cNvSpPr/>
            <p:nvPr/>
          </p:nvSpPr>
          <p:spPr>
            <a:xfrm>
              <a:off x="3022400" y="1481875"/>
              <a:ext cx="906050" cy="584150"/>
            </a:xfrm>
            <a:custGeom>
              <a:avLst/>
              <a:gdLst/>
              <a:ahLst/>
              <a:cxnLst/>
              <a:rect l="l" t="t" r="r" b="b"/>
              <a:pathLst>
                <a:path w="36242" h="23366" extrusionOk="0">
                  <a:moveTo>
                    <a:pt x="35593" y="23365"/>
                  </a:moveTo>
                  <a:cubicBezTo>
                    <a:pt x="34528" y="22093"/>
                    <a:pt x="32893" y="21860"/>
                    <a:pt x="32166" y="21185"/>
                  </a:cubicBezTo>
                  <a:cubicBezTo>
                    <a:pt x="31569" y="21444"/>
                    <a:pt x="30738" y="21263"/>
                    <a:pt x="29959" y="21392"/>
                  </a:cubicBezTo>
                  <a:cubicBezTo>
                    <a:pt x="29414" y="21496"/>
                    <a:pt x="29155" y="21548"/>
                    <a:pt x="28765" y="21808"/>
                  </a:cubicBezTo>
                  <a:cubicBezTo>
                    <a:pt x="28428" y="21626"/>
                    <a:pt x="27831" y="21470"/>
                    <a:pt x="27363" y="21185"/>
                  </a:cubicBezTo>
                  <a:cubicBezTo>
                    <a:pt x="26974" y="20951"/>
                    <a:pt x="26688" y="20484"/>
                    <a:pt x="26377" y="20406"/>
                  </a:cubicBezTo>
                  <a:cubicBezTo>
                    <a:pt x="25520" y="20198"/>
                    <a:pt x="24456" y="20432"/>
                    <a:pt x="23573" y="20406"/>
                  </a:cubicBezTo>
                  <a:cubicBezTo>
                    <a:pt x="16200" y="20068"/>
                    <a:pt x="6984" y="19835"/>
                    <a:pt x="1" y="19186"/>
                  </a:cubicBezTo>
                  <a:cubicBezTo>
                    <a:pt x="130" y="12462"/>
                    <a:pt x="1013" y="6465"/>
                    <a:pt x="1403" y="1"/>
                  </a:cubicBezTo>
                  <a:cubicBezTo>
                    <a:pt x="12254" y="857"/>
                    <a:pt x="23573" y="1247"/>
                    <a:pt x="35359" y="1195"/>
                  </a:cubicBezTo>
                  <a:cubicBezTo>
                    <a:pt x="35463" y="2441"/>
                    <a:pt x="34295" y="2415"/>
                    <a:pt x="34165" y="3402"/>
                  </a:cubicBezTo>
                  <a:cubicBezTo>
                    <a:pt x="34477" y="3739"/>
                    <a:pt x="34606" y="4284"/>
                    <a:pt x="34970" y="4596"/>
                  </a:cubicBezTo>
                  <a:cubicBezTo>
                    <a:pt x="35229" y="4933"/>
                    <a:pt x="35904" y="4855"/>
                    <a:pt x="35956" y="5401"/>
                  </a:cubicBezTo>
                  <a:cubicBezTo>
                    <a:pt x="36086" y="9061"/>
                    <a:pt x="35697" y="13241"/>
                    <a:pt x="36164" y="16590"/>
                  </a:cubicBezTo>
                  <a:cubicBezTo>
                    <a:pt x="36242" y="17576"/>
                    <a:pt x="35567" y="16719"/>
                    <a:pt x="35359" y="17187"/>
                  </a:cubicBezTo>
                  <a:cubicBezTo>
                    <a:pt x="35255" y="17654"/>
                    <a:pt x="35775" y="17784"/>
                    <a:pt x="35775" y="18199"/>
                  </a:cubicBezTo>
                  <a:cubicBezTo>
                    <a:pt x="35775" y="18563"/>
                    <a:pt x="35515" y="18615"/>
                    <a:pt x="35775" y="19212"/>
                  </a:cubicBezTo>
                  <a:cubicBezTo>
                    <a:pt x="35904" y="19497"/>
                    <a:pt x="35982" y="20510"/>
                    <a:pt x="35775" y="21211"/>
                  </a:cubicBezTo>
                  <a:cubicBezTo>
                    <a:pt x="35645" y="21522"/>
                    <a:pt x="35074" y="22145"/>
                    <a:pt x="35541" y="22561"/>
                  </a:cubicBezTo>
                  <a:lnTo>
                    <a:pt x="35593" y="23365"/>
                  </a:ln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145"/>
            <p:cNvSpPr/>
            <p:nvPr/>
          </p:nvSpPr>
          <p:spPr>
            <a:xfrm>
              <a:off x="5698950" y="3121950"/>
              <a:ext cx="649050" cy="510800"/>
            </a:xfrm>
            <a:custGeom>
              <a:avLst/>
              <a:gdLst/>
              <a:ahLst/>
              <a:cxnLst/>
              <a:rect l="l" t="t" r="r" b="b"/>
              <a:pathLst>
                <a:path w="25962" h="20432" extrusionOk="0">
                  <a:moveTo>
                    <a:pt x="16174" y="17602"/>
                  </a:moveTo>
                  <a:cubicBezTo>
                    <a:pt x="16019" y="17498"/>
                    <a:pt x="15837" y="17420"/>
                    <a:pt x="15785" y="17187"/>
                  </a:cubicBezTo>
                  <a:cubicBezTo>
                    <a:pt x="15370" y="17758"/>
                    <a:pt x="16019" y="18952"/>
                    <a:pt x="16590" y="19185"/>
                  </a:cubicBezTo>
                  <a:cubicBezTo>
                    <a:pt x="16512" y="19523"/>
                    <a:pt x="16408" y="19134"/>
                    <a:pt x="16174" y="19185"/>
                  </a:cubicBezTo>
                  <a:cubicBezTo>
                    <a:pt x="15993" y="19237"/>
                    <a:pt x="15889" y="19809"/>
                    <a:pt x="15785" y="19393"/>
                  </a:cubicBezTo>
                  <a:cubicBezTo>
                    <a:pt x="15266" y="19445"/>
                    <a:pt x="16045" y="19731"/>
                    <a:pt x="15785" y="20198"/>
                  </a:cubicBezTo>
                  <a:cubicBezTo>
                    <a:pt x="14954" y="20432"/>
                    <a:pt x="15006" y="19783"/>
                    <a:pt x="14383" y="19783"/>
                  </a:cubicBezTo>
                  <a:cubicBezTo>
                    <a:pt x="14721" y="18329"/>
                    <a:pt x="12851" y="17861"/>
                    <a:pt x="13786" y="17005"/>
                  </a:cubicBezTo>
                  <a:cubicBezTo>
                    <a:pt x="12618" y="17913"/>
                    <a:pt x="13630" y="16771"/>
                    <a:pt x="12592" y="17187"/>
                  </a:cubicBezTo>
                  <a:cubicBezTo>
                    <a:pt x="12280" y="16875"/>
                    <a:pt x="12488" y="16537"/>
                    <a:pt x="12384" y="16200"/>
                  </a:cubicBezTo>
                  <a:cubicBezTo>
                    <a:pt x="12254" y="15785"/>
                    <a:pt x="11943" y="15707"/>
                    <a:pt x="11787" y="15395"/>
                  </a:cubicBezTo>
                  <a:cubicBezTo>
                    <a:pt x="11709" y="15213"/>
                    <a:pt x="11943" y="14928"/>
                    <a:pt x="11995" y="14980"/>
                  </a:cubicBezTo>
                  <a:cubicBezTo>
                    <a:pt x="11813" y="14746"/>
                    <a:pt x="11294" y="14487"/>
                    <a:pt x="10982" y="14201"/>
                  </a:cubicBezTo>
                  <a:cubicBezTo>
                    <a:pt x="10774" y="13993"/>
                    <a:pt x="10463" y="14175"/>
                    <a:pt x="10177" y="13993"/>
                  </a:cubicBezTo>
                  <a:cubicBezTo>
                    <a:pt x="9866" y="13786"/>
                    <a:pt x="10022" y="13033"/>
                    <a:pt x="9399" y="13396"/>
                  </a:cubicBezTo>
                  <a:cubicBezTo>
                    <a:pt x="9762" y="13007"/>
                    <a:pt x="9035" y="12773"/>
                    <a:pt x="8983" y="12591"/>
                  </a:cubicBezTo>
                  <a:cubicBezTo>
                    <a:pt x="8957" y="12462"/>
                    <a:pt x="9269" y="12358"/>
                    <a:pt x="9191" y="12202"/>
                  </a:cubicBezTo>
                  <a:cubicBezTo>
                    <a:pt x="9113" y="12046"/>
                    <a:pt x="8931" y="12358"/>
                    <a:pt x="8983" y="12384"/>
                  </a:cubicBezTo>
                  <a:cubicBezTo>
                    <a:pt x="8931" y="12358"/>
                    <a:pt x="8334" y="11216"/>
                    <a:pt x="8386" y="11787"/>
                  </a:cubicBezTo>
                  <a:cubicBezTo>
                    <a:pt x="8386" y="11631"/>
                    <a:pt x="8646" y="11423"/>
                    <a:pt x="8801" y="11397"/>
                  </a:cubicBezTo>
                  <a:cubicBezTo>
                    <a:pt x="8724" y="11112"/>
                    <a:pt x="8438" y="11371"/>
                    <a:pt x="8386" y="11579"/>
                  </a:cubicBezTo>
                  <a:cubicBezTo>
                    <a:pt x="8178" y="11216"/>
                    <a:pt x="7529" y="11449"/>
                    <a:pt x="7192" y="11190"/>
                  </a:cubicBezTo>
                  <a:cubicBezTo>
                    <a:pt x="7088" y="11112"/>
                    <a:pt x="7088" y="10696"/>
                    <a:pt x="6984" y="10592"/>
                  </a:cubicBezTo>
                  <a:cubicBezTo>
                    <a:pt x="6854" y="10437"/>
                    <a:pt x="6309" y="9840"/>
                    <a:pt x="5998" y="9580"/>
                  </a:cubicBezTo>
                  <a:cubicBezTo>
                    <a:pt x="5868" y="9502"/>
                    <a:pt x="5530" y="9658"/>
                    <a:pt x="5401" y="9580"/>
                  </a:cubicBezTo>
                  <a:cubicBezTo>
                    <a:pt x="4778" y="9243"/>
                    <a:pt x="4622" y="8412"/>
                    <a:pt x="3999" y="8178"/>
                  </a:cubicBezTo>
                  <a:cubicBezTo>
                    <a:pt x="4206" y="7555"/>
                    <a:pt x="4051" y="8204"/>
                    <a:pt x="3609" y="7581"/>
                  </a:cubicBezTo>
                  <a:cubicBezTo>
                    <a:pt x="3583" y="7555"/>
                    <a:pt x="3194" y="7166"/>
                    <a:pt x="3194" y="7192"/>
                  </a:cubicBezTo>
                  <a:cubicBezTo>
                    <a:pt x="3142" y="6880"/>
                    <a:pt x="3454" y="6828"/>
                    <a:pt x="3402" y="6595"/>
                  </a:cubicBezTo>
                  <a:cubicBezTo>
                    <a:pt x="3376" y="6517"/>
                    <a:pt x="3194" y="6698"/>
                    <a:pt x="3194" y="6802"/>
                  </a:cubicBezTo>
                  <a:cubicBezTo>
                    <a:pt x="3168" y="6335"/>
                    <a:pt x="2908" y="6283"/>
                    <a:pt x="3402" y="6205"/>
                  </a:cubicBezTo>
                  <a:cubicBezTo>
                    <a:pt x="3324" y="5920"/>
                    <a:pt x="3038" y="6179"/>
                    <a:pt x="2986" y="6387"/>
                  </a:cubicBezTo>
                  <a:cubicBezTo>
                    <a:pt x="2597" y="5738"/>
                    <a:pt x="961" y="6283"/>
                    <a:pt x="987" y="5193"/>
                  </a:cubicBezTo>
                  <a:cubicBezTo>
                    <a:pt x="598" y="5608"/>
                    <a:pt x="157" y="5193"/>
                    <a:pt x="1" y="4777"/>
                  </a:cubicBezTo>
                  <a:cubicBezTo>
                    <a:pt x="234" y="4180"/>
                    <a:pt x="442" y="3505"/>
                    <a:pt x="1195" y="3401"/>
                  </a:cubicBezTo>
                  <a:cubicBezTo>
                    <a:pt x="676" y="2856"/>
                    <a:pt x="1792" y="2960"/>
                    <a:pt x="1792" y="2389"/>
                  </a:cubicBezTo>
                  <a:cubicBezTo>
                    <a:pt x="3012" y="2155"/>
                    <a:pt x="3376" y="2311"/>
                    <a:pt x="3402" y="1584"/>
                  </a:cubicBezTo>
                  <a:cubicBezTo>
                    <a:pt x="3635" y="1428"/>
                    <a:pt x="3739" y="1792"/>
                    <a:pt x="3791" y="1792"/>
                  </a:cubicBezTo>
                  <a:cubicBezTo>
                    <a:pt x="4077" y="1792"/>
                    <a:pt x="3843" y="1480"/>
                    <a:pt x="3999" y="1402"/>
                  </a:cubicBezTo>
                  <a:cubicBezTo>
                    <a:pt x="4025" y="1376"/>
                    <a:pt x="4804" y="1662"/>
                    <a:pt x="4804" y="987"/>
                  </a:cubicBezTo>
                  <a:cubicBezTo>
                    <a:pt x="5868" y="1039"/>
                    <a:pt x="7088" y="727"/>
                    <a:pt x="8386" y="598"/>
                  </a:cubicBezTo>
                  <a:cubicBezTo>
                    <a:pt x="9840" y="416"/>
                    <a:pt x="11631" y="0"/>
                    <a:pt x="11995" y="987"/>
                  </a:cubicBezTo>
                  <a:cubicBezTo>
                    <a:pt x="12176" y="987"/>
                    <a:pt x="12150" y="753"/>
                    <a:pt x="12176" y="598"/>
                  </a:cubicBezTo>
                  <a:cubicBezTo>
                    <a:pt x="12877" y="831"/>
                    <a:pt x="13033" y="1610"/>
                    <a:pt x="13189" y="2389"/>
                  </a:cubicBezTo>
                  <a:cubicBezTo>
                    <a:pt x="13578" y="2285"/>
                    <a:pt x="14097" y="1999"/>
                    <a:pt x="14591" y="1999"/>
                  </a:cubicBezTo>
                  <a:cubicBezTo>
                    <a:pt x="14772" y="1974"/>
                    <a:pt x="15006" y="2181"/>
                    <a:pt x="14980" y="2181"/>
                  </a:cubicBezTo>
                  <a:cubicBezTo>
                    <a:pt x="15188" y="2155"/>
                    <a:pt x="15447" y="1818"/>
                    <a:pt x="15577" y="1792"/>
                  </a:cubicBezTo>
                  <a:cubicBezTo>
                    <a:pt x="16174" y="1636"/>
                    <a:pt x="17083" y="1714"/>
                    <a:pt x="17784" y="1584"/>
                  </a:cubicBezTo>
                  <a:cubicBezTo>
                    <a:pt x="18199" y="1506"/>
                    <a:pt x="18796" y="1402"/>
                    <a:pt x="19186" y="1376"/>
                  </a:cubicBezTo>
                  <a:cubicBezTo>
                    <a:pt x="19445" y="1454"/>
                    <a:pt x="19186" y="1740"/>
                    <a:pt x="18978" y="1792"/>
                  </a:cubicBezTo>
                  <a:cubicBezTo>
                    <a:pt x="19082" y="2207"/>
                    <a:pt x="19367" y="1480"/>
                    <a:pt x="19783" y="1584"/>
                  </a:cubicBezTo>
                  <a:cubicBezTo>
                    <a:pt x="19783" y="1584"/>
                    <a:pt x="19939" y="2155"/>
                    <a:pt x="19965" y="2181"/>
                  </a:cubicBezTo>
                  <a:cubicBezTo>
                    <a:pt x="20094" y="2285"/>
                    <a:pt x="20432" y="2129"/>
                    <a:pt x="20562" y="2181"/>
                  </a:cubicBezTo>
                  <a:cubicBezTo>
                    <a:pt x="20666" y="2207"/>
                    <a:pt x="20847" y="2493"/>
                    <a:pt x="20977" y="2597"/>
                  </a:cubicBezTo>
                  <a:cubicBezTo>
                    <a:pt x="21237" y="2752"/>
                    <a:pt x="21496" y="2778"/>
                    <a:pt x="21185" y="3194"/>
                  </a:cubicBezTo>
                  <a:cubicBezTo>
                    <a:pt x="21860" y="2960"/>
                    <a:pt x="21496" y="2986"/>
                    <a:pt x="22379" y="3583"/>
                  </a:cubicBezTo>
                  <a:cubicBezTo>
                    <a:pt x="22561" y="3713"/>
                    <a:pt x="23132" y="3947"/>
                    <a:pt x="23184" y="3998"/>
                  </a:cubicBezTo>
                  <a:cubicBezTo>
                    <a:pt x="23314" y="4102"/>
                    <a:pt x="23210" y="4492"/>
                    <a:pt x="23365" y="4596"/>
                  </a:cubicBezTo>
                  <a:cubicBezTo>
                    <a:pt x="23651" y="4777"/>
                    <a:pt x="24326" y="4518"/>
                    <a:pt x="23781" y="5193"/>
                  </a:cubicBezTo>
                  <a:cubicBezTo>
                    <a:pt x="23963" y="5037"/>
                    <a:pt x="24222" y="4959"/>
                    <a:pt x="24560" y="4985"/>
                  </a:cubicBezTo>
                  <a:cubicBezTo>
                    <a:pt x="24612" y="5608"/>
                    <a:pt x="25936" y="5556"/>
                    <a:pt x="25364" y="6179"/>
                  </a:cubicBezTo>
                  <a:cubicBezTo>
                    <a:pt x="25520" y="6075"/>
                    <a:pt x="25702" y="5971"/>
                    <a:pt x="25962" y="5997"/>
                  </a:cubicBezTo>
                  <a:cubicBezTo>
                    <a:pt x="25780" y="6672"/>
                    <a:pt x="25157" y="6672"/>
                    <a:pt x="24767" y="7192"/>
                  </a:cubicBezTo>
                  <a:cubicBezTo>
                    <a:pt x="24638" y="7347"/>
                    <a:pt x="24715" y="7451"/>
                    <a:pt x="24560" y="7581"/>
                  </a:cubicBezTo>
                  <a:cubicBezTo>
                    <a:pt x="24326" y="7841"/>
                    <a:pt x="24170" y="8723"/>
                    <a:pt x="23963" y="9191"/>
                  </a:cubicBezTo>
                  <a:cubicBezTo>
                    <a:pt x="23937" y="9294"/>
                    <a:pt x="23677" y="9061"/>
                    <a:pt x="23755" y="8983"/>
                  </a:cubicBezTo>
                  <a:cubicBezTo>
                    <a:pt x="23547" y="9035"/>
                    <a:pt x="23651" y="9191"/>
                    <a:pt x="23755" y="9191"/>
                  </a:cubicBezTo>
                  <a:cubicBezTo>
                    <a:pt x="23521" y="9243"/>
                    <a:pt x="22976" y="9943"/>
                    <a:pt x="22976" y="9580"/>
                  </a:cubicBezTo>
                  <a:cubicBezTo>
                    <a:pt x="22716" y="9658"/>
                    <a:pt x="23314" y="11112"/>
                    <a:pt x="22379" y="10982"/>
                  </a:cubicBezTo>
                  <a:cubicBezTo>
                    <a:pt x="22535" y="11501"/>
                    <a:pt x="23236" y="10592"/>
                    <a:pt x="23573" y="11190"/>
                  </a:cubicBezTo>
                  <a:cubicBezTo>
                    <a:pt x="23521" y="11657"/>
                    <a:pt x="23028" y="11657"/>
                    <a:pt x="22768" y="11397"/>
                  </a:cubicBezTo>
                  <a:cubicBezTo>
                    <a:pt x="22898" y="11761"/>
                    <a:pt x="23158" y="12124"/>
                    <a:pt x="22768" y="11994"/>
                  </a:cubicBezTo>
                  <a:cubicBezTo>
                    <a:pt x="22535" y="11916"/>
                    <a:pt x="22794" y="12384"/>
                    <a:pt x="22768" y="12591"/>
                  </a:cubicBezTo>
                  <a:cubicBezTo>
                    <a:pt x="22249" y="12591"/>
                    <a:pt x="21444" y="12695"/>
                    <a:pt x="21964" y="12176"/>
                  </a:cubicBezTo>
                  <a:cubicBezTo>
                    <a:pt x="21107" y="12436"/>
                    <a:pt x="22197" y="13007"/>
                    <a:pt x="21574" y="12773"/>
                  </a:cubicBezTo>
                  <a:cubicBezTo>
                    <a:pt x="21366" y="12721"/>
                    <a:pt x="21704" y="13448"/>
                    <a:pt x="21574" y="13578"/>
                  </a:cubicBezTo>
                  <a:cubicBezTo>
                    <a:pt x="21418" y="13889"/>
                    <a:pt x="20925" y="13889"/>
                    <a:pt x="20977" y="14383"/>
                  </a:cubicBezTo>
                  <a:cubicBezTo>
                    <a:pt x="20406" y="14409"/>
                    <a:pt x="20588" y="13708"/>
                    <a:pt x="19783" y="13993"/>
                  </a:cubicBezTo>
                  <a:cubicBezTo>
                    <a:pt x="19913" y="14513"/>
                    <a:pt x="20146" y="14928"/>
                    <a:pt x="20380" y="15395"/>
                  </a:cubicBezTo>
                  <a:cubicBezTo>
                    <a:pt x="19861" y="15162"/>
                    <a:pt x="19679" y="16252"/>
                    <a:pt x="19367" y="15577"/>
                  </a:cubicBezTo>
                  <a:cubicBezTo>
                    <a:pt x="19134" y="15629"/>
                    <a:pt x="19264" y="15785"/>
                    <a:pt x="19367" y="15785"/>
                  </a:cubicBezTo>
                  <a:cubicBezTo>
                    <a:pt x="19238" y="16537"/>
                    <a:pt x="18537" y="15577"/>
                    <a:pt x="18563" y="16589"/>
                  </a:cubicBezTo>
                  <a:cubicBezTo>
                    <a:pt x="17550" y="16979"/>
                    <a:pt x="16668" y="16278"/>
                    <a:pt x="16382" y="17394"/>
                  </a:cubicBez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145"/>
            <p:cNvSpPr/>
            <p:nvPr/>
          </p:nvSpPr>
          <p:spPr>
            <a:xfrm>
              <a:off x="2178675" y="2901925"/>
              <a:ext cx="893725" cy="939800"/>
            </a:xfrm>
            <a:custGeom>
              <a:avLst/>
              <a:gdLst/>
              <a:ahLst/>
              <a:cxnLst/>
              <a:rect l="l" t="t" r="r" b="b"/>
              <a:pathLst>
                <a:path w="35749" h="37592" extrusionOk="0">
                  <a:moveTo>
                    <a:pt x="35359" y="6387"/>
                  </a:moveTo>
                  <a:cubicBezTo>
                    <a:pt x="35048" y="8853"/>
                    <a:pt x="35100" y="11475"/>
                    <a:pt x="34944" y="13994"/>
                  </a:cubicBezTo>
                  <a:cubicBezTo>
                    <a:pt x="34632" y="18952"/>
                    <a:pt x="34321" y="23885"/>
                    <a:pt x="33957" y="28791"/>
                  </a:cubicBezTo>
                  <a:cubicBezTo>
                    <a:pt x="33776" y="31180"/>
                    <a:pt x="33698" y="33542"/>
                    <a:pt x="33153" y="35801"/>
                  </a:cubicBezTo>
                  <a:cubicBezTo>
                    <a:pt x="26533" y="35359"/>
                    <a:pt x="20042" y="34788"/>
                    <a:pt x="13578" y="34191"/>
                  </a:cubicBezTo>
                  <a:cubicBezTo>
                    <a:pt x="12903" y="34451"/>
                    <a:pt x="14097" y="35489"/>
                    <a:pt x="13578" y="35593"/>
                  </a:cubicBezTo>
                  <a:cubicBezTo>
                    <a:pt x="10748" y="35230"/>
                    <a:pt x="7685" y="35074"/>
                    <a:pt x="4985" y="34606"/>
                  </a:cubicBezTo>
                  <a:cubicBezTo>
                    <a:pt x="4388" y="35281"/>
                    <a:pt x="4700" y="36839"/>
                    <a:pt x="4180" y="37592"/>
                  </a:cubicBezTo>
                  <a:cubicBezTo>
                    <a:pt x="2882" y="37306"/>
                    <a:pt x="1195" y="37384"/>
                    <a:pt x="1" y="36995"/>
                  </a:cubicBezTo>
                  <a:cubicBezTo>
                    <a:pt x="1480" y="24612"/>
                    <a:pt x="3168" y="12436"/>
                    <a:pt x="4596" y="1"/>
                  </a:cubicBezTo>
                  <a:cubicBezTo>
                    <a:pt x="14798" y="1091"/>
                    <a:pt x="24871" y="2337"/>
                    <a:pt x="35749" y="2805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145"/>
            <p:cNvSpPr/>
            <p:nvPr/>
          </p:nvSpPr>
          <p:spPr>
            <a:xfrm>
              <a:off x="1749025" y="806900"/>
              <a:ext cx="1338300" cy="824925"/>
            </a:xfrm>
            <a:custGeom>
              <a:avLst/>
              <a:gdLst/>
              <a:ahLst/>
              <a:cxnLst/>
              <a:rect l="l" t="t" r="r" b="b"/>
              <a:pathLst>
                <a:path w="53532" h="32997" extrusionOk="0">
                  <a:moveTo>
                    <a:pt x="1195" y="1"/>
                  </a:moveTo>
                  <a:cubicBezTo>
                    <a:pt x="4025" y="234"/>
                    <a:pt x="7529" y="1117"/>
                    <a:pt x="10385" y="1584"/>
                  </a:cubicBezTo>
                  <a:cubicBezTo>
                    <a:pt x="15136" y="2389"/>
                    <a:pt x="20172" y="3246"/>
                    <a:pt x="25183" y="3999"/>
                  </a:cubicBezTo>
                  <a:cubicBezTo>
                    <a:pt x="31179" y="4881"/>
                    <a:pt x="37566" y="5608"/>
                    <a:pt x="43745" y="6179"/>
                  </a:cubicBezTo>
                  <a:cubicBezTo>
                    <a:pt x="45821" y="6387"/>
                    <a:pt x="47872" y="6647"/>
                    <a:pt x="49949" y="6776"/>
                  </a:cubicBezTo>
                  <a:cubicBezTo>
                    <a:pt x="51169" y="6854"/>
                    <a:pt x="52415" y="6802"/>
                    <a:pt x="53532" y="6984"/>
                  </a:cubicBezTo>
                  <a:cubicBezTo>
                    <a:pt x="52701" y="15499"/>
                    <a:pt x="52493" y="24611"/>
                    <a:pt x="51533" y="32997"/>
                  </a:cubicBezTo>
                  <a:cubicBezTo>
                    <a:pt x="43121" y="32270"/>
                    <a:pt x="34528" y="31569"/>
                    <a:pt x="26169" y="30401"/>
                  </a:cubicBezTo>
                  <a:cubicBezTo>
                    <a:pt x="23833" y="30063"/>
                    <a:pt x="21470" y="29518"/>
                    <a:pt x="19186" y="29596"/>
                  </a:cubicBezTo>
                  <a:cubicBezTo>
                    <a:pt x="18614" y="30167"/>
                    <a:pt x="18666" y="31335"/>
                    <a:pt x="18589" y="32400"/>
                  </a:cubicBezTo>
                  <a:cubicBezTo>
                    <a:pt x="17758" y="32426"/>
                    <a:pt x="18173" y="31179"/>
                    <a:pt x="17576" y="30998"/>
                  </a:cubicBezTo>
                  <a:cubicBezTo>
                    <a:pt x="16486" y="30764"/>
                    <a:pt x="16953" y="32088"/>
                    <a:pt x="15992" y="31984"/>
                  </a:cubicBezTo>
                  <a:cubicBezTo>
                    <a:pt x="15162" y="31751"/>
                    <a:pt x="14253" y="31413"/>
                    <a:pt x="13396" y="31387"/>
                  </a:cubicBezTo>
                  <a:cubicBezTo>
                    <a:pt x="12955" y="31387"/>
                    <a:pt x="12773" y="31751"/>
                    <a:pt x="12384" y="31802"/>
                  </a:cubicBezTo>
                  <a:cubicBezTo>
                    <a:pt x="11995" y="31828"/>
                    <a:pt x="11631" y="31595"/>
                    <a:pt x="11190" y="31595"/>
                  </a:cubicBezTo>
                  <a:cubicBezTo>
                    <a:pt x="10567" y="31595"/>
                    <a:pt x="10333" y="31802"/>
                    <a:pt x="9788" y="31984"/>
                  </a:cubicBezTo>
                  <a:cubicBezTo>
                    <a:pt x="9554" y="30946"/>
                    <a:pt x="9788" y="28973"/>
                    <a:pt x="8204" y="28791"/>
                  </a:cubicBezTo>
                  <a:cubicBezTo>
                    <a:pt x="7737" y="28376"/>
                    <a:pt x="8360" y="28116"/>
                    <a:pt x="8204" y="27389"/>
                  </a:cubicBezTo>
                  <a:cubicBezTo>
                    <a:pt x="8126" y="26818"/>
                    <a:pt x="7607" y="26481"/>
                    <a:pt x="7399" y="25806"/>
                  </a:cubicBezTo>
                  <a:cubicBezTo>
                    <a:pt x="7114" y="24845"/>
                    <a:pt x="7373" y="23599"/>
                    <a:pt x="6802" y="22794"/>
                  </a:cubicBezTo>
                  <a:cubicBezTo>
                    <a:pt x="6024" y="22664"/>
                    <a:pt x="5686" y="23495"/>
                    <a:pt x="5193" y="23599"/>
                  </a:cubicBezTo>
                  <a:cubicBezTo>
                    <a:pt x="4518" y="23729"/>
                    <a:pt x="4622" y="23573"/>
                    <a:pt x="3791" y="23209"/>
                  </a:cubicBezTo>
                  <a:cubicBezTo>
                    <a:pt x="3531" y="22612"/>
                    <a:pt x="4206" y="22586"/>
                    <a:pt x="4206" y="22197"/>
                  </a:cubicBezTo>
                  <a:cubicBezTo>
                    <a:pt x="4206" y="22119"/>
                    <a:pt x="4051" y="21885"/>
                    <a:pt x="3999" y="21989"/>
                  </a:cubicBezTo>
                  <a:cubicBezTo>
                    <a:pt x="4284" y="21496"/>
                    <a:pt x="4544" y="21730"/>
                    <a:pt x="4803" y="21211"/>
                  </a:cubicBezTo>
                  <a:cubicBezTo>
                    <a:pt x="4362" y="19237"/>
                    <a:pt x="5556" y="18043"/>
                    <a:pt x="5998" y="16408"/>
                  </a:cubicBezTo>
                  <a:cubicBezTo>
                    <a:pt x="5998" y="15733"/>
                    <a:pt x="4881" y="16200"/>
                    <a:pt x="4596" y="15811"/>
                  </a:cubicBezTo>
                  <a:cubicBezTo>
                    <a:pt x="5141" y="15265"/>
                    <a:pt x="4466" y="15707"/>
                    <a:pt x="4206" y="15395"/>
                  </a:cubicBezTo>
                  <a:cubicBezTo>
                    <a:pt x="4076" y="15240"/>
                    <a:pt x="4128" y="14954"/>
                    <a:pt x="3999" y="14798"/>
                  </a:cubicBezTo>
                  <a:cubicBezTo>
                    <a:pt x="3687" y="14409"/>
                    <a:pt x="3713" y="14694"/>
                    <a:pt x="3791" y="14201"/>
                  </a:cubicBezTo>
                  <a:cubicBezTo>
                    <a:pt x="3817" y="14071"/>
                    <a:pt x="3479" y="13734"/>
                    <a:pt x="3401" y="13604"/>
                  </a:cubicBezTo>
                  <a:cubicBezTo>
                    <a:pt x="3116" y="13059"/>
                    <a:pt x="2752" y="12332"/>
                    <a:pt x="2389" y="11813"/>
                  </a:cubicBezTo>
                  <a:cubicBezTo>
                    <a:pt x="2181" y="11475"/>
                    <a:pt x="1870" y="11319"/>
                    <a:pt x="1610" y="11008"/>
                  </a:cubicBezTo>
                  <a:cubicBezTo>
                    <a:pt x="1480" y="10852"/>
                    <a:pt x="1532" y="10593"/>
                    <a:pt x="1403" y="10411"/>
                  </a:cubicBezTo>
                  <a:cubicBezTo>
                    <a:pt x="1221" y="10177"/>
                    <a:pt x="961" y="9995"/>
                    <a:pt x="987" y="9606"/>
                  </a:cubicBezTo>
                  <a:cubicBezTo>
                    <a:pt x="1039" y="9269"/>
                    <a:pt x="1247" y="9165"/>
                    <a:pt x="1195" y="8801"/>
                  </a:cubicBezTo>
                  <a:cubicBezTo>
                    <a:pt x="1065" y="7685"/>
                    <a:pt x="468" y="7036"/>
                    <a:pt x="1" y="6205"/>
                  </a:cubicBezTo>
                  <a:cubicBezTo>
                    <a:pt x="468" y="4206"/>
                    <a:pt x="935" y="2207"/>
                    <a:pt x="1195" y="1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145"/>
            <p:cNvSpPr/>
            <p:nvPr/>
          </p:nvSpPr>
          <p:spPr>
            <a:xfrm>
              <a:off x="3211925" y="2482025"/>
              <a:ext cx="957325" cy="519225"/>
            </a:xfrm>
            <a:custGeom>
              <a:avLst/>
              <a:gdLst/>
              <a:ahLst/>
              <a:cxnLst/>
              <a:rect l="l" t="t" r="r" b="b"/>
              <a:pathLst>
                <a:path w="38293" h="20769" extrusionOk="0">
                  <a:moveTo>
                    <a:pt x="35982" y="2181"/>
                  </a:moveTo>
                  <a:cubicBezTo>
                    <a:pt x="35878" y="2363"/>
                    <a:pt x="35670" y="2804"/>
                    <a:pt x="35566" y="3193"/>
                  </a:cubicBezTo>
                  <a:cubicBezTo>
                    <a:pt x="35463" y="3531"/>
                    <a:pt x="35670" y="4128"/>
                    <a:pt x="35177" y="4180"/>
                  </a:cubicBezTo>
                  <a:cubicBezTo>
                    <a:pt x="35333" y="4777"/>
                    <a:pt x="35463" y="3739"/>
                    <a:pt x="35956" y="3998"/>
                  </a:cubicBezTo>
                  <a:cubicBezTo>
                    <a:pt x="35930" y="4440"/>
                    <a:pt x="36138" y="4621"/>
                    <a:pt x="36553" y="4595"/>
                  </a:cubicBezTo>
                  <a:cubicBezTo>
                    <a:pt x="36345" y="5945"/>
                    <a:pt x="37643" y="5764"/>
                    <a:pt x="37955" y="6594"/>
                  </a:cubicBezTo>
                  <a:cubicBezTo>
                    <a:pt x="37981" y="11163"/>
                    <a:pt x="38292" y="15473"/>
                    <a:pt x="38162" y="20198"/>
                  </a:cubicBezTo>
                  <a:cubicBezTo>
                    <a:pt x="25468" y="20769"/>
                    <a:pt x="12461" y="20120"/>
                    <a:pt x="0" y="19782"/>
                  </a:cubicBezTo>
                  <a:cubicBezTo>
                    <a:pt x="286" y="13136"/>
                    <a:pt x="545" y="6464"/>
                    <a:pt x="1013" y="0"/>
                  </a:cubicBezTo>
                  <a:cubicBezTo>
                    <a:pt x="7425" y="623"/>
                    <a:pt x="14590" y="234"/>
                    <a:pt x="21392" y="779"/>
                  </a:cubicBezTo>
                  <a:cubicBezTo>
                    <a:pt x="23495" y="961"/>
                    <a:pt x="25935" y="883"/>
                    <a:pt x="27986" y="779"/>
                  </a:cubicBezTo>
                  <a:cubicBezTo>
                    <a:pt x="30322" y="701"/>
                    <a:pt x="32529" y="260"/>
                    <a:pt x="33983" y="597"/>
                  </a:cubicBezTo>
                  <a:cubicBezTo>
                    <a:pt x="34710" y="753"/>
                    <a:pt x="34632" y="805"/>
                    <a:pt x="35177" y="1402"/>
                  </a:cubicBezTo>
                  <a:cubicBezTo>
                    <a:pt x="35748" y="1973"/>
                    <a:pt x="36086" y="701"/>
                    <a:pt x="36164" y="1584"/>
                  </a:cubicBezTo>
                  <a:cubicBezTo>
                    <a:pt x="36501" y="1506"/>
                    <a:pt x="36553" y="1740"/>
                    <a:pt x="36579" y="1999"/>
                  </a:cubicBezTo>
                  <a:cubicBezTo>
                    <a:pt x="35566" y="1714"/>
                    <a:pt x="36112" y="1895"/>
                    <a:pt x="35982" y="2181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145"/>
            <p:cNvSpPr/>
            <p:nvPr/>
          </p:nvSpPr>
          <p:spPr>
            <a:xfrm>
              <a:off x="1414775" y="2801975"/>
              <a:ext cx="873625" cy="1024825"/>
            </a:xfrm>
            <a:custGeom>
              <a:avLst/>
              <a:gdLst/>
              <a:ahLst/>
              <a:cxnLst/>
              <a:rect l="l" t="t" r="r" b="b"/>
              <a:pathLst>
                <a:path w="34945" h="40993" extrusionOk="0">
                  <a:moveTo>
                    <a:pt x="1" y="28402"/>
                  </a:moveTo>
                  <a:cubicBezTo>
                    <a:pt x="53" y="27935"/>
                    <a:pt x="676" y="28012"/>
                    <a:pt x="598" y="27389"/>
                  </a:cubicBezTo>
                  <a:cubicBezTo>
                    <a:pt x="780" y="27208"/>
                    <a:pt x="1533" y="27649"/>
                    <a:pt x="1792" y="27389"/>
                  </a:cubicBezTo>
                  <a:cubicBezTo>
                    <a:pt x="1818" y="27363"/>
                    <a:pt x="2130" y="26455"/>
                    <a:pt x="2182" y="27389"/>
                  </a:cubicBezTo>
                  <a:cubicBezTo>
                    <a:pt x="2493" y="27234"/>
                    <a:pt x="2182" y="26325"/>
                    <a:pt x="2389" y="26195"/>
                  </a:cubicBezTo>
                  <a:cubicBezTo>
                    <a:pt x="2493" y="26117"/>
                    <a:pt x="2986" y="26377"/>
                    <a:pt x="2986" y="26403"/>
                  </a:cubicBezTo>
                  <a:cubicBezTo>
                    <a:pt x="2934" y="26117"/>
                    <a:pt x="2415" y="25780"/>
                    <a:pt x="2182" y="25598"/>
                  </a:cubicBezTo>
                  <a:cubicBezTo>
                    <a:pt x="1948" y="25364"/>
                    <a:pt x="1844" y="25079"/>
                    <a:pt x="1377" y="25001"/>
                  </a:cubicBezTo>
                  <a:cubicBezTo>
                    <a:pt x="1662" y="24118"/>
                    <a:pt x="1429" y="23651"/>
                    <a:pt x="1584" y="23002"/>
                  </a:cubicBezTo>
                  <a:cubicBezTo>
                    <a:pt x="1662" y="22483"/>
                    <a:pt x="2493" y="23262"/>
                    <a:pt x="2597" y="23184"/>
                  </a:cubicBezTo>
                  <a:cubicBezTo>
                    <a:pt x="2701" y="23106"/>
                    <a:pt x="2182" y="22794"/>
                    <a:pt x="2182" y="22794"/>
                  </a:cubicBezTo>
                  <a:cubicBezTo>
                    <a:pt x="2130" y="22535"/>
                    <a:pt x="3064" y="21393"/>
                    <a:pt x="3194" y="21003"/>
                  </a:cubicBezTo>
                  <a:cubicBezTo>
                    <a:pt x="3376" y="20432"/>
                    <a:pt x="3168" y="19757"/>
                    <a:pt x="3376" y="19394"/>
                  </a:cubicBezTo>
                  <a:cubicBezTo>
                    <a:pt x="4103" y="18277"/>
                    <a:pt x="5011" y="18667"/>
                    <a:pt x="5790" y="17395"/>
                  </a:cubicBezTo>
                  <a:cubicBezTo>
                    <a:pt x="5764" y="16823"/>
                    <a:pt x="5375" y="16616"/>
                    <a:pt x="4778" y="16200"/>
                  </a:cubicBezTo>
                  <a:cubicBezTo>
                    <a:pt x="4752" y="14123"/>
                    <a:pt x="3194" y="12592"/>
                    <a:pt x="4596" y="11190"/>
                  </a:cubicBezTo>
                  <a:cubicBezTo>
                    <a:pt x="4544" y="8983"/>
                    <a:pt x="4648" y="6647"/>
                    <a:pt x="4778" y="5193"/>
                  </a:cubicBezTo>
                  <a:cubicBezTo>
                    <a:pt x="5686" y="4881"/>
                    <a:pt x="5634" y="5349"/>
                    <a:pt x="6595" y="5401"/>
                  </a:cubicBezTo>
                  <a:cubicBezTo>
                    <a:pt x="6906" y="5530"/>
                    <a:pt x="6543" y="6361"/>
                    <a:pt x="7192" y="6205"/>
                  </a:cubicBezTo>
                  <a:cubicBezTo>
                    <a:pt x="7711" y="6699"/>
                    <a:pt x="7815" y="5790"/>
                    <a:pt x="8178" y="5401"/>
                  </a:cubicBezTo>
                  <a:cubicBezTo>
                    <a:pt x="8464" y="5089"/>
                    <a:pt x="8594" y="4856"/>
                    <a:pt x="8776" y="3791"/>
                  </a:cubicBezTo>
                  <a:cubicBezTo>
                    <a:pt x="8957" y="2805"/>
                    <a:pt x="9191" y="1091"/>
                    <a:pt x="9373" y="1"/>
                  </a:cubicBezTo>
                  <a:cubicBezTo>
                    <a:pt x="12150" y="468"/>
                    <a:pt x="14876" y="1143"/>
                    <a:pt x="17758" y="1584"/>
                  </a:cubicBezTo>
                  <a:cubicBezTo>
                    <a:pt x="18095" y="1636"/>
                    <a:pt x="18433" y="1533"/>
                    <a:pt x="18770" y="1584"/>
                  </a:cubicBezTo>
                  <a:cubicBezTo>
                    <a:pt x="23521" y="2363"/>
                    <a:pt x="29492" y="3272"/>
                    <a:pt x="34944" y="3999"/>
                  </a:cubicBezTo>
                  <a:cubicBezTo>
                    <a:pt x="33257" y="16226"/>
                    <a:pt x="31907" y="28817"/>
                    <a:pt x="30167" y="40993"/>
                  </a:cubicBezTo>
                  <a:cubicBezTo>
                    <a:pt x="26403" y="40603"/>
                    <a:pt x="22976" y="39928"/>
                    <a:pt x="19160" y="39591"/>
                  </a:cubicBezTo>
                  <a:cubicBezTo>
                    <a:pt x="19004" y="39513"/>
                    <a:pt x="18978" y="39124"/>
                    <a:pt x="19160" y="39202"/>
                  </a:cubicBezTo>
                  <a:cubicBezTo>
                    <a:pt x="18848" y="39046"/>
                    <a:pt x="17317" y="39046"/>
                    <a:pt x="17784" y="38189"/>
                  </a:cubicBezTo>
                  <a:cubicBezTo>
                    <a:pt x="17369" y="38656"/>
                    <a:pt x="16875" y="38033"/>
                    <a:pt x="16382" y="37800"/>
                  </a:cubicBezTo>
                  <a:cubicBezTo>
                    <a:pt x="15941" y="37592"/>
                    <a:pt x="15136" y="37358"/>
                    <a:pt x="14980" y="37203"/>
                  </a:cubicBezTo>
                  <a:cubicBezTo>
                    <a:pt x="14928" y="37151"/>
                    <a:pt x="15266" y="36839"/>
                    <a:pt x="15188" y="36787"/>
                  </a:cubicBezTo>
                  <a:cubicBezTo>
                    <a:pt x="14980" y="36683"/>
                    <a:pt x="15032" y="36995"/>
                    <a:pt x="14980" y="36995"/>
                  </a:cubicBezTo>
                  <a:cubicBezTo>
                    <a:pt x="14721" y="37047"/>
                    <a:pt x="14876" y="36839"/>
                    <a:pt x="14773" y="36787"/>
                  </a:cubicBezTo>
                  <a:cubicBezTo>
                    <a:pt x="13812" y="36450"/>
                    <a:pt x="12825" y="35879"/>
                    <a:pt x="11969" y="35385"/>
                  </a:cubicBezTo>
                  <a:cubicBezTo>
                    <a:pt x="11268" y="34996"/>
                    <a:pt x="10567" y="34607"/>
                    <a:pt x="9970" y="33983"/>
                  </a:cubicBezTo>
                  <a:cubicBezTo>
                    <a:pt x="9866" y="33880"/>
                    <a:pt x="9528" y="34061"/>
                    <a:pt x="9580" y="33802"/>
                  </a:cubicBezTo>
                  <a:cubicBezTo>
                    <a:pt x="9580" y="33854"/>
                    <a:pt x="9918" y="33672"/>
                    <a:pt x="9788" y="33594"/>
                  </a:cubicBezTo>
                  <a:cubicBezTo>
                    <a:pt x="9788" y="33594"/>
                    <a:pt x="8983" y="33983"/>
                    <a:pt x="8776" y="33594"/>
                  </a:cubicBezTo>
                  <a:cubicBezTo>
                    <a:pt x="8776" y="33568"/>
                    <a:pt x="9035" y="33231"/>
                    <a:pt x="8983" y="33205"/>
                  </a:cubicBezTo>
                  <a:cubicBezTo>
                    <a:pt x="8802" y="33127"/>
                    <a:pt x="8490" y="33412"/>
                    <a:pt x="7971" y="33205"/>
                  </a:cubicBezTo>
                  <a:cubicBezTo>
                    <a:pt x="7607" y="33049"/>
                    <a:pt x="7348" y="32608"/>
                    <a:pt x="6984" y="32400"/>
                  </a:cubicBezTo>
                  <a:cubicBezTo>
                    <a:pt x="6777" y="32270"/>
                    <a:pt x="6569" y="32296"/>
                    <a:pt x="6387" y="32192"/>
                  </a:cubicBezTo>
                  <a:cubicBezTo>
                    <a:pt x="5738" y="31829"/>
                    <a:pt x="4570" y="31206"/>
                    <a:pt x="3791" y="30583"/>
                  </a:cubicBezTo>
                  <a:cubicBezTo>
                    <a:pt x="3661" y="30505"/>
                    <a:pt x="3350" y="30660"/>
                    <a:pt x="3376" y="30401"/>
                  </a:cubicBezTo>
                  <a:cubicBezTo>
                    <a:pt x="3376" y="30453"/>
                    <a:pt x="3739" y="30271"/>
                    <a:pt x="3583" y="30193"/>
                  </a:cubicBezTo>
                  <a:cubicBezTo>
                    <a:pt x="3402" y="30063"/>
                    <a:pt x="3428" y="30375"/>
                    <a:pt x="3376" y="30401"/>
                  </a:cubicBezTo>
                  <a:cubicBezTo>
                    <a:pt x="3194" y="30427"/>
                    <a:pt x="2130" y="29596"/>
                    <a:pt x="1792" y="29388"/>
                  </a:cubicBezTo>
                  <a:cubicBezTo>
                    <a:pt x="1195" y="29077"/>
                    <a:pt x="520" y="28895"/>
                    <a:pt x="1" y="28402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145"/>
            <p:cNvSpPr/>
            <p:nvPr/>
          </p:nvSpPr>
          <p:spPr>
            <a:xfrm>
              <a:off x="5647025" y="2366500"/>
              <a:ext cx="952150" cy="563375"/>
            </a:xfrm>
            <a:custGeom>
              <a:avLst/>
              <a:gdLst/>
              <a:ahLst/>
              <a:cxnLst/>
              <a:rect l="l" t="t" r="r" b="b"/>
              <a:pathLst>
                <a:path w="38086" h="22535" extrusionOk="0">
                  <a:moveTo>
                    <a:pt x="780" y="22223"/>
                  </a:moveTo>
                  <a:cubicBezTo>
                    <a:pt x="520" y="22300"/>
                    <a:pt x="235" y="22378"/>
                    <a:pt x="1" y="22508"/>
                  </a:cubicBezTo>
                  <a:lnTo>
                    <a:pt x="676" y="22404"/>
                  </a:lnTo>
                  <a:cubicBezTo>
                    <a:pt x="1533" y="22534"/>
                    <a:pt x="2078" y="22275"/>
                    <a:pt x="2493" y="22223"/>
                  </a:cubicBezTo>
                  <a:cubicBezTo>
                    <a:pt x="4648" y="21885"/>
                    <a:pt x="7711" y="21625"/>
                    <a:pt x="8879" y="21002"/>
                  </a:cubicBezTo>
                  <a:cubicBezTo>
                    <a:pt x="8802" y="21054"/>
                    <a:pt x="8620" y="20847"/>
                    <a:pt x="8879" y="20821"/>
                  </a:cubicBezTo>
                  <a:cubicBezTo>
                    <a:pt x="8854" y="20821"/>
                    <a:pt x="9217" y="21184"/>
                    <a:pt x="9477" y="21210"/>
                  </a:cubicBezTo>
                  <a:cubicBezTo>
                    <a:pt x="10229" y="21288"/>
                    <a:pt x="11527" y="21106"/>
                    <a:pt x="12280" y="21002"/>
                  </a:cubicBezTo>
                  <a:cubicBezTo>
                    <a:pt x="15266" y="20613"/>
                    <a:pt x="17992" y="19782"/>
                    <a:pt x="20873" y="19419"/>
                  </a:cubicBezTo>
                  <a:cubicBezTo>
                    <a:pt x="21730" y="19289"/>
                    <a:pt x="21990" y="19081"/>
                    <a:pt x="22457" y="19003"/>
                  </a:cubicBezTo>
                  <a:cubicBezTo>
                    <a:pt x="23885" y="18744"/>
                    <a:pt x="24742" y="18822"/>
                    <a:pt x="25858" y="18614"/>
                  </a:cubicBezTo>
                  <a:cubicBezTo>
                    <a:pt x="28350" y="18121"/>
                    <a:pt x="30998" y="17420"/>
                    <a:pt x="33049" y="17004"/>
                  </a:cubicBezTo>
                  <a:cubicBezTo>
                    <a:pt x="33646" y="16875"/>
                    <a:pt x="34399" y="16953"/>
                    <a:pt x="34840" y="16797"/>
                  </a:cubicBezTo>
                  <a:cubicBezTo>
                    <a:pt x="34970" y="16771"/>
                    <a:pt x="35022" y="16459"/>
                    <a:pt x="35256" y="16407"/>
                  </a:cubicBezTo>
                  <a:cubicBezTo>
                    <a:pt x="35204" y="16407"/>
                    <a:pt x="35463" y="16615"/>
                    <a:pt x="35645" y="16615"/>
                  </a:cubicBezTo>
                  <a:cubicBezTo>
                    <a:pt x="35983" y="16563"/>
                    <a:pt x="36268" y="16304"/>
                    <a:pt x="36632" y="16200"/>
                  </a:cubicBezTo>
                  <a:cubicBezTo>
                    <a:pt x="37255" y="16044"/>
                    <a:pt x="37462" y="16200"/>
                    <a:pt x="37852" y="15810"/>
                  </a:cubicBezTo>
                  <a:cubicBezTo>
                    <a:pt x="37774" y="15862"/>
                    <a:pt x="37592" y="15732"/>
                    <a:pt x="37644" y="15603"/>
                  </a:cubicBezTo>
                  <a:cubicBezTo>
                    <a:pt x="37722" y="15447"/>
                    <a:pt x="37982" y="15655"/>
                    <a:pt x="38033" y="15395"/>
                  </a:cubicBezTo>
                  <a:cubicBezTo>
                    <a:pt x="38085" y="15239"/>
                    <a:pt x="37878" y="14720"/>
                    <a:pt x="37852" y="14590"/>
                  </a:cubicBezTo>
                  <a:cubicBezTo>
                    <a:pt x="37878" y="14720"/>
                    <a:pt x="37644" y="14850"/>
                    <a:pt x="37644" y="14798"/>
                  </a:cubicBezTo>
                  <a:cubicBezTo>
                    <a:pt x="37592" y="14408"/>
                    <a:pt x="38033" y="14331"/>
                    <a:pt x="37644" y="13993"/>
                  </a:cubicBezTo>
                  <a:cubicBezTo>
                    <a:pt x="36917" y="13837"/>
                    <a:pt x="36580" y="14356"/>
                    <a:pt x="36242" y="13993"/>
                  </a:cubicBezTo>
                  <a:cubicBezTo>
                    <a:pt x="36216" y="14824"/>
                    <a:pt x="36917" y="14590"/>
                    <a:pt x="37047" y="14798"/>
                  </a:cubicBezTo>
                  <a:cubicBezTo>
                    <a:pt x="36632" y="15213"/>
                    <a:pt x="36164" y="14512"/>
                    <a:pt x="35645" y="14408"/>
                  </a:cubicBezTo>
                  <a:cubicBezTo>
                    <a:pt x="35334" y="14564"/>
                    <a:pt x="35359" y="15031"/>
                    <a:pt x="34840" y="15006"/>
                  </a:cubicBezTo>
                  <a:cubicBezTo>
                    <a:pt x="34684" y="14356"/>
                    <a:pt x="34684" y="14590"/>
                    <a:pt x="35048" y="14201"/>
                  </a:cubicBezTo>
                  <a:cubicBezTo>
                    <a:pt x="34425" y="13707"/>
                    <a:pt x="33984" y="14590"/>
                    <a:pt x="33646" y="13785"/>
                  </a:cubicBezTo>
                  <a:cubicBezTo>
                    <a:pt x="33854" y="13785"/>
                    <a:pt x="33880" y="13630"/>
                    <a:pt x="34061" y="13604"/>
                  </a:cubicBezTo>
                  <a:cubicBezTo>
                    <a:pt x="33568" y="14097"/>
                    <a:pt x="34373" y="13941"/>
                    <a:pt x="34451" y="13785"/>
                  </a:cubicBezTo>
                  <a:cubicBezTo>
                    <a:pt x="34165" y="13630"/>
                    <a:pt x="33828" y="13500"/>
                    <a:pt x="33854" y="13007"/>
                  </a:cubicBezTo>
                  <a:cubicBezTo>
                    <a:pt x="33309" y="12981"/>
                    <a:pt x="32660" y="13007"/>
                    <a:pt x="32270" y="13007"/>
                  </a:cubicBezTo>
                  <a:cubicBezTo>
                    <a:pt x="32452" y="13007"/>
                    <a:pt x="31725" y="12929"/>
                    <a:pt x="31855" y="13007"/>
                  </a:cubicBezTo>
                  <a:cubicBezTo>
                    <a:pt x="31829" y="12981"/>
                    <a:pt x="31907" y="12617"/>
                    <a:pt x="31855" y="12591"/>
                  </a:cubicBezTo>
                  <a:cubicBezTo>
                    <a:pt x="31439" y="12513"/>
                    <a:pt x="30972" y="12851"/>
                    <a:pt x="30453" y="12383"/>
                  </a:cubicBezTo>
                  <a:cubicBezTo>
                    <a:pt x="31076" y="12098"/>
                    <a:pt x="32166" y="11916"/>
                    <a:pt x="32452" y="12383"/>
                  </a:cubicBezTo>
                  <a:cubicBezTo>
                    <a:pt x="32504" y="12150"/>
                    <a:pt x="32426" y="11838"/>
                    <a:pt x="32660" y="11786"/>
                  </a:cubicBezTo>
                  <a:cubicBezTo>
                    <a:pt x="32867" y="12150"/>
                    <a:pt x="33257" y="12643"/>
                    <a:pt x="33854" y="12539"/>
                  </a:cubicBezTo>
                  <a:lnTo>
                    <a:pt x="34555" y="13007"/>
                  </a:lnTo>
                  <a:cubicBezTo>
                    <a:pt x="34996" y="13370"/>
                    <a:pt x="35230" y="13682"/>
                    <a:pt x="35853" y="13396"/>
                  </a:cubicBezTo>
                  <a:cubicBezTo>
                    <a:pt x="36164" y="12591"/>
                    <a:pt x="35282" y="12461"/>
                    <a:pt x="34866" y="12487"/>
                  </a:cubicBezTo>
                  <a:lnTo>
                    <a:pt x="34295" y="12176"/>
                  </a:lnTo>
                  <a:lnTo>
                    <a:pt x="33854" y="11994"/>
                  </a:lnTo>
                  <a:cubicBezTo>
                    <a:pt x="33490" y="11371"/>
                    <a:pt x="32634" y="11215"/>
                    <a:pt x="32270" y="10592"/>
                  </a:cubicBezTo>
                  <a:cubicBezTo>
                    <a:pt x="32660" y="11008"/>
                    <a:pt x="32660" y="10514"/>
                    <a:pt x="33049" y="10410"/>
                  </a:cubicBezTo>
                  <a:cubicBezTo>
                    <a:pt x="33257" y="11189"/>
                    <a:pt x="33802" y="10982"/>
                    <a:pt x="34061" y="11189"/>
                  </a:cubicBezTo>
                  <a:cubicBezTo>
                    <a:pt x="33958" y="11111"/>
                    <a:pt x="33854" y="11293"/>
                    <a:pt x="33854" y="11397"/>
                  </a:cubicBezTo>
                  <a:cubicBezTo>
                    <a:pt x="33932" y="11864"/>
                    <a:pt x="34607" y="11059"/>
                    <a:pt x="34659" y="11812"/>
                  </a:cubicBezTo>
                  <a:cubicBezTo>
                    <a:pt x="35048" y="11397"/>
                    <a:pt x="34581" y="11397"/>
                    <a:pt x="34451" y="11008"/>
                  </a:cubicBezTo>
                  <a:cubicBezTo>
                    <a:pt x="34659" y="11008"/>
                    <a:pt x="34710" y="10826"/>
                    <a:pt x="34866" y="10800"/>
                  </a:cubicBezTo>
                  <a:lnTo>
                    <a:pt x="34659" y="10410"/>
                  </a:lnTo>
                  <a:cubicBezTo>
                    <a:pt x="34633" y="10151"/>
                    <a:pt x="34399" y="10125"/>
                    <a:pt x="34451" y="9787"/>
                  </a:cubicBezTo>
                  <a:lnTo>
                    <a:pt x="33646" y="9787"/>
                  </a:lnTo>
                  <a:cubicBezTo>
                    <a:pt x="33568" y="9112"/>
                    <a:pt x="33049" y="9242"/>
                    <a:pt x="32660" y="9009"/>
                  </a:cubicBezTo>
                  <a:cubicBezTo>
                    <a:pt x="32166" y="8671"/>
                    <a:pt x="31595" y="7840"/>
                    <a:pt x="31258" y="7607"/>
                  </a:cubicBezTo>
                  <a:cubicBezTo>
                    <a:pt x="31362" y="7659"/>
                    <a:pt x="30894" y="7814"/>
                    <a:pt x="31258" y="7399"/>
                  </a:cubicBezTo>
                  <a:cubicBezTo>
                    <a:pt x="30401" y="7295"/>
                    <a:pt x="30998" y="7944"/>
                    <a:pt x="30661" y="7996"/>
                  </a:cubicBezTo>
                  <a:cubicBezTo>
                    <a:pt x="30271" y="7581"/>
                    <a:pt x="30738" y="7607"/>
                    <a:pt x="30868" y="7191"/>
                  </a:cubicBezTo>
                  <a:cubicBezTo>
                    <a:pt x="30505" y="7087"/>
                    <a:pt x="30038" y="7087"/>
                    <a:pt x="29856" y="6802"/>
                  </a:cubicBezTo>
                  <a:cubicBezTo>
                    <a:pt x="30115" y="6542"/>
                    <a:pt x="30609" y="6542"/>
                    <a:pt x="30868" y="6802"/>
                  </a:cubicBezTo>
                  <a:lnTo>
                    <a:pt x="31102" y="6698"/>
                  </a:lnTo>
                  <a:lnTo>
                    <a:pt x="31258" y="6698"/>
                  </a:lnTo>
                  <a:cubicBezTo>
                    <a:pt x="31336" y="7165"/>
                    <a:pt x="31959" y="7062"/>
                    <a:pt x="31855" y="7711"/>
                  </a:cubicBezTo>
                  <a:cubicBezTo>
                    <a:pt x="32556" y="7217"/>
                    <a:pt x="32322" y="7970"/>
                    <a:pt x="32660" y="7892"/>
                  </a:cubicBezTo>
                  <a:cubicBezTo>
                    <a:pt x="33283" y="7788"/>
                    <a:pt x="32945" y="8360"/>
                    <a:pt x="33854" y="8905"/>
                  </a:cubicBezTo>
                  <a:cubicBezTo>
                    <a:pt x="33568" y="8723"/>
                    <a:pt x="34555" y="9061"/>
                    <a:pt x="34659" y="9112"/>
                  </a:cubicBezTo>
                  <a:cubicBezTo>
                    <a:pt x="34736" y="8282"/>
                    <a:pt x="34477" y="7814"/>
                    <a:pt x="34243" y="7295"/>
                  </a:cubicBezTo>
                  <a:cubicBezTo>
                    <a:pt x="33049" y="7607"/>
                    <a:pt x="32945" y="5530"/>
                    <a:pt x="31413" y="6335"/>
                  </a:cubicBezTo>
                  <a:lnTo>
                    <a:pt x="31050" y="6464"/>
                  </a:lnTo>
                  <a:cubicBezTo>
                    <a:pt x="30998" y="5997"/>
                    <a:pt x="30375" y="6231"/>
                    <a:pt x="30453" y="5608"/>
                  </a:cubicBezTo>
                  <a:cubicBezTo>
                    <a:pt x="29726" y="5867"/>
                    <a:pt x="28895" y="6594"/>
                    <a:pt x="28454" y="5608"/>
                  </a:cubicBezTo>
                  <a:cubicBezTo>
                    <a:pt x="28843" y="5114"/>
                    <a:pt x="28610" y="3998"/>
                    <a:pt x="28869" y="3401"/>
                  </a:cubicBezTo>
                  <a:cubicBezTo>
                    <a:pt x="29259" y="3816"/>
                    <a:pt x="29259" y="3323"/>
                    <a:pt x="29674" y="3193"/>
                  </a:cubicBezTo>
                  <a:cubicBezTo>
                    <a:pt x="29674" y="2726"/>
                    <a:pt x="29311" y="2622"/>
                    <a:pt x="29466" y="1999"/>
                  </a:cubicBezTo>
                  <a:cubicBezTo>
                    <a:pt x="28869" y="1480"/>
                    <a:pt x="28480" y="2337"/>
                    <a:pt x="28272" y="1999"/>
                  </a:cubicBezTo>
                  <a:cubicBezTo>
                    <a:pt x="28480" y="1947"/>
                    <a:pt x="28584" y="1766"/>
                    <a:pt x="28662" y="1610"/>
                  </a:cubicBezTo>
                  <a:cubicBezTo>
                    <a:pt x="27909" y="1480"/>
                    <a:pt x="26818" y="1558"/>
                    <a:pt x="26663" y="390"/>
                  </a:cubicBezTo>
                  <a:cubicBezTo>
                    <a:pt x="26585" y="701"/>
                    <a:pt x="26429" y="416"/>
                    <a:pt x="26663" y="208"/>
                  </a:cubicBezTo>
                  <a:cubicBezTo>
                    <a:pt x="25650" y="545"/>
                    <a:pt x="26663" y="52"/>
                    <a:pt x="25858" y="0"/>
                  </a:cubicBezTo>
                  <a:cubicBezTo>
                    <a:pt x="25468" y="338"/>
                    <a:pt x="25546" y="1142"/>
                    <a:pt x="25053" y="1402"/>
                  </a:cubicBezTo>
                  <a:cubicBezTo>
                    <a:pt x="25053" y="883"/>
                    <a:pt x="24534" y="1142"/>
                    <a:pt x="24274" y="987"/>
                  </a:cubicBezTo>
                  <a:cubicBezTo>
                    <a:pt x="24352" y="1039"/>
                    <a:pt x="24560" y="857"/>
                    <a:pt x="24456" y="779"/>
                  </a:cubicBezTo>
                  <a:cubicBezTo>
                    <a:pt x="24248" y="649"/>
                    <a:pt x="23340" y="442"/>
                    <a:pt x="22665" y="0"/>
                  </a:cubicBezTo>
                  <a:cubicBezTo>
                    <a:pt x="22327" y="519"/>
                    <a:pt x="22691" y="1272"/>
                    <a:pt x="22457" y="1999"/>
                  </a:cubicBezTo>
                  <a:cubicBezTo>
                    <a:pt x="22457" y="2051"/>
                    <a:pt x="22094" y="2129"/>
                    <a:pt x="22068" y="2207"/>
                  </a:cubicBezTo>
                  <a:cubicBezTo>
                    <a:pt x="21912" y="2415"/>
                    <a:pt x="21938" y="3090"/>
                    <a:pt x="21860" y="3193"/>
                  </a:cubicBezTo>
                  <a:cubicBezTo>
                    <a:pt x="21704" y="3401"/>
                    <a:pt x="21237" y="3375"/>
                    <a:pt x="21055" y="3609"/>
                  </a:cubicBezTo>
                  <a:cubicBezTo>
                    <a:pt x="20666" y="4102"/>
                    <a:pt x="20847" y="5011"/>
                    <a:pt x="19861" y="4595"/>
                  </a:cubicBezTo>
                  <a:cubicBezTo>
                    <a:pt x="19887" y="5140"/>
                    <a:pt x="20250" y="5296"/>
                    <a:pt x="19653" y="5011"/>
                  </a:cubicBezTo>
                  <a:cubicBezTo>
                    <a:pt x="19783" y="6179"/>
                    <a:pt x="19446" y="6906"/>
                    <a:pt x="18874" y="7399"/>
                  </a:cubicBezTo>
                  <a:cubicBezTo>
                    <a:pt x="17888" y="7581"/>
                    <a:pt x="17498" y="7165"/>
                    <a:pt x="17057" y="6802"/>
                  </a:cubicBezTo>
                  <a:cubicBezTo>
                    <a:pt x="17005" y="7269"/>
                    <a:pt x="17109" y="7581"/>
                    <a:pt x="17265" y="7788"/>
                  </a:cubicBezTo>
                  <a:cubicBezTo>
                    <a:pt x="16304" y="7814"/>
                    <a:pt x="16486" y="9969"/>
                    <a:pt x="16460" y="9995"/>
                  </a:cubicBezTo>
                  <a:cubicBezTo>
                    <a:pt x="16460" y="10047"/>
                    <a:pt x="16097" y="9943"/>
                    <a:pt x="16071" y="9995"/>
                  </a:cubicBezTo>
                  <a:cubicBezTo>
                    <a:pt x="15967" y="10203"/>
                    <a:pt x="16123" y="10566"/>
                    <a:pt x="16071" y="10800"/>
                  </a:cubicBezTo>
                  <a:cubicBezTo>
                    <a:pt x="15993" y="11137"/>
                    <a:pt x="15733" y="11423"/>
                    <a:pt x="15681" y="11605"/>
                  </a:cubicBezTo>
                  <a:cubicBezTo>
                    <a:pt x="15837" y="11163"/>
                    <a:pt x="15292" y="11942"/>
                    <a:pt x="15266" y="11994"/>
                  </a:cubicBezTo>
                  <a:cubicBezTo>
                    <a:pt x="15188" y="12228"/>
                    <a:pt x="15058" y="12306"/>
                    <a:pt x="15058" y="12591"/>
                  </a:cubicBezTo>
                  <a:cubicBezTo>
                    <a:pt x="15084" y="13344"/>
                    <a:pt x="15422" y="13188"/>
                    <a:pt x="15474" y="13604"/>
                  </a:cubicBezTo>
                  <a:cubicBezTo>
                    <a:pt x="15474" y="13604"/>
                    <a:pt x="15084" y="13578"/>
                    <a:pt x="15058" y="13604"/>
                  </a:cubicBezTo>
                  <a:cubicBezTo>
                    <a:pt x="14902" y="13837"/>
                    <a:pt x="15240" y="14331"/>
                    <a:pt x="15474" y="14590"/>
                  </a:cubicBezTo>
                  <a:cubicBezTo>
                    <a:pt x="15006" y="14123"/>
                    <a:pt x="14513" y="14798"/>
                    <a:pt x="14072" y="15006"/>
                  </a:cubicBezTo>
                  <a:cubicBezTo>
                    <a:pt x="13916" y="15083"/>
                    <a:pt x="13630" y="14928"/>
                    <a:pt x="13475" y="15006"/>
                  </a:cubicBezTo>
                  <a:cubicBezTo>
                    <a:pt x="13085" y="15187"/>
                    <a:pt x="12929" y="15992"/>
                    <a:pt x="12280" y="15603"/>
                  </a:cubicBezTo>
                  <a:cubicBezTo>
                    <a:pt x="11995" y="16537"/>
                    <a:pt x="11450" y="16459"/>
                    <a:pt x="11060" y="16615"/>
                  </a:cubicBezTo>
                  <a:cubicBezTo>
                    <a:pt x="10515" y="16823"/>
                    <a:pt x="10048" y="16875"/>
                    <a:pt x="9477" y="16615"/>
                  </a:cubicBezTo>
                  <a:cubicBezTo>
                    <a:pt x="9425" y="17160"/>
                    <a:pt x="8828" y="17160"/>
                    <a:pt x="8672" y="17602"/>
                  </a:cubicBezTo>
                  <a:cubicBezTo>
                    <a:pt x="8464" y="17212"/>
                    <a:pt x="8023" y="17420"/>
                    <a:pt x="7685" y="17394"/>
                  </a:cubicBezTo>
                  <a:cubicBezTo>
                    <a:pt x="7114" y="17368"/>
                    <a:pt x="7633" y="17160"/>
                    <a:pt x="7478" y="17004"/>
                  </a:cubicBezTo>
                  <a:cubicBezTo>
                    <a:pt x="7504" y="17056"/>
                    <a:pt x="6309" y="16745"/>
                    <a:pt x="6283" y="15992"/>
                  </a:cubicBezTo>
                  <a:cubicBezTo>
                    <a:pt x="5401" y="15914"/>
                    <a:pt x="5764" y="17082"/>
                    <a:pt x="5063" y="17212"/>
                  </a:cubicBezTo>
                  <a:lnTo>
                    <a:pt x="4674" y="17602"/>
                  </a:lnTo>
                  <a:cubicBezTo>
                    <a:pt x="3999" y="17861"/>
                    <a:pt x="3739" y="18536"/>
                    <a:pt x="3064" y="18796"/>
                  </a:cubicBezTo>
                  <a:cubicBezTo>
                    <a:pt x="3064" y="19081"/>
                    <a:pt x="3168" y="19237"/>
                    <a:pt x="3272" y="19393"/>
                  </a:cubicBezTo>
                  <a:cubicBezTo>
                    <a:pt x="2104" y="19549"/>
                    <a:pt x="2519" y="20976"/>
                    <a:pt x="1870" y="21210"/>
                  </a:cubicBezTo>
                  <a:cubicBezTo>
                    <a:pt x="1870" y="21002"/>
                    <a:pt x="2052" y="20976"/>
                    <a:pt x="2078" y="20795"/>
                  </a:cubicBezTo>
                  <a:cubicBezTo>
                    <a:pt x="1299" y="20899"/>
                    <a:pt x="1377" y="21833"/>
                    <a:pt x="676" y="22015"/>
                  </a:cubicBez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145"/>
            <p:cNvSpPr/>
            <p:nvPr/>
          </p:nvSpPr>
          <p:spPr>
            <a:xfrm>
              <a:off x="6577075" y="2517075"/>
              <a:ext cx="62975" cy="99975"/>
            </a:xfrm>
            <a:custGeom>
              <a:avLst/>
              <a:gdLst/>
              <a:ahLst/>
              <a:cxnLst/>
              <a:rect l="l" t="t" r="r" b="b"/>
              <a:pathLst>
                <a:path w="2519" h="3999" extrusionOk="0">
                  <a:moveTo>
                    <a:pt x="27" y="3998"/>
                  </a:moveTo>
                  <a:cubicBezTo>
                    <a:pt x="1" y="3193"/>
                    <a:pt x="338" y="2077"/>
                    <a:pt x="831" y="1584"/>
                  </a:cubicBezTo>
                  <a:cubicBezTo>
                    <a:pt x="909" y="1194"/>
                    <a:pt x="805" y="961"/>
                    <a:pt x="442" y="987"/>
                  </a:cubicBezTo>
                  <a:cubicBezTo>
                    <a:pt x="598" y="493"/>
                    <a:pt x="1143" y="364"/>
                    <a:pt x="1429" y="0"/>
                  </a:cubicBezTo>
                  <a:cubicBezTo>
                    <a:pt x="2519" y="286"/>
                    <a:pt x="780" y="1895"/>
                    <a:pt x="1429" y="2804"/>
                  </a:cubicBezTo>
                  <a:cubicBezTo>
                    <a:pt x="1091" y="3167"/>
                    <a:pt x="728" y="3557"/>
                    <a:pt x="442" y="3998"/>
                  </a:cubicBez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145"/>
            <p:cNvSpPr/>
            <p:nvPr/>
          </p:nvSpPr>
          <p:spPr>
            <a:xfrm>
              <a:off x="5359525" y="2001750"/>
              <a:ext cx="547150" cy="615300"/>
            </a:xfrm>
            <a:custGeom>
              <a:avLst/>
              <a:gdLst/>
              <a:ahLst/>
              <a:cxnLst/>
              <a:rect l="l" t="t" r="r" b="b"/>
              <a:pathLst>
                <a:path w="21886" h="24612" extrusionOk="0">
                  <a:moveTo>
                    <a:pt x="21574" y="8204"/>
                  </a:moveTo>
                  <a:cubicBezTo>
                    <a:pt x="21288" y="8438"/>
                    <a:pt x="21003" y="8697"/>
                    <a:pt x="20769" y="9009"/>
                  </a:cubicBezTo>
                  <a:cubicBezTo>
                    <a:pt x="21885" y="9580"/>
                    <a:pt x="21132" y="11423"/>
                    <a:pt x="20977" y="13396"/>
                  </a:cubicBezTo>
                  <a:cubicBezTo>
                    <a:pt x="20925" y="14019"/>
                    <a:pt x="21080" y="14694"/>
                    <a:pt x="20977" y="15006"/>
                  </a:cubicBezTo>
                  <a:cubicBezTo>
                    <a:pt x="20613" y="16226"/>
                    <a:pt x="19445" y="16667"/>
                    <a:pt x="19185" y="17394"/>
                  </a:cubicBezTo>
                  <a:cubicBezTo>
                    <a:pt x="18744" y="17082"/>
                    <a:pt x="18095" y="17446"/>
                    <a:pt x="17965" y="17212"/>
                  </a:cubicBezTo>
                  <a:cubicBezTo>
                    <a:pt x="17654" y="17264"/>
                    <a:pt x="18121" y="17731"/>
                    <a:pt x="17783" y="18199"/>
                  </a:cubicBezTo>
                  <a:cubicBezTo>
                    <a:pt x="17706" y="18303"/>
                    <a:pt x="17212" y="18329"/>
                    <a:pt x="17186" y="18406"/>
                  </a:cubicBezTo>
                  <a:cubicBezTo>
                    <a:pt x="17005" y="18796"/>
                    <a:pt x="17472" y="19575"/>
                    <a:pt x="16771" y="19601"/>
                  </a:cubicBezTo>
                  <a:cubicBezTo>
                    <a:pt x="16667" y="20224"/>
                    <a:pt x="17472" y="20120"/>
                    <a:pt x="16979" y="20613"/>
                  </a:cubicBezTo>
                  <a:cubicBezTo>
                    <a:pt x="16433" y="20743"/>
                    <a:pt x="16589" y="20198"/>
                    <a:pt x="16174" y="20198"/>
                  </a:cubicBezTo>
                  <a:cubicBezTo>
                    <a:pt x="15655" y="20561"/>
                    <a:pt x="15187" y="21080"/>
                    <a:pt x="15187" y="22015"/>
                  </a:cubicBezTo>
                  <a:cubicBezTo>
                    <a:pt x="15161" y="22378"/>
                    <a:pt x="15499" y="22664"/>
                    <a:pt x="15369" y="23001"/>
                  </a:cubicBezTo>
                  <a:cubicBezTo>
                    <a:pt x="15265" y="23391"/>
                    <a:pt x="15135" y="23313"/>
                    <a:pt x="14980" y="23599"/>
                  </a:cubicBezTo>
                  <a:cubicBezTo>
                    <a:pt x="14876" y="23806"/>
                    <a:pt x="14954" y="24222"/>
                    <a:pt x="14772" y="24403"/>
                  </a:cubicBezTo>
                  <a:cubicBezTo>
                    <a:pt x="14616" y="24585"/>
                    <a:pt x="14331" y="24144"/>
                    <a:pt x="14175" y="24196"/>
                  </a:cubicBezTo>
                  <a:cubicBezTo>
                    <a:pt x="14149" y="24222"/>
                    <a:pt x="14538" y="24611"/>
                    <a:pt x="14175" y="24611"/>
                  </a:cubicBezTo>
                  <a:cubicBezTo>
                    <a:pt x="13240" y="24559"/>
                    <a:pt x="13500" y="23858"/>
                    <a:pt x="12384" y="23599"/>
                  </a:cubicBezTo>
                  <a:cubicBezTo>
                    <a:pt x="12306" y="23235"/>
                    <a:pt x="11942" y="23105"/>
                    <a:pt x="11968" y="22612"/>
                  </a:cubicBezTo>
                  <a:cubicBezTo>
                    <a:pt x="11215" y="22768"/>
                    <a:pt x="10774" y="23261"/>
                    <a:pt x="10385" y="23806"/>
                  </a:cubicBezTo>
                  <a:cubicBezTo>
                    <a:pt x="9658" y="23910"/>
                    <a:pt x="9424" y="23573"/>
                    <a:pt x="8983" y="23391"/>
                  </a:cubicBezTo>
                  <a:cubicBezTo>
                    <a:pt x="8464" y="23495"/>
                    <a:pt x="8386" y="23988"/>
                    <a:pt x="7789" y="24014"/>
                  </a:cubicBezTo>
                  <a:cubicBezTo>
                    <a:pt x="7269" y="23391"/>
                    <a:pt x="6620" y="23001"/>
                    <a:pt x="5582" y="23391"/>
                  </a:cubicBezTo>
                  <a:cubicBezTo>
                    <a:pt x="5322" y="22820"/>
                    <a:pt x="4621" y="22638"/>
                    <a:pt x="4595" y="21807"/>
                  </a:cubicBezTo>
                  <a:cubicBezTo>
                    <a:pt x="3505" y="21418"/>
                    <a:pt x="2622" y="21626"/>
                    <a:pt x="1792" y="21392"/>
                  </a:cubicBezTo>
                  <a:cubicBezTo>
                    <a:pt x="1402" y="15577"/>
                    <a:pt x="442" y="10359"/>
                    <a:pt x="0" y="4595"/>
                  </a:cubicBezTo>
                  <a:cubicBezTo>
                    <a:pt x="1688" y="4491"/>
                    <a:pt x="3219" y="4284"/>
                    <a:pt x="4595" y="3998"/>
                  </a:cubicBezTo>
                  <a:cubicBezTo>
                    <a:pt x="5089" y="3894"/>
                    <a:pt x="5686" y="3583"/>
                    <a:pt x="6179" y="3609"/>
                  </a:cubicBezTo>
                  <a:cubicBezTo>
                    <a:pt x="6205" y="3609"/>
                    <a:pt x="6179" y="3972"/>
                    <a:pt x="6179" y="3998"/>
                  </a:cubicBezTo>
                  <a:cubicBezTo>
                    <a:pt x="6153" y="3972"/>
                    <a:pt x="6776" y="3765"/>
                    <a:pt x="6984" y="3791"/>
                  </a:cubicBezTo>
                  <a:cubicBezTo>
                    <a:pt x="7633" y="3946"/>
                    <a:pt x="8360" y="4466"/>
                    <a:pt x="8983" y="4595"/>
                  </a:cubicBezTo>
                  <a:cubicBezTo>
                    <a:pt x="8905" y="4855"/>
                    <a:pt x="8645" y="4907"/>
                    <a:pt x="8593" y="5192"/>
                  </a:cubicBezTo>
                  <a:cubicBezTo>
                    <a:pt x="9216" y="5115"/>
                    <a:pt x="10021" y="5166"/>
                    <a:pt x="9580" y="4985"/>
                  </a:cubicBezTo>
                  <a:cubicBezTo>
                    <a:pt x="10151" y="4517"/>
                    <a:pt x="10566" y="5244"/>
                    <a:pt x="11189" y="5192"/>
                  </a:cubicBezTo>
                  <a:cubicBezTo>
                    <a:pt x="12072" y="5141"/>
                    <a:pt x="12695" y="4362"/>
                    <a:pt x="13370" y="3998"/>
                  </a:cubicBezTo>
                  <a:cubicBezTo>
                    <a:pt x="14486" y="4466"/>
                    <a:pt x="15135" y="3739"/>
                    <a:pt x="15784" y="2986"/>
                  </a:cubicBezTo>
                  <a:cubicBezTo>
                    <a:pt x="16070" y="2648"/>
                    <a:pt x="16252" y="2285"/>
                    <a:pt x="16563" y="1999"/>
                  </a:cubicBezTo>
                  <a:cubicBezTo>
                    <a:pt x="17108" y="1506"/>
                    <a:pt x="17861" y="1298"/>
                    <a:pt x="18381" y="987"/>
                  </a:cubicBezTo>
                  <a:cubicBezTo>
                    <a:pt x="19004" y="623"/>
                    <a:pt x="19419" y="26"/>
                    <a:pt x="20172" y="0"/>
                  </a:cubicBezTo>
                  <a:cubicBezTo>
                    <a:pt x="20457" y="2908"/>
                    <a:pt x="20977" y="5582"/>
                    <a:pt x="21574" y="8204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145"/>
            <p:cNvSpPr/>
            <p:nvPr/>
          </p:nvSpPr>
          <p:spPr>
            <a:xfrm>
              <a:off x="2997750" y="1966700"/>
              <a:ext cx="1063750" cy="534825"/>
            </a:xfrm>
            <a:custGeom>
              <a:avLst/>
              <a:gdLst/>
              <a:ahLst/>
              <a:cxnLst/>
              <a:rect l="l" t="t" r="r" b="b"/>
              <a:pathLst>
                <a:path w="42550" h="21393" extrusionOk="0">
                  <a:moveTo>
                    <a:pt x="42550" y="20795"/>
                  </a:moveTo>
                  <a:cubicBezTo>
                    <a:pt x="31646" y="21392"/>
                    <a:pt x="20250" y="20717"/>
                    <a:pt x="9580" y="20406"/>
                  </a:cubicBezTo>
                  <a:cubicBezTo>
                    <a:pt x="9424" y="17991"/>
                    <a:pt x="9891" y="16174"/>
                    <a:pt x="9787" y="13812"/>
                  </a:cubicBezTo>
                  <a:cubicBezTo>
                    <a:pt x="6724" y="13344"/>
                    <a:pt x="3038" y="13474"/>
                    <a:pt x="0" y="13007"/>
                  </a:cubicBezTo>
                  <a:cubicBezTo>
                    <a:pt x="390" y="8749"/>
                    <a:pt x="467" y="4128"/>
                    <a:pt x="987" y="0"/>
                  </a:cubicBezTo>
                  <a:cubicBezTo>
                    <a:pt x="6880" y="753"/>
                    <a:pt x="14720" y="675"/>
                    <a:pt x="21158" y="1195"/>
                  </a:cubicBezTo>
                  <a:cubicBezTo>
                    <a:pt x="23053" y="1350"/>
                    <a:pt x="25182" y="883"/>
                    <a:pt x="26766" y="1195"/>
                  </a:cubicBezTo>
                  <a:cubicBezTo>
                    <a:pt x="27596" y="1376"/>
                    <a:pt x="28297" y="2025"/>
                    <a:pt x="29154" y="2415"/>
                  </a:cubicBezTo>
                  <a:cubicBezTo>
                    <a:pt x="29336" y="2493"/>
                    <a:pt x="29518" y="2596"/>
                    <a:pt x="29569" y="2804"/>
                  </a:cubicBezTo>
                  <a:cubicBezTo>
                    <a:pt x="30141" y="2986"/>
                    <a:pt x="30167" y="2311"/>
                    <a:pt x="30556" y="2207"/>
                  </a:cubicBezTo>
                  <a:cubicBezTo>
                    <a:pt x="31075" y="2077"/>
                    <a:pt x="32347" y="2493"/>
                    <a:pt x="32944" y="1999"/>
                  </a:cubicBezTo>
                  <a:cubicBezTo>
                    <a:pt x="33489" y="2077"/>
                    <a:pt x="33256" y="2571"/>
                    <a:pt x="33749" y="2804"/>
                  </a:cubicBezTo>
                  <a:cubicBezTo>
                    <a:pt x="34164" y="3012"/>
                    <a:pt x="34813" y="2804"/>
                    <a:pt x="35151" y="3012"/>
                  </a:cubicBezTo>
                  <a:cubicBezTo>
                    <a:pt x="35514" y="3220"/>
                    <a:pt x="35826" y="3765"/>
                    <a:pt x="36137" y="3998"/>
                  </a:cubicBezTo>
                  <a:cubicBezTo>
                    <a:pt x="36553" y="4310"/>
                    <a:pt x="36838" y="4569"/>
                    <a:pt x="37358" y="4621"/>
                  </a:cubicBezTo>
                  <a:cubicBezTo>
                    <a:pt x="36942" y="5089"/>
                    <a:pt x="37721" y="5686"/>
                    <a:pt x="37747" y="5997"/>
                  </a:cubicBezTo>
                  <a:cubicBezTo>
                    <a:pt x="37773" y="6387"/>
                    <a:pt x="37565" y="6802"/>
                    <a:pt x="38136" y="7399"/>
                  </a:cubicBezTo>
                  <a:cubicBezTo>
                    <a:pt x="38318" y="7581"/>
                    <a:pt x="38370" y="7918"/>
                    <a:pt x="38552" y="8412"/>
                  </a:cubicBezTo>
                  <a:cubicBezTo>
                    <a:pt x="38760" y="8931"/>
                    <a:pt x="39123" y="9398"/>
                    <a:pt x="38941" y="10618"/>
                  </a:cubicBezTo>
                  <a:cubicBezTo>
                    <a:pt x="38967" y="11189"/>
                    <a:pt x="39564" y="11189"/>
                    <a:pt x="39746" y="11605"/>
                  </a:cubicBezTo>
                  <a:cubicBezTo>
                    <a:pt x="39928" y="11890"/>
                    <a:pt x="39720" y="12410"/>
                    <a:pt x="39746" y="12617"/>
                  </a:cubicBezTo>
                  <a:cubicBezTo>
                    <a:pt x="39850" y="13085"/>
                    <a:pt x="40109" y="13059"/>
                    <a:pt x="40161" y="13396"/>
                  </a:cubicBezTo>
                  <a:cubicBezTo>
                    <a:pt x="40213" y="13837"/>
                    <a:pt x="39928" y="13915"/>
                    <a:pt x="39954" y="14201"/>
                  </a:cubicBezTo>
                  <a:cubicBezTo>
                    <a:pt x="39954" y="14253"/>
                    <a:pt x="40135" y="14564"/>
                    <a:pt x="40161" y="14798"/>
                  </a:cubicBezTo>
                  <a:cubicBezTo>
                    <a:pt x="40161" y="15110"/>
                    <a:pt x="40187" y="15058"/>
                    <a:pt x="40161" y="15395"/>
                  </a:cubicBezTo>
                  <a:cubicBezTo>
                    <a:pt x="40084" y="16382"/>
                    <a:pt x="40525" y="17394"/>
                    <a:pt x="40940" y="18199"/>
                  </a:cubicBezTo>
                  <a:cubicBezTo>
                    <a:pt x="40992" y="18303"/>
                    <a:pt x="41044" y="18640"/>
                    <a:pt x="41148" y="18796"/>
                  </a:cubicBezTo>
                  <a:cubicBezTo>
                    <a:pt x="41408" y="19237"/>
                    <a:pt x="42498" y="19860"/>
                    <a:pt x="42550" y="20821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145"/>
            <p:cNvSpPr/>
            <p:nvPr/>
          </p:nvSpPr>
          <p:spPr>
            <a:xfrm>
              <a:off x="4613800" y="3278375"/>
              <a:ext cx="468625" cy="807400"/>
            </a:xfrm>
            <a:custGeom>
              <a:avLst/>
              <a:gdLst/>
              <a:ahLst/>
              <a:cxnLst/>
              <a:rect l="l" t="t" r="r" b="b"/>
              <a:pathLst>
                <a:path w="18745" h="32296" extrusionOk="0">
                  <a:moveTo>
                    <a:pt x="2337" y="8411"/>
                  </a:moveTo>
                  <a:cubicBezTo>
                    <a:pt x="2363" y="8178"/>
                    <a:pt x="2285" y="8048"/>
                    <a:pt x="2129" y="7996"/>
                  </a:cubicBezTo>
                  <a:cubicBezTo>
                    <a:pt x="2311" y="7658"/>
                    <a:pt x="2830" y="7632"/>
                    <a:pt x="3142" y="7399"/>
                  </a:cubicBezTo>
                  <a:cubicBezTo>
                    <a:pt x="2363" y="5815"/>
                    <a:pt x="5244" y="5140"/>
                    <a:pt x="4518" y="3609"/>
                  </a:cubicBezTo>
                  <a:cubicBezTo>
                    <a:pt x="4803" y="3167"/>
                    <a:pt x="5115" y="3167"/>
                    <a:pt x="5115" y="2804"/>
                  </a:cubicBezTo>
                  <a:cubicBezTo>
                    <a:pt x="5193" y="1895"/>
                    <a:pt x="5322" y="2259"/>
                    <a:pt x="5712" y="1610"/>
                  </a:cubicBezTo>
                  <a:cubicBezTo>
                    <a:pt x="5816" y="1480"/>
                    <a:pt x="5997" y="1324"/>
                    <a:pt x="5919" y="1013"/>
                  </a:cubicBezTo>
                  <a:cubicBezTo>
                    <a:pt x="9476" y="571"/>
                    <a:pt x="13370" y="467"/>
                    <a:pt x="16901" y="0"/>
                  </a:cubicBezTo>
                  <a:cubicBezTo>
                    <a:pt x="16823" y="441"/>
                    <a:pt x="17186" y="389"/>
                    <a:pt x="17498" y="415"/>
                  </a:cubicBezTo>
                  <a:cubicBezTo>
                    <a:pt x="17264" y="5426"/>
                    <a:pt x="17342" y="10540"/>
                    <a:pt x="17109" y="15602"/>
                  </a:cubicBezTo>
                  <a:cubicBezTo>
                    <a:pt x="16875" y="20665"/>
                    <a:pt x="18043" y="25416"/>
                    <a:pt x="18510" y="29855"/>
                  </a:cubicBezTo>
                  <a:lnTo>
                    <a:pt x="18510" y="30218"/>
                  </a:lnTo>
                  <a:cubicBezTo>
                    <a:pt x="18043" y="30322"/>
                    <a:pt x="18744" y="30530"/>
                    <a:pt x="18303" y="30815"/>
                  </a:cubicBezTo>
                  <a:cubicBezTo>
                    <a:pt x="17784" y="30608"/>
                    <a:pt x="17342" y="30244"/>
                    <a:pt x="17109" y="30815"/>
                  </a:cubicBezTo>
                  <a:cubicBezTo>
                    <a:pt x="16511" y="30660"/>
                    <a:pt x="16460" y="30426"/>
                    <a:pt x="15914" y="30400"/>
                  </a:cubicBezTo>
                  <a:cubicBezTo>
                    <a:pt x="15084" y="30400"/>
                    <a:pt x="14227" y="31257"/>
                    <a:pt x="13318" y="31205"/>
                  </a:cubicBezTo>
                  <a:cubicBezTo>
                    <a:pt x="12929" y="31438"/>
                    <a:pt x="12877" y="31984"/>
                    <a:pt x="12513" y="32217"/>
                  </a:cubicBezTo>
                  <a:cubicBezTo>
                    <a:pt x="11631" y="32295"/>
                    <a:pt x="11813" y="31309"/>
                    <a:pt x="11501" y="30815"/>
                  </a:cubicBezTo>
                  <a:cubicBezTo>
                    <a:pt x="11345" y="30218"/>
                    <a:pt x="10774" y="30063"/>
                    <a:pt x="10515" y="29595"/>
                  </a:cubicBezTo>
                  <a:cubicBezTo>
                    <a:pt x="10333" y="28505"/>
                    <a:pt x="10904" y="28116"/>
                    <a:pt x="10904" y="27207"/>
                  </a:cubicBezTo>
                  <a:cubicBezTo>
                    <a:pt x="7685" y="26766"/>
                    <a:pt x="4102" y="27726"/>
                    <a:pt x="520" y="27596"/>
                  </a:cubicBezTo>
                  <a:cubicBezTo>
                    <a:pt x="0" y="26843"/>
                    <a:pt x="78" y="25779"/>
                    <a:pt x="935" y="26013"/>
                  </a:cubicBezTo>
                  <a:cubicBezTo>
                    <a:pt x="675" y="25727"/>
                    <a:pt x="753" y="25104"/>
                    <a:pt x="727" y="25000"/>
                  </a:cubicBezTo>
                  <a:cubicBezTo>
                    <a:pt x="623" y="24689"/>
                    <a:pt x="779" y="24325"/>
                    <a:pt x="935" y="24014"/>
                  </a:cubicBezTo>
                  <a:cubicBezTo>
                    <a:pt x="909" y="24014"/>
                    <a:pt x="1272" y="23910"/>
                    <a:pt x="1117" y="23806"/>
                  </a:cubicBezTo>
                  <a:cubicBezTo>
                    <a:pt x="546" y="23339"/>
                    <a:pt x="2129" y="23001"/>
                    <a:pt x="1532" y="22196"/>
                  </a:cubicBezTo>
                  <a:cubicBezTo>
                    <a:pt x="2077" y="21833"/>
                    <a:pt x="2545" y="21366"/>
                    <a:pt x="2908" y="20795"/>
                  </a:cubicBezTo>
                  <a:cubicBezTo>
                    <a:pt x="2830" y="20223"/>
                    <a:pt x="3557" y="19678"/>
                    <a:pt x="2519" y="19808"/>
                  </a:cubicBezTo>
                  <a:cubicBezTo>
                    <a:pt x="2934" y="19548"/>
                    <a:pt x="3220" y="19159"/>
                    <a:pt x="3713" y="19003"/>
                  </a:cubicBezTo>
                  <a:cubicBezTo>
                    <a:pt x="3635" y="18432"/>
                    <a:pt x="3038" y="18354"/>
                    <a:pt x="2726" y="18017"/>
                  </a:cubicBezTo>
                  <a:cubicBezTo>
                    <a:pt x="3168" y="17601"/>
                    <a:pt x="2545" y="17368"/>
                    <a:pt x="2908" y="17004"/>
                  </a:cubicBezTo>
                  <a:cubicBezTo>
                    <a:pt x="2856" y="16745"/>
                    <a:pt x="2415" y="16849"/>
                    <a:pt x="2129" y="16797"/>
                  </a:cubicBezTo>
                  <a:cubicBezTo>
                    <a:pt x="2311" y="16589"/>
                    <a:pt x="2519" y="16407"/>
                    <a:pt x="2726" y="16200"/>
                  </a:cubicBezTo>
                  <a:cubicBezTo>
                    <a:pt x="2700" y="15966"/>
                    <a:pt x="2363" y="16044"/>
                    <a:pt x="2129" y="15992"/>
                  </a:cubicBezTo>
                  <a:cubicBezTo>
                    <a:pt x="2025" y="15369"/>
                    <a:pt x="2363" y="15187"/>
                    <a:pt x="2726" y="15005"/>
                  </a:cubicBezTo>
                  <a:cubicBezTo>
                    <a:pt x="2674" y="14590"/>
                    <a:pt x="1973" y="14824"/>
                    <a:pt x="1921" y="14408"/>
                  </a:cubicBezTo>
                  <a:cubicBezTo>
                    <a:pt x="1636" y="13577"/>
                    <a:pt x="2622" y="13655"/>
                    <a:pt x="2311" y="12591"/>
                  </a:cubicBezTo>
                  <a:cubicBezTo>
                    <a:pt x="2285" y="12513"/>
                    <a:pt x="1921" y="12253"/>
                    <a:pt x="1921" y="12202"/>
                  </a:cubicBezTo>
                  <a:cubicBezTo>
                    <a:pt x="1844" y="11812"/>
                    <a:pt x="2155" y="11527"/>
                    <a:pt x="2129" y="11397"/>
                  </a:cubicBezTo>
                  <a:cubicBezTo>
                    <a:pt x="1921" y="10852"/>
                    <a:pt x="1376" y="10904"/>
                    <a:pt x="1532" y="10410"/>
                  </a:cubicBezTo>
                  <a:cubicBezTo>
                    <a:pt x="1818" y="10151"/>
                    <a:pt x="1792" y="9606"/>
                    <a:pt x="2311" y="9606"/>
                  </a:cubicBezTo>
                  <a:cubicBezTo>
                    <a:pt x="2285" y="9372"/>
                    <a:pt x="1947" y="9424"/>
                    <a:pt x="1714" y="9398"/>
                  </a:cubicBezTo>
                  <a:cubicBezTo>
                    <a:pt x="1740" y="9034"/>
                    <a:pt x="2389" y="9268"/>
                    <a:pt x="2311" y="8801"/>
                  </a:cubicBez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145"/>
            <p:cNvSpPr/>
            <p:nvPr/>
          </p:nvSpPr>
          <p:spPr>
            <a:xfrm>
              <a:off x="4866925" y="2541075"/>
              <a:ext cx="927450" cy="491325"/>
            </a:xfrm>
            <a:custGeom>
              <a:avLst/>
              <a:gdLst/>
              <a:ahLst/>
              <a:cxnLst/>
              <a:rect l="l" t="t" r="r" b="b"/>
              <a:pathLst>
                <a:path w="37098" h="19653" extrusionOk="0">
                  <a:moveTo>
                    <a:pt x="935" y="19238"/>
                  </a:moveTo>
                  <a:cubicBezTo>
                    <a:pt x="1610" y="17394"/>
                    <a:pt x="0" y="15681"/>
                    <a:pt x="1739" y="15032"/>
                  </a:cubicBezTo>
                  <a:cubicBezTo>
                    <a:pt x="2700" y="15110"/>
                    <a:pt x="3531" y="16200"/>
                    <a:pt x="4517" y="15629"/>
                  </a:cubicBezTo>
                  <a:cubicBezTo>
                    <a:pt x="4699" y="14642"/>
                    <a:pt x="3868" y="14694"/>
                    <a:pt x="4128" y="13630"/>
                  </a:cubicBezTo>
                  <a:cubicBezTo>
                    <a:pt x="4829" y="13526"/>
                    <a:pt x="5192" y="13085"/>
                    <a:pt x="5919" y="13033"/>
                  </a:cubicBezTo>
                  <a:cubicBezTo>
                    <a:pt x="6309" y="12306"/>
                    <a:pt x="5660" y="12306"/>
                    <a:pt x="5711" y="11423"/>
                  </a:cubicBezTo>
                  <a:cubicBezTo>
                    <a:pt x="5945" y="11034"/>
                    <a:pt x="7165" y="10619"/>
                    <a:pt x="6724" y="10229"/>
                  </a:cubicBezTo>
                  <a:cubicBezTo>
                    <a:pt x="7087" y="9996"/>
                    <a:pt x="7684" y="10047"/>
                    <a:pt x="7918" y="10437"/>
                  </a:cubicBezTo>
                  <a:cubicBezTo>
                    <a:pt x="8671" y="10177"/>
                    <a:pt x="8204" y="9918"/>
                    <a:pt x="8931" y="9632"/>
                  </a:cubicBezTo>
                  <a:cubicBezTo>
                    <a:pt x="9683" y="9736"/>
                    <a:pt x="10410" y="9866"/>
                    <a:pt x="10722" y="10437"/>
                  </a:cubicBezTo>
                  <a:cubicBezTo>
                    <a:pt x="11293" y="10151"/>
                    <a:pt x="11293" y="9269"/>
                    <a:pt x="11916" y="9035"/>
                  </a:cubicBezTo>
                  <a:cubicBezTo>
                    <a:pt x="12435" y="9243"/>
                    <a:pt x="13058" y="9347"/>
                    <a:pt x="13318" y="9840"/>
                  </a:cubicBezTo>
                  <a:cubicBezTo>
                    <a:pt x="13811" y="9321"/>
                    <a:pt x="13785" y="8282"/>
                    <a:pt x="14330" y="7815"/>
                  </a:cubicBezTo>
                  <a:cubicBezTo>
                    <a:pt x="14928" y="7218"/>
                    <a:pt x="14668" y="8516"/>
                    <a:pt x="15525" y="8230"/>
                  </a:cubicBezTo>
                  <a:cubicBezTo>
                    <a:pt x="15758" y="8775"/>
                    <a:pt x="16563" y="8230"/>
                    <a:pt x="16927" y="8230"/>
                  </a:cubicBezTo>
                  <a:cubicBezTo>
                    <a:pt x="17030" y="7815"/>
                    <a:pt x="16667" y="6906"/>
                    <a:pt x="17108" y="6828"/>
                  </a:cubicBezTo>
                  <a:cubicBezTo>
                    <a:pt x="17082" y="6205"/>
                    <a:pt x="17913" y="6439"/>
                    <a:pt x="18121" y="6024"/>
                  </a:cubicBezTo>
                  <a:cubicBezTo>
                    <a:pt x="17965" y="4933"/>
                    <a:pt x="18796" y="4855"/>
                    <a:pt x="19107" y="4232"/>
                  </a:cubicBezTo>
                  <a:cubicBezTo>
                    <a:pt x="19185" y="3739"/>
                    <a:pt x="18744" y="3791"/>
                    <a:pt x="18925" y="3220"/>
                  </a:cubicBezTo>
                  <a:cubicBezTo>
                    <a:pt x="19211" y="2675"/>
                    <a:pt x="19834" y="3453"/>
                    <a:pt x="19912" y="3427"/>
                  </a:cubicBezTo>
                  <a:cubicBezTo>
                    <a:pt x="20613" y="3298"/>
                    <a:pt x="20743" y="2311"/>
                    <a:pt x="21911" y="2441"/>
                  </a:cubicBezTo>
                  <a:cubicBezTo>
                    <a:pt x="21963" y="1584"/>
                    <a:pt x="21599" y="1143"/>
                    <a:pt x="21522" y="416"/>
                  </a:cubicBezTo>
                  <a:cubicBezTo>
                    <a:pt x="21729" y="1"/>
                    <a:pt x="22145" y="442"/>
                    <a:pt x="22508" y="416"/>
                  </a:cubicBezTo>
                  <a:cubicBezTo>
                    <a:pt x="22923" y="390"/>
                    <a:pt x="23131" y="104"/>
                    <a:pt x="23521" y="234"/>
                  </a:cubicBezTo>
                  <a:cubicBezTo>
                    <a:pt x="24377" y="520"/>
                    <a:pt x="24533" y="1532"/>
                    <a:pt x="25104" y="2026"/>
                  </a:cubicBezTo>
                  <a:cubicBezTo>
                    <a:pt x="26220" y="1922"/>
                    <a:pt x="27025" y="2129"/>
                    <a:pt x="27518" y="2623"/>
                  </a:cubicBezTo>
                  <a:cubicBezTo>
                    <a:pt x="28142" y="2804"/>
                    <a:pt x="28116" y="2311"/>
                    <a:pt x="28505" y="2233"/>
                  </a:cubicBezTo>
                  <a:cubicBezTo>
                    <a:pt x="29362" y="2181"/>
                    <a:pt x="29310" y="2882"/>
                    <a:pt x="30115" y="2415"/>
                  </a:cubicBezTo>
                  <a:cubicBezTo>
                    <a:pt x="30738" y="2337"/>
                    <a:pt x="30893" y="1740"/>
                    <a:pt x="31309" y="1428"/>
                  </a:cubicBezTo>
                  <a:cubicBezTo>
                    <a:pt x="31828" y="2103"/>
                    <a:pt x="32529" y="2597"/>
                    <a:pt x="33308" y="3012"/>
                  </a:cubicBezTo>
                  <a:cubicBezTo>
                    <a:pt x="33308" y="3635"/>
                    <a:pt x="33775" y="4336"/>
                    <a:pt x="33308" y="4829"/>
                  </a:cubicBezTo>
                  <a:cubicBezTo>
                    <a:pt x="34450" y="6075"/>
                    <a:pt x="35125" y="7789"/>
                    <a:pt x="36709" y="8620"/>
                  </a:cubicBezTo>
                  <a:cubicBezTo>
                    <a:pt x="37046" y="8568"/>
                    <a:pt x="37098" y="8801"/>
                    <a:pt x="36890" y="8827"/>
                  </a:cubicBezTo>
                  <a:cubicBezTo>
                    <a:pt x="36319" y="10359"/>
                    <a:pt x="34502" y="10774"/>
                    <a:pt x="33697" y="12436"/>
                  </a:cubicBezTo>
                  <a:cubicBezTo>
                    <a:pt x="33386" y="13085"/>
                    <a:pt x="33334" y="13215"/>
                    <a:pt x="32711" y="13812"/>
                  </a:cubicBezTo>
                  <a:cubicBezTo>
                    <a:pt x="32451" y="14071"/>
                    <a:pt x="32165" y="14591"/>
                    <a:pt x="32114" y="14617"/>
                  </a:cubicBezTo>
                  <a:cubicBezTo>
                    <a:pt x="31958" y="14720"/>
                    <a:pt x="31413" y="14668"/>
                    <a:pt x="31101" y="14824"/>
                  </a:cubicBezTo>
                  <a:cubicBezTo>
                    <a:pt x="31023" y="14876"/>
                    <a:pt x="30971" y="15188"/>
                    <a:pt x="30919" y="15214"/>
                  </a:cubicBezTo>
                  <a:cubicBezTo>
                    <a:pt x="30790" y="15266"/>
                    <a:pt x="30608" y="15162"/>
                    <a:pt x="30504" y="15214"/>
                  </a:cubicBezTo>
                  <a:cubicBezTo>
                    <a:pt x="30089" y="15447"/>
                    <a:pt x="29647" y="15941"/>
                    <a:pt x="29310" y="16018"/>
                  </a:cubicBezTo>
                  <a:cubicBezTo>
                    <a:pt x="28765" y="16174"/>
                    <a:pt x="27337" y="16070"/>
                    <a:pt x="26324" y="16226"/>
                  </a:cubicBezTo>
                  <a:cubicBezTo>
                    <a:pt x="25883" y="16278"/>
                    <a:pt x="24559" y="16590"/>
                    <a:pt x="23910" y="16641"/>
                  </a:cubicBezTo>
                  <a:cubicBezTo>
                    <a:pt x="23079" y="16693"/>
                    <a:pt x="22326" y="16538"/>
                    <a:pt x="21522" y="16641"/>
                  </a:cubicBezTo>
                  <a:cubicBezTo>
                    <a:pt x="20431" y="16745"/>
                    <a:pt x="19055" y="17135"/>
                    <a:pt x="17524" y="17239"/>
                  </a:cubicBezTo>
                  <a:cubicBezTo>
                    <a:pt x="16745" y="17265"/>
                    <a:pt x="15940" y="17161"/>
                    <a:pt x="15135" y="17239"/>
                  </a:cubicBezTo>
                  <a:cubicBezTo>
                    <a:pt x="12124" y="17446"/>
                    <a:pt x="9112" y="18381"/>
                    <a:pt x="6542" y="17836"/>
                  </a:cubicBezTo>
                  <a:cubicBezTo>
                    <a:pt x="6386" y="18511"/>
                    <a:pt x="6828" y="18589"/>
                    <a:pt x="6750" y="19238"/>
                  </a:cubicBezTo>
                  <a:cubicBezTo>
                    <a:pt x="4725" y="19289"/>
                    <a:pt x="3038" y="19653"/>
                    <a:pt x="961" y="19627"/>
                  </a:cubicBez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145"/>
            <p:cNvSpPr/>
            <p:nvPr/>
          </p:nvSpPr>
          <p:spPr>
            <a:xfrm>
              <a:off x="5011000" y="2112075"/>
              <a:ext cx="405000" cy="684100"/>
            </a:xfrm>
            <a:custGeom>
              <a:avLst/>
              <a:gdLst/>
              <a:ahLst/>
              <a:cxnLst/>
              <a:rect l="l" t="t" r="r" b="b"/>
              <a:pathLst>
                <a:path w="16200" h="27364" extrusionOk="0">
                  <a:moveTo>
                    <a:pt x="5141" y="26377"/>
                  </a:moveTo>
                  <a:cubicBezTo>
                    <a:pt x="4881" y="26429"/>
                    <a:pt x="4829" y="26792"/>
                    <a:pt x="4544" y="26792"/>
                  </a:cubicBezTo>
                  <a:cubicBezTo>
                    <a:pt x="4128" y="26792"/>
                    <a:pt x="4050" y="26455"/>
                    <a:pt x="3765" y="26377"/>
                  </a:cubicBezTo>
                  <a:cubicBezTo>
                    <a:pt x="3427" y="26325"/>
                    <a:pt x="2415" y="26558"/>
                    <a:pt x="2363" y="26584"/>
                  </a:cubicBezTo>
                  <a:cubicBezTo>
                    <a:pt x="2311" y="26610"/>
                    <a:pt x="2415" y="27181"/>
                    <a:pt x="2363" y="27181"/>
                  </a:cubicBezTo>
                  <a:cubicBezTo>
                    <a:pt x="2103" y="27233"/>
                    <a:pt x="2285" y="26870"/>
                    <a:pt x="2155" y="26792"/>
                  </a:cubicBezTo>
                  <a:cubicBezTo>
                    <a:pt x="1844" y="26558"/>
                    <a:pt x="831" y="27363"/>
                    <a:pt x="364" y="27000"/>
                  </a:cubicBezTo>
                  <a:cubicBezTo>
                    <a:pt x="234" y="26065"/>
                    <a:pt x="727" y="25754"/>
                    <a:pt x="572" y="24793"/>
                  </a:cubicBezTo>
                  <a:cubicBezTo>
                    <a:pt x="961" y="24689"/>
                    <a:pt x="961" y="24196"/>
                    <a:pt x="1350" y="24585"/>
                  </a:cubicBezTo>
                  <a:cubicBezTo>
                    <a:pt x="1039" y="23677"/>
                    <a:pt x="2233" y="22690"/>
                    <a:pt x="2363" y="21600"/>
                  </a:cubicBezTo>
                  <a:cubicBezTo>
                    <a:pt x="2519" y="21626"/>
                    <a:pt x="2570" y="21782"/>
                    <a:pt x="2752" y="21782"/>
                  </a:cubicBezTo>
                  <a:cubicBezTo>
                    <a:pt x="2519" y="21470"/>
                    <a:pt x="2519" y="20562"/>
                    <a:pt x="2363" y="19990"/>
                  </a:cubicBezTo>
                  <a:cubicBezTo>
                    <a:pt x="2337" y="19912"/>
                    <a:pt x="1896" y="19445"/>
                    <a:pt x="1947" y="19393"/>
                  </a:cubicBezTo>
                  <a:cubicBezTo>
                    <a:pt x="2337" y="19082"/>
                    <a:pt x="1662" y="19445"/>
                    <a:pt x="1558" y="18978"/>
                  </a:cubicBezTo>
                  <a:cubicBezTo>
                    <a:pt x="1844" y="18537"/>
                    <a:pt x="1532" y="17498"/>
                    <a:pt x="2155" y="17394"/>
                  </a:cubicBezTo>
                  <a:cubicBezTo>
                    <a:pt x="1454" y="12436"/>
                    <a:pt x="1195" y="7010"/>
                    <a:pt x="546" y="1974"/>
                  </a:cubicBezTo>
                  <a:cubicBezTo>
                    <a:pt x="0" y="2129"/>
                    <a:pt x="1506" y="2129"/>
                    <a:pt x="1558" y="2181"/>
                  </a:cubicBezTo>
                  <a:cubicBezTo>
                    <a:pt x="1558" y="2181"/>
                    <a:pt x="1324" y="2597"/>
                    <a:pt x="1350" y="2597"/>
                  </a:cubicBezTo>
                  <a:cubicBezTo>
                    <a:pt x="1298" y="2597"/>
                    <a:pt x="2103" y="2259"/>
                    <a:pt x="2545" y="2000"/>
                  </a:cubicBezTo>
                  <a:cubicBezTo>
                    <a:pt x="2908" y="1766"/>
                    <a:pt x="3116" y="1428"/>
                    <a:pt x="3557" y="1195"/>
                  </a:cubicBezTo>
                  <a:cubicBezTo>
                    <a:pt x="3791" y="1065"/>
                    <a:pt x="3920" y="1402"/>
                    <a:pt x="3946" y="1402"/>
                  </a:cubicBezTo>
                  <a:cubicBezTo>
                    <a:pt x="4180" y="1325"/>
                    <a:pt x="4050" y="1169"/>
                    <a:pt x="3946" y="1195"/>
                  </a:cubicBezTo>
                  <a:cubicBezTo>
                    <a:pt x="5348" y="805"/>
                    <a:pt x="7217" y="831"/>
                    <a:pt x="8957" y="598"/>
                  </a:cubicBezTo>
                  <a:cubicBezTo>
                    <a:pt x="9917" y="442"/>
                    <a:pt x="11838" y="182"/>
                    <a:pt x="13344" y="1"/>
                  </a:cubicBezTo>
                  <a:cubicBezTo>
                    <a:pt x="13552" y="260"/>
                    <a:pt x="13344" y="624"/>
                    <a:pt x="13344" y="598"/>
                  </a:cubicBezTo>
                  <a:cubicBezTo>
                    <a:pt x="13422" y="857"/>
                    <a:pt x="13682" y="909"/>
                    <a:pt x="13734" y="1195"/>
                  </a:cubicBezTo>
                  <a:cubicBezTo>
                    <a:pt x="13812" y="1558"/>
                    <a:pt x="13708" y="2000"/>
                    <a:pt x="13734" y="2389"/>
                  </a:cubicBezTo>
                  <a:cubicBezTo>
                    <a:pt x="13889" y="3999"/>
                    <a:pt x="14331" y="5868"/>
                    <a:pt x="14538" y="7789"/>
                  </a:cubicBezTo>
                  <a:cubicBezTo>
                    <a:pt x="14720" y="9346"/>
                    <a:pt x="14772" y="11008"/>
                    <a:pt x="14954" y="12592"/>
                  </a:cubicBezTo>
                  <a:cubicBezTo>
                    <a:pt x="15110" y="13993"/>
                    <a:pt x="15499" y="15421"/>
                    <a:pt x="15551" y="16590"/>
                  </a:cubicBezTo>
                  <a:cubicBezTo>
                    <a:pt x="15577" y="17264"/>
                    <a:pt x="15239" y="17550"/>
                    <a:pt x="15551" y="18199"/>
                  </a:cubicBezTo>
                  <a:cubicBezTo>
                    <a:pt x="14564" y="17498"/>
                    <a:pt x="16200" y="19212"/>
                    <a:pt x="15135" y="18588"/>
                  </a:cubicBezTo>
                  <a:cubicBezTo>
                    <a:pt x="15317" y="19263"/>
                    <a:pt x="15577" y="18614"/>
                    <a:pt x="15940" y="19004"/>
                  </a:cubicBezTo>
                  <a:cubicBezTo>
                    <a:pt x="16018" y="19315"/>
                    <a:pt x="15187" y="19653"/>
                    <a:pt x="15135" y="19186"/>
                  </a:cubicBezTo>
                  <a:cubicBezTo>
                    <a:pt x="14876" y="18640"/>
                    <a:pt x="15161" y="19731"/>
                    <a:pt x="14928" y="19809"/>
                  </a:cubicBezTo>
                  <a:cubicBezTo>
                    <a:pt x="14798" y="19861"/>
                    <a:pt x="14461" y="19679"/>
                    <a:pt x="14538" y="19601"/>
                  </a:cubicBezTo>
                  <a:cubicBezTo>
                    <a:pt x="14331" y="19783"/>
                    <a:pt x="14746" y="20120"/>
                    <a:pt x="14331" y="20198"/>
                  </a:cubicBezTo>
                  <a:cubicBezTo>
                    <a:pt x="14097" y="20224"/>
                    <a:pt x="14045" y="19835"/>
                    <a:pt x="13941" y="19783"/>
                  </a:cubicBezTo>
                  <a:cubicBezTo>
                    <a:pt x="13682" y="19705"/>
                    <a:pt x="13137" y="20458"/>
                    <a:pt x="13137" y="19783"/>
                  </a:cubicBezTo>
                  <a:cubicBezTo>
                    <a:pt x="12436" y="20198"/>
                    <a:pt x="13085" y="20717"/>
                    <a:pt x="12929" y="21600"/>
                  </a:cubicBezTo>
                  <a:cubicBezTo>
                    <a:pt x="11838" y="21652"/>
                    <a:pt x="12358" y="23859"/>
                    <a:pt x="11138" y="23184"/>
                  </a:cubicBezTo>
                  <a:cubicBezTo>
                    <a:pt x="10982" y="23833"/>
                    <a:pt x="11008" y="24663"/>
                    <a:pt x="10748" y="25183"/>
                  </a:cubicBezTo>
                  <a:cubicBezTo>
                    <a:pt x="10151" y="25546"/>
                    <a:pt x="9814" y="24793"/>
                    <a:pt x="9943" y="24793"/>
                  </a:cubicBezTo>
                  <a:cubicBezTo>
                    <a:pt x="9736" y="24793"/>
                    <a:pt x="9736" y="25338"/>
                    <a:pt x="9346" y="25183"/>
                  </a:cubicBezTo>
                  <a:cubicBezTo>
                    <a:pt x="9346" y="24585"/>
                    <a:pt x="8983" y="24352"/>
                    <a:pt x="8541" y="24196"/>
                  </a:cubicBezTo>
                  <a:cubicBezTo>
                    <a:pt x="7866" y="23962"/>
                    <a:pt x="8412" y="24949"/>
                    <a:pt x="8541" y="24585"/>
                  </a:cubicBezTo>
                  <a:cubicBezTo>
                    <a:pt x="8438" y="24845"/>
                    <a:pt x="8074" y="24819"/>
                    <a:pt x="7944" y="25001"/>
                  </a:cubicBezTo>
                  <a:cubicBezTo>
                    <a:pt x="7737" y="25286"/>
                    <a:pt x="7815" y="25857"/>
                    <a:pt x="7737" y="25987"/>
                  </a:cubicBezTo>
                  <a:cubicBezTo>
                    <a:pt x="7711" y="26091"/>
                    <a:pt x="7088" y="26065"/>
                    <a:pt x="7529" y="26195"/>
                  </a:cubicBezTo>
                  <a:cubicBezTo>
                    <a:pt x="7373" y="26662"/>
                    <a:pt x="6594" y="26091"/>
                    <a:pt x="6542" y="25806"/>
                  </a:cubicBezTo>
                  <a:cubicBezTo>
                    <a:pt x="6023" y="25572"/>
                    <a:pt x="5842" y="26662"/>
                    <a:pt x="5530" y="25987"/>
                  </a:cubicBezTo>
                  <a:cubicBezTo>
                    <a:pt x="5218" y="26065"/>
                    <a:pt x="5712" y="26351"/>
                    <a:pt x="5348" y="26403"/>
                  </a:cubicBez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145"/>
            <p:cNvSpPr/>
            <p:nvPr/>
          </p:nvSpPr>
          <p:spPr>
            <a:xfrm>
              <a:off x="4550200" y="2031600"/>
              <a:ext cx="515350" cy="915800"/>
            </a:xfrm>
            <a:custGeom>
              <a:avLst/>
              <a:gdLst/>
              <a:ahLst/>
              <a:cxnLst/>
              <a:rect l="l" t="t" r="r" b="b"/>
              <a:pathLst>
                <a:path w="20614" h="36632" extrusionOk="0">
                  <a:moveTo>
                    <a:pt x="18380" y="33204"/>
                  </a:moveTo>
                  <a:cubicBezTo>
                    <a:pt x="17420" y="33230"/>
                    <a:pt x="16875" y="33698"/>
                    <a:pt x="16407" y="34217"/>
                  </a:cubicBezTo>
                  <a:cubicBezTo>
                    <a:pt x="16381" y="34944"/>
                    <a:pt x="17316" y="35385"/>
                    <a:pt x="16797" y="36008"/>
                  </a:cubicBezTo>
                  <a:cubicBezTo>
                    <a:pt x="15447" y="35307"/>
                    <a:pt x="13448" y="34710"/>
                    <a:pt x="13007" y="36605"/>
                  </a:cubicBezTo>
                  <a:cubicBezTo>
                    <a:pt x="12487" y="36631"/>
                    <a:pt x="11786" y="35904"/>
                    <a:pt x="11605" y="35411"/>
                  </a:cubicBezTo>
                  <a:cubicBezTo>
                    <a:pt x="11501" y="35125"/>
                    <a:pt x="11812" y="34814"/>
                    <a:pt x="11812" y="34398"/>
                  </a:cubicBezTo>
                  <a:cubicBezTo>
                    <a:pt x="11786" y="33646"/>
                    <a:pt x="11085" y="33230"/>
                    <a:pt x="11397" y="32607"/>
                  </a:cubicBezTo>
                  <a:cubicBezTo>
                    <a:pt x="10618" y="32374"/>
                    <a:pt x="10307" y="31465"/>
                    <a:pt x="9606" y="30998"/>
                  </a:cubicBezTo>
                  <a:cubicBezTo>
                    <a:pt x="9502" y="30946"/>
                    <a:pt x="9087" y="31101"/>
                    <a:pt x="9009" y="30998"/>
                  </a:cubicBezTo>
                  <a:cubicBezTo>
                    <a:pt x="8957" y="30946"/>
                    <a:pt x="9061" y="30660"/>
                    <a:pt x="9009" y="30608"/>
                  </a:cubicBezTo>
                  <a:cubicBezTo>
                    <a:pt x="8801" y="30478"/>
                    <a:pt x="8308" y="30556"/>
                    <a:pt x="7996" y="30400"/>
                  </a:cubicBezTo>
                  <a:cubicBezTo>
                    <a:pt x="7918" y="30349"/>
                    <a:pt x="7892" y="30037"/>
                    <a:pt x="7814" y="30011"/>
                  </a:cubicBezTo>
                  <a:cubicBezTo>
                    <a:pt x="6594" y="29466"/>
                    <a:pt x="6309" y="28479"/>
                    <a:pt x="7217" y="27000"/>
                  </a:cubicBezTo>
                  <a:cubicBezTo>
                    <a:pt x="7425" y="26636"/>
                    <a:pt x="7347" y="25883"/>
                    <a:pt x="7607" y="25001"/>
                  </a:cubicBezTo>
                  <a:cubicBezTo>
                    <a:pt x="7269" y="24637"/>
                    <a:pt x="6594" y="24196"/>
                    <a:pt x="6023" y="24196"/>
                  </a:cubicBezTo>
                  <a:cubicBezTo>
                    <a:pt x="5504" y="24222"/>
                    <a:pt x="5296" y="24663"/>
                    <a:pt x="4803" y="24611"/>
                  </a:cubicBezTo>
                  <a:cubicBezTo>
                    <a:pt x="4517" y="23936"/>
                    <a:pt x="4621" y="23080"/>
                    <a:pt x="4206" y="22405"/>
                  </a:cubicBezTo>
                  <a:cubicBezTo>
                    <a:pt x="3791" y="21704"/>
                    <a:pt x="3193" y="21704"/>
                    <a:pt x="2622" y="21210"/>
                  </a:cubicBezTo>
                  <a:cubicBezTo>
                    <a:pt x="2467" y="21055"/>
                    <a:pt x="2363" y="20769"/>
                    <a:pt x="2207" y="20613"/>
                  </a:cubicBezTo>
                  <a:cubicBezTo>
                    <a:pt x="1999" y="20406"/>
                    <a:pt x="1013" y="19705"/>
                    <a:pt x="831" y="19393"/>
                  </a:cubicBezTo>
                  <a:cubicBezTo>
                    <a:pt x="623" y="19082"/>
                    <a:pt x="571" y="18251"/>
                    <a:pt x="416" y="17810"/>
                  </a:cubicBezTo>
                  <a:cubicBezTo>
                    <a:pt x="260" y="17264"/>
                    <a:pt x="0" y="16901"/>
                    <a:pt x="26" y="16408"/>
                  </a:cubicBezTo>
                  <a:cubicBezTo>
                    <a:pt x="26" y="15343"/>
                    <a:pt x="883" y="15629"/>
                    <a:pt x="416" y="14201"/>
                  </a:cubicBezTo>
                  <a:cubicBezTo>
                    <a:pt x="623" y="13630"/>
                    <a:pt x="1324" y="13500"/>
                    <a:pt x="1817" y="13214"/>
                  </a:cubicBezTo>
                  <a:cubicBezTo>
                    <a:pt x="1636" y="12020"/>
                    <a:pt x="2363" y="11761"/>
                    <a:pt x="2622" y="11008"/>
                  </a:cubicBezTo>
                  <a:cubicBezTo>
                    <a:pt x="2518" y="9736"/>
                    <a:pt x="1350" y="9736"/>
                    <a:pt x="1817" y="8412"/>
                  </a:cubicBezTo>
                  <a:cubicBezTo>
                    <a:pt x="3012" y="8126"/>
                    <a:pt x="3998" y="7659"/>
                    <a:pt x="5011" y="7192"/>
                  </a:cubicBezTo>
                  <a:cubicBezTo>
                    <a:pt x="5218" y="5738"/>
                    <a:pt x="6257" y="5141"/>
                    <a:pt x="5997" y="3791"/>
                  </a:cubicBezTo>
                  <a:cubicBezTo>
                    <a:pt x="5893" y="3142"/>
                    <a:pt x="5530" y="2934"/>
                    <a:pt x="5011" y="2597"/>
                  </a:cubicBezTo>
                  <a:cubicBezTo>
                    <a:pt x="4621" y="2363"/>
                    <a:pt x="4647" y="1870"/>
                    <a:pt x="4206" y="1402"/>
                  </a:cubicBezTo>
                  <a:cubicBezTo>
                    <a:pt x="3868" y="1039"/>
                    <a:pt x="3375" y="1402"/>
                    <a:pt x="3609" y="805"/>
                  </a:cubicBezTo>
                  <a:cubicBezTo>
                    <a:pt x="8282" y="805"/>
                    <a:pt x="12384" y="260"/>
                    <a:pt x="16797" y="0"/>
                  </a:cubicBezTo>
                  <a:cubicBezTo>
                    <a:pt x="16589" y="1039"/>
                    <a:pt x="16979" y="1506"/>
                    <a:pt x="17394" y="2207"/>
                  </a:cubicBezTo>
                  <a:cubicBezTo>
                    <a:pt x="17472" y="2311"/>
                    <a:pt x="17757" y="2519"/>
                    <a:pt x="17783" y="2597"/>
                  </a:cubicBezTo>
                  <a:cubicBezTo>
                    <a:pt x="17861" y="2778"/>
                    <a:pt x="17705" y="3038"/>
                    <a:pt x="17783" y="3194"/>
                  </a:cubicBezTo>
                  <a:cubicBezTo>
                    <a:pt x="18095" y="3817"/>
                    <a:pt x="18640" y="4492"/>
                    <a:pt x="18796" y="5193"/>
                  </a:cubicBezTo>
                  <a:cubicBezTo>
                    <a:pt x="19004" y="6101"/>
                    <a:pt x="18900" y="7295"/>
                    <a:pt x="19004" y="8412"/>
                  </a:cubicBezTo>
                  <a:cubicBezTo>
                    <a:pt x="19289" y="11397"/>
                    <a:pt x="19730" y="14850"/>
                    <a:pt x="19990" y="17602"/>
                  </a:cubicBezTo>
                  <a:cubicBezTo>
                    <a:pt x="20068" y="18407"/>
                    <a:pt x="20224" y="19315"/>
                    <a:pt x="20198" y="19990"/>
                  </a:cubicBezTo>
                  <a:cubicBezTo>
                    <a:pt x="20172" y="20509"/>
                    <a:pt x="19912" y="20561"/>
                    <a:pt x="19782" y="21003"/>
                  </a:cubicBezTo>
                  <a:cubicBezTo>
                    <a:pt x="19730" y="21236"/>
                    <a:pt x="19964" y="21133"/>
                    <a:pt x="19990" y="21210"/>
                  </a:cubicBezTo>
                  <a:cubicBezTo>
                    <a:pt x="20016" y="21314"/>
                    <a:pt x="19756" y="21678"/>
                    <a:pt x="19782" y="22015"/>
                  </a:cubicBezTo>
                  <a:cubicBezTo>
                    <a:pt x="19860" y="22716"/>
                    <a:pt x="20613" y="23391"/>
                    <a:pt x="20587" y="24404"/>
                  </a:cubicBezTo>
                  <a:cubicBezTo>
                    <a:pt x="20587" y="24793"/>
                    <a:pt x="20405" y="24871"/>
                    <a:pt x="20198" y="25416"/>
                  </a:cubicBezTo>
                  <a:cubicBezTo>
                    <a:pt x="19912" y="26143"/>
                    <a:pt x="19912" y="26273"/>
                    <a:pt x="19601" y="26792"/>
                  </a:cubicBezTo>
                  <a:cubicBezTo>
                    <a:pt x="19419" y="27129"/>
                    <a:pt x="19081" y="27882"/>
                    <a:pt x="18588" y="28012"/>
                  </a:cubicBezTo>
                  <a:cubicBezTo>
                    <a:pt x="18926" y="28791"/>
                    <a:pt x="18458" y="29440"/>
                    <a:pt x="18380" y="30193"/>
                  </a:cubicBezTo>
                  <a:cubicBezTo>
                    <a:pt x="18380" y="30452"/>
                    <a:pt x="18614" y="30842"/>
                    <a:pt x="18588" y="31205"/>
                  </a:cubicBezTo>
                  <a:cubicBezTo>
                    <a:pt x="18562" y="31724"/>
                    <a:pt x="17913" y="32296"/>
                    <a:pt x="18380" y="33204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145"/>
            <p:cNvSpPr/>
            <p:nvPr/>
          </p:nvSpPr>
          <p:spPr>
            <a:xfrm>
              <a:off x="6707525" y="1761600"/>
              <a:ext cx="214850" cy="210975"/>
            </a:xfrm>
            <a:custGeom>
              <a:avLst/>
              <a:gdLst/>
              <a:ahLst/>
              <a:cxnLst/>
              <a:rect l="l" t="t" r="r" b="b"/>
              <a:pathLst>
                <a:path w="8594" h="8439" extrusionOk="0">
                  <a:moveTo>
                    <a:pt x="1" y="1792"/>
                  </a:moveTo>
                  <a:cubicBezTo>
                    <a:pt x="2597" y="1273"/>
                    <a:pt x="5089" y="624"/>
                    <a:pt x="7607" y="1"/>
                  </a:cubicBezTo>
                  <a:cubicBezTo>
                    <a:pt x="7945" y="1403"/>
                    <a:pt x="8516" y="2545"/>
                    <a:pt x="8594" y="4206"/>
                  </a:cubicBezTo>
                  <a:cubicBezTo>
                    <a:pt x="7374" y="4025"/>
                    <a:pt x="6906" y="5634"/>
                    <a:pt x="5998" y="4596"/>
                  </a:cubicBezTo>
                  <a:cubicBezTo>
                    <a:pt x="5998" y="5141"/>
                    <a:pt x="6335" y="5011"/>
                    <a:pt x="5998" y="5401"/>
                  </a:cubicBezTo>
                  <a:cubicBezTo>
                    <a:pt x="5011" y="5608"/>
                    <a:pt x="4155" y="5686"/>
                    <a:pt x="3402" y="6205"/>
                  </a:cubicBezTo>
                  <a:cubicBezTo>
                    <a:pt x="3194" y="6361"/>
                    <a:pt x="3194" y="6647"/>
                    <a:pt x="3012" y="6803"/>
                  </a:cubicBezTo>
                  <a:cubicBezTo>
                    <a:pt x="2882" y="6906"/>
                    <a:pt x="2545" y="6699"/>
                    <a:pt x="2415" y="6803"/>
                  </a:cubicBezTo>
                  <a:cubicBezTo>
                    <a:pt x="2233" y="6932"/>
                    <a:pt x="2363" y="7244"/>
                    <a:pt x="2207" y="7400"/>
                  </a:cubicBezTo>
                  <a:cubicBezTo>
                    <a:pt x="2078" y="7529"/>
                    <a:pt x="1740" y="7478"/>
                    <a:pt x="1610" y="7607"/>
                  </a:cubicBezTo>
                  <a:cubicBezTo>
                    <a:pt x="1351" y="7841"/>
                    <a:pt x="1221" y="8308"/>
                    <a:pt x="806" y="8412"/>
                  </a:cubicBezTo>
                  <a:cubicBezTo>
                    <a:pt x="572" y="8438"/>
                    <a:pt x="468" y="8360"/>
                    <a:pt x="416" y="8204"/>
                  </a:cubicBezTo>
                  <a:cubicBezTo>
                    <a:pt x="234" y="7555"/>
                    <a:pt x="1065" y="7919"/>
                    <a:pt x="1013" y="7400"/>
                  </a:cubicBezTo>
                  <a:cubicBezTo>
                    <a:pt x="676" y="5530"/>
                    <a:pt x="105" y="3921"/>
                    <a:pt x="1" y="1792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145"/>
            <p:cNvSpPr/>
            <p:nvPr/>
          </p:nvSpPr>
          <p:spPr>
            <a:xfrm>
              <a:off x="5705450" y="2219175"/>
              <a:ext cx="577000" cy="577650"/>
            </a:xfrm>
            <a:custGeom>
              <a:avLst/>
              <a:gdLst/>
              <a:ahLst/>
              <a:cxnLst/>
              <a:rect l="l" t="t" r="r" b="b"/>
              <a:pathLst>
                <a:path w="23080" h="23106" extrusionOk="0">
                  <a:moveTo>
                    <a:pt x="14928" y="7892"/>
                  </a:moveTo>
                  <a:cubicBezTo>
                    <a:pt x="15733" y="7710"/>
                    <a:pt x="15914" y="6880"/>
                    <a:pt x="16330" y="6309"/>
                  </a:cubicBezTo>
                  <a:cubicBezTo>
                    <a:pt x="16953" y="6309"/>
                    <a:pt x="17576" y="6049"/>
                    <a:pt x="17732" y="5114"/>
                  </a:cubicBezTo>
                  <a:cubicBezTo>
                    <a:pt x="18095" y="5192"/>
                    <a:pt x="18225" y="5530"/>
                    <a:pt x="18718" y="5504"/>
                  </a:cubicBezTo>
                  <a:cubicBezTo>
                    <a:pt x="19289" y="5478"/>
                    <a:pt x="19393" y="4777"/>
                    <a:pt x="19731" y="4491"/>
                  </a:cubicBezTo>
                  <a:cubicBezTo>
                    <a:pt x="20016" y="4258"/>
                    <a:pt x="20613" y="4517"/>
                    <a:pt x="20509" y="3894"/>
                  </a:cubicBezTo>
                  <a:cubicBezTo>
                    <a:pt x="20899" y="4258"/>
                    <a:pt x="21730" y="4050"/>
                    <a:pt x="22119" y="4310"/>
                  </a:cubicBezTo>
                  <a:cubicBezTo>
                    <a:pt x="22171" y="4362"/>
                    <a:pt x="22067" y="4647"/>
                    <a:pt x="22119" y="4699"/>
                  </a:cubicBezTo>
                  <a:cubicBezTo>
                    <a:pt x="22171" y="4777"/>
                    <a:pt x="22482" y="4647"/>
                    <a:pt x="22508" y="4699"/>
                  </a:cubicBezTo>
                  <a:cubicBezTo>
                    <a:pt x="22638" y="4907"/>
                    <a:pt x="22638" y="5192"/>
                    <a:pt x="22716" y="5296"/>
                  </a:cubicBezTo>
                  <a:cubicBezTo>
                    <a:pt x="22950" y="5686"/>
                    <a:pt x="23079" y="5919"/>
                    <a:pt x="22924" y="6698"/>
                  </a:cubicBezTo>
                  <a:cubicBezTo>
                    <a:pt x="21781" y="6672"/>
                    <a:pt x="21029" y="5348"/>
                    <a:pt x="20120" y="5711"/>
                  </a:cubicBezTo>
                  <a:cubicBezTo>
                    <a:pt x="19627" y="6361"/>
                    <a:pt x="19886" y="7243"/>
                    <a:pt x="19705" y="7892"/>
                  </a:cubicBezTo>
                  <a:cubicBezTo>
                    <a:pt x="19679" y="8022"/>
                    <a:pt x="19341" y="8230"/>
                    <a:pt x="19315" y="8308"/>
                  </a:cubicBezTo>
                  <a:cubicBezTo>
                    <a:pt x="19263" y="8463"/>
                    <a:pt x="19393" y="8775"/>
                    <a:pt x="19315" y="8905"/>
                  </a:cubicBezTo>
                  <a:cubicBezTo>
                    <a:pt x="19107" y="9242"/>
                    <a:pt x="18069" y="9009"/>
                    <a:pt x="18329" y="10099"/>
                  </a:cubicBezTo>
                  <a:cubicBezTo>
                    <a:pt x="16382" y="9813"/>
                    <a:pt x="17342" y="12461"/>
                    <a:pt x="16330" y="13110"/>
                  </a:cubicBezTo>
                  <a:cubicBezTo>
                    <a:pt x="15447" y="13214"/>
                    <a:pt x="15265" y="11916"/>
                    <a:pt x="14512" y="12513"/>
                  </a:cubicBezTo>
                  <a:cubicBezTo>
                    <a:pt x="14071" y="12955"/>
                    <a:pt x="14461" y="13396"/>
                    <a:pt x="14331" y="13915"/>
                  </a:cubicBezTo>
                  <a:cubicBezTo>
                    <a:pt x="14201" y="14356"/>
                    <a:pt x="13682" y="14876"/>
                    <a:pt x="13526" y="15291"/>
                  </a:cubicBezTo>
                  <a:cubicBezTo>
                    <a:pt x="13422" y="15603"/>
                    <a:pt x="13630" y="16018"/>
                    <a:pt x="13526" y="16303"/>
                  </a:cubicBezTo>
                  <a:cubicBezTo>
                    <a:pt x="13266" y="17056"/>
                    <a:pt x="12513" y="17498"/>
                    <a:pt x="12332" y="18510"/>
                  </a:cubicBezTo>
                  <a:cubicBezTo>
                    <a:pt x="12228" y="19055"/>
                    <a:pt x="12591" y="19704"/>
                    <a:pt x="12332" y="20301"/>
                  </a:cubicBezTo>
                  <a:cubicBezTo>
                    <a:pt x="11215" y="20275"/>
                    <a:pt x="11060" y="21158"/>
                    <a:pt x="9917" y="21106"/>
                  </a:cubicBezTo>
                  <a:cubicBezTo>
                    <a:pt x="9658" y="21236"/>
                    <a:pt x="9554" y="21522"/>
                    <a:pt x="9528" y="21911"/>
                  </a:cubicBezTo>
                  <a:cubicBezTo>
                    <a:pt x="8775" y="21833"/>
                    <a:pt x="8022" y="22768"/>
                    <a:pt x="7321" y="22093"/>
                  </a:cubicBezTo>
                  <a:cubicBezTo>
                    <a:pt x="6880" y="22378"/>
                    <a:pt x="6672" y="22923"/>
                    <a:pt x="6127" y="23105"/>
                  </a:cubicBezTo>
                  <a:cubicBezTo>
                    <a:pt x="5193" y="22794"/>
                    <a:pt x="4232" y="22482"/>
                    <a:pt x="4128" y="21314"/>
                  </a:cubicBezTo>
                  <a:cubicBezTo>
                    <a:pt x="2700" y="21288"/>
                    <a:pt x="2207" y="20457"/>
                    <a:pt x="1324" y="19315"/>
                  </a:cubicBezTo>
                  <a:cubicBezTo>
                    <a:pt x="883" y="18718"/>
                    <a:pt x="208" y="17965"/>
                    <a:pt x="130" y="17705"/>
                  </a:cubicBezTo>
                  <a:cubicBezTo>
                    <a:pt x="0" y="17212"/>
                    <a:pt x="468" y="16537"/>
                    <a:pt x="130" y="16096"/>
                  </a:cubicBezTo>
                  <a:cubicBezTo>
                    <a:pt x="1506" y="16407"/>
                    <a:pt x="935" y="14772"/>
                    <a:pt x="1921" y="14694"/>
                  </a:cubicBezTo>
                  <a:cubicBezTo>
                    <a:pt x="1480" y="13967"/>
                    <a:pt x="1766" y="12487"/>
                    <a:pt x="2129" y="11916"/>
                  </a:cubicBezTo>
                  <a:cubicBezTo>
                    <a:pt x="2752" y="11812"/>
                    <a:pt x="2700" y="12409"/>
                    <a:pt x="2934" y="12695"/>
                  </a:cubicBezTo>
                  <a:cubicBezTo>
                    <a:pt x="3869" y="12072"/>
                    <a:pt x="3168" y="10956"/>
                    <a:pt x="3531" y="10099"/>
                  </a:cubicBezTo>
                  <a:cubicBezTo>
                    <a:pt x="3713" y="9632"/>
                    <a:pt x="4803" y="9709"/>
                    <a:pt x="4336" y="8905"/>
                  </a:cubicBezTo>
                  <a:cubicBezTo>
                    <a:pt x="4647" y="8931"/>
                    <a:pt x="5089" y="8801"/>
                    <a:pt x="5115" y="9112"/>
                  </a:cubicBezTo>
                  <a:cubicBezTo>
                    <a:pt x="5608" y="8853"/>
                    <a:pt x="5919" y="8385"/>
                    <a:pt x="6335" y="7892"/>
                  </a:cubicBezTo>
                  <a:cubicBezTo>
                    <a:pt x="6620" y="7581"/>
                    <a:pt x="7166" y="7139"/>
                    <a:pt x="7321" y="6698"/>
                  </a:cubicBezTo>
                  <a:cubicBezTo>
                    <a:pt x="7425" y="6412"/>
                    <a:pt x="7425" y="5893"/>
                    <a:pt x="7451" y="5608"/>
                  </a:cubicBezTo>
                  <a:cubicBezTo>
                    <a:pt x="7503" y="5166"/>
                    <a:pt x="7399" y="4206"/>
                    <a:pt x="7529" y="3738"/>
                  </a:cubicBezTo>
                  <a:cubicBezTo>
                    <a:pt x="8230" y="1194"/>
                    <a:pt x="7373" y="260"/>
                    <a:pt x="7685" y="0"/>
                  </a:cubicBezTo>
                  <a:cubicBezTo>
                    <a:pt x="7970" y="1194"/>
                    <a:pt x="8464" y="4959"/>
                    <a:pt x="8723" y="5893"/>
                  </a:cubicBezTo>
                  <a:cubicBezTo>
                    <a:pt x="10566" y="5737"/>
                    <a:pt x="12046" y="5244"/>
                    <a:pt x="13915" y="5088"/>
                  </a:cubicBezTo>
                  <a:cubicBezTo>
                    <a:pt x="14175" y="6179"/>
                    <a:pt x="14305" y="7373"/>
                    <a:pt x="14512" y="8489"/>
                  </a:cubicBezTo>
                  <a:cubicBezTo>
                    <a:pt x="14694" y="8411"/>
                    <a:pt x="14876" y="8308"/>
                    <a:pt x="14928" y="8100"/>
                  </a:cubicBezTo>
                  <a:lnTo>
                    <a:pt x="14928" y="7892"/>
                  </a:ln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145"/>
            <p:cNvSpPr/>
            <p:nvPr/>
          </p:nvSpPr>
          <p:spPr>
            <a:xfrm>
              <a:off x="965025" y="1831700"/>
              <a:ext cx="824275" cy="1270150"/>
            </a:xfrm>
            <a:custGeom>
              <a:avLst/>
              <a:gdLst/>
              <a:ahLst/>
              <a:cxnLst/>
              <a:rect l="l" t="t" r="r" b="b"/>
              <a:pathLst>
                <a:path w="32971" h="50806" extrusionOk="0">
                  <a:moveTo>
                    <a:pt x="25571" y="44809"/>
                  </a:moveTo>
                  <a:cubicBezTo>
                    <a:pt x="24767" y="44861"/>
                    <a:pt x="25026" y="43874"/>
                    <a:pt x="24377" y="43796"/>
                  </a:cubicBezTo>
                  <a:cubicBezTo>
                    <a:pt x="23754" y="43822"/>
                    <a:pt x="23235" y="43329"/>
                    <a:pt x="22768" y="43796"/>
                  </a:cubicBezTo>
                  <a:cubicBezTo>
                    <a:pt x="22248" y="43900"/>
                    <a:pt x="22378" y="44393"/>
                    <a:pt x="22378" y="44809"/>
                  </a:cubicBezTo>
                  <a:cubicBezTo>
                    <a:pt x="22378" y="45120"/>
                    <a:pt x="22404" y="45276"/>
                    <a:pt x="22378" y="45614"/>
                  </a:cubicBezTo>
                  <a:cubicBezTo>
                    <a:pt x="22326" y="46315"/>
                    <a:pt x="22222" y="47067"/>
                    <a:pt x="22171" y="47794"/>
                  </a:cubicBezTo>
                  <a:cubicBezTo>
                    <a:pt x="22119" y="48469"/>
                    <a:pt x="22482" y="48988"/>
                    <a:pt x="22378" y="49612"/>
                  </a:cubicBezTo>
                  <a:cubicBezTo>
                    <a:pt x="22274" y="50105"/>
                    <a:pt x="21470" y="50183"/>
                    <a:pt x="21781" y="50806"/>
                  </a:cubicBezTo>
                  <a:cubicBezTo>
                    <a:pt x="17575" y="44939"/>
                    <a:pt x="12799" y="37670"/>
                    <a:pt x="8204" y="30998"/>
                  </a:cubicBezTo>
                  <a:cubicBezTo>
                    <a:pt x="7477" y="29959"/>
                    <a:pt x="6568" y="28817"/>
                    <a:pt x="5789" y="27597"/>
                  </a:cubicBezTo>
                  <a:cubicBezTo>
                    <a:pt x="5504" y="27130"/>
                    <a:pt x="5270" y="26662"/>
                    <a:pt x="4803" y="26013"/>
                  </a:cubicBezTo>
                  <a:cubicBezTo>
                    <a:pt x="4699" y="25883"/>
                    <a:pt x="4465" y="25728"/>
                    <a:pt x="4387" y="25598"/>
                  </a:cubicBezTo>
                  <a:cubicBezTo>
                    <a:pt x="4310" y="25442"/>
                    <a:pt x="4310" y="25182"/>
                    <a:pt x="4206" y="25001"/>
                  </a:cubicBezTo>
                  <a:cubicBezTo>
                    <a:pt x="3998" y="24715"/>
                    <a:pt x="3609" y="24508"/>
                    <a:pt x="3401" y="24196"/>
                  </a:cubicBezTo>
                  <a:cubicBezTo>
                    <a:pt x="3271" y="24014"/>
                    <a:pt x="3323" y="23781"/>
                    <a:pt x="3193" y="23599"/>
                  </a:cubicBezTo>
                  <a:cubicBezTo>
                    <a:pt x="2830" y="23002"/>
                    <a:pt x="1973" y="22067"/>
                    <a:pt x="1402" y="21210"/>
                  </a:cubicBezTo>
                  <a:cubicBezTo>
                    <a:pt x="441" y="19783"/>
                    <a:pt x="0" y="19549"/>
                    <a:pt x="389" y="17810"/>
                  </a:cubicBezTo>
                  <a:cubicBezTo>
                    <a:pt x="493" y="17446"/>
                    <a:pt x="727" y="17161"/>
                    <a:pt x="805" y="16797"/>
                  </a:cubicBezTo>
                  <a:cubicBezTo>
                    <a:pt x="1013" y="15940"/>
                    <a:pt x="1038" y="14928"/>
                    <a:pt x="1194" y="14201"/>
                  </a:cubicBezTo>
                  <a:cubicBezTo>
                    <a:pt x="2337" y="9502"/>
                    <a:pt x="3764" y="4699"/>
                    <a:pt x="4803" y="1"/>
                  </a:cubicBezTo>
                  <a:cubicBezTo>
                    <a:pt x="13941" y="2259"/>
                    <a:pt x="23391" y="4180"/>
                    <a:pt x="32970" y="5998"/>
                  </a:cubicBezTo>
                  <a:cubicBezTo>
                    <a:pt x="31490" y="13890"/>
                    <a:pt x="30192" y="22301"/>
                    <a:pt x="28557" y="30193"/>
                  </a:cubicBezTo>
                  <a:cubicBezTo>
                    <a:pt x="28064" y="32711"/>
                    <a:pt x="27830" y="35333"/>
                    <a:pt x="27363" y="37799"/>
                  </a:cubicBezTo>
                  <a:cubicBezTo>
                    <a:pt x="27155" y="39020"/>
                    <a:pt x="26792" y="40188"/>
                    <a:pt x="26558" y="41408"/>
                  </a:cubicBezTo>
                  <a:cubicBezTo>
                    <a:pt x="26350" y="42550"/>
                    <a:pt x="26402" y="43848"/>
                    <a:pt x="25571" y="44809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145"/>
            <p:cNvSpPr/>
            <p:nvPr/>
          </p:nvSpPr>
          <p:spPr>
            <a:xfrm>
              <a:off x="6526450" y="1956950"/>
              <a:ext cx="189550" cy="360250"/>
            </a:xfrm>
            <a:custGeom>
              <a:avLst/>
              <a:gdLst/>
              <a:ahLst/>
              <a:cxnLst/>
              <a:rect l="l" t="t" r="r" b="b"/>
              <a:pathLst>
                <a:path w="7582" h="14410" extrusionOk="0">
                  <a:moveTo>
                    <a:pt x="4855" y="14202"/>
                  </a:moveTo>
                  <a:lnTo>
                    <a:pt x="4855" y="13994"/>
                  </a:lnTo>
                  <a:cubicBezTo>
                    <a:pt x="4440" y="14124"/>
                    <a:pt x="3557" y="13734"/>
                    <a:pt x="3454" y="14202"/>
                  </a:cubicBezTo>
                  <a:cubicBezTo>
                    <a:pt x="2545" y="13371"/>
                    <a:pt x="1" y="12826"/>
                    <a:pt x="1455" y="10593"/>
                  </a:cubicBezTo>
                  <a:cubicBezTo>
                    <a:pt x="2026" y="10541"/>
                    <a:pt x="2026" y="10307"/>
                    <a:pt x="2675" y="9996"/>
                  </a:cubicBezTo>
                  <a:cubicBezTo>
                    <a:pt x="2493" y="9087"/>
                    <a:pt x="3142" y="8983"/>
                    <a:pt x="3272" y="8386"/>
                  </a:cubicBezTo>
                  <a:cubicBezTo>
                    <a:pt x="3583" y="8334"/>
                    <a:pt x="3609" y="8594"/>
                    <a:pt x="3869" y="8594"/>
                  </a:cubicBezTo>
                  <a:cubicBezTo>
                    <a:pt x="3428" y="8179"/>
                    <a:pt x="3895" y="7945"/>
                    <a:pt x="4051" y="7582"/>
                  </a:cubicBezTo>
                  <a:cubicBezTo>
                    <a:pt x="4103" y="7088"/>
                    <a:pt x="3531" y="7374"/>
                    <a:pt x="3272" y="6984"/>
                  </a:cubicBezTo>
                  <a:cubicBezTo>
                    <a:pt x="2805" y="6361"/>
                    <a:pt x="3505" y="6621"/>
                    <a:pt x="2856" y="6387"/>
                  </a:cubicBezTo>
                  <a:cubicBezTo>
                    <a:pt x="2779" y="6361"/>
                    <a:pt x="2363" y="6283"/>
                    <a:pt x="2259" y="6206"/>
                  </a:cubicBezTo>
                  <a:cubicBezTo>
                    <a:pt x="2078" y="6050"/>
                    <a:pt x="2207" y="5790"/>
                    <a:pt x="2052" y="5583"/>
                  </a:cubicBezTo>
                  <a:cubicBezTo>
                    <a:pt x="1792" y="5219"/>
                    <a:pt x="1195" y="5297"/>
                    <a:pt x="1065" y="4804"/>
                  </a:cubicBezTo>
                  <a:cubicBezTo>
                    <a:pt x="1091" y="3921"/>
                    <a:pt x="1844" y="3376"/>
                    <a:pt x="1065" y="2805"/>
                  </a:cubicBezTo>
                  <a:cubicBezTo>
                    <a:pt x="1117" y="2182"/>
                    <a:pt x="1662" y="1844"/>
                    <a:pt x="1870" y="1403"/>
                  </a:cubicBezTo>
                  <a:cubicBezTo>
                    <a:pt x="2078" y="884"/>
                    <a:pt x="1792" y="287"/>
                    <a:pt x="2259" y="1"/>
                  </a:cubicBezTo>
                  <a:cubicBezTo>
                    <a:pt x="2493" y="27"/>
                    <a:pt x="2363" y="209"/>
                    <a:pt x="2259" y="209"/>
                  </a:cubicBezTo>
                  <a:cubicBezTo>
                    <a:pt x="2908" y="313"/>
                    <a:pt x="2986" y="131"/>
                    <a:pt x="3869" y="390"/>
                  </a:cubicBezTo>
                  <a:cubicBezTo>
                    <a:pt x="3817" y="390"/>
                    <a:pt x="4414" y="572"/>
                    <a:pt x="4466" y="598"/>
                  </a:cubicBezTo>
                  <a:cubicBezTo>
                    <a:pt x="4492" y="624"/>
                    <a:pt x="4414" y="988"/>
                    <a:pt x="4466" y="988"/>
                  </a:cubicBezTo>
                  <a:cubicBezTo>
                    <a:pt x="4570" y="1039"/>
                    <a:pt x="4829" y="754"/>
                    <a:pt x="5063" y="806"/>
                  </a:cubicBezTo>
                  <a:cubicBezTo>
                    <a:pt x="5245" y="832"/>
                    <a:pt x="6024" y="1325"/>
                    <a:pt x="6465" y="1403"/>
                  </a:cubicBezTo>
                  <a:cubicBezTo>
                    <a:pt x="6647" y="3194"/>
                    <a:pt x="5219" y="3376"/>
                    <a:pt x="5660" y="5401"/>
                  </a:cubicBezTo>
                  <a:cubicBezTo>
                    <a:pt x="6283" y="5505"/>
                    <a:pt x="6361" y="5037"/>
                    <a:pt x="7062" y="5193"/>
                  </a:cubicBezTo>
                  <a:cubicBezTo>
                    <a:pt x="7581" y="5920"/>
                    <a:pt x="7088" y="6984"/>
                    <a:pt x="7062" y="7789"/>
                  </a:cubicBezTo>
                  <a:cubicBezTo>
                    <a:pt x="7010" y="8594"/>
                    <a:pt x="7426" y="9425"/>
                    <a:pt x="6854" y="9788"/>
                  </a:cubicBezTo>
                  <a:cubicBezTo>
                    <a:pt x="7114" y="9892"/>
                    <a:pt x="7348" y="9944"/>
                    <a:pt x="7062" y="10593"/>
                  </a:cubicBezTo>
                  <a:cubicBezTo>
                    <a:pt x="7010" y="10697"/>
                    <a:pt x="6595" y="10879"/>
                    <a:pt x="6465" y="11190"/>
                  </a:cubicBezTo>
                  <a:cubicBezTo>
                    <a:pt x="6179" y="11787"/>
                    <a:pt x="6439" y="12618"/>
                    <a:pt x="5660" y="12800"/>
                  </a:cubicBezTo>
                  <a:cubicBezTo>
                    <a:pt x="5816" y="13604"/>
                    <a:pt x="5686" y="13475"/>
                    <a:pt x="5660" y="14409"/>
                  </a:cubicBezTo>
                  <a:cubicBezTo>
                    <a:pt x="5504" y="14357"/>
                    <a:pt x="5453" y="14202"/>
                    <a:pt x="5245" y="14202"/>
                  </a:cubicBez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145"/>
            <p:cNvSpPr/>
            <p:nvPr/>
          </p:nvSpPr>
          <p:spPr>
            <a:xfrm>
              <a:off x="3910250" y="1894000"/>
              <a:ext cx="790550" cy="523800"/>
            </a:xfrm>
            <a:custGeom>
              <a:avLst/>
              <a:gdLst/>
              <a:ahLst/>
              <a:cxnLst/>
              <a:rect l="l" t="t" r="r" b="b"/>
              <a:pathLst>
                <a:path w="31622" h="20952" extrusionOk="0">
                  <a:moveTo>
                    <a:pt x="209" y="5193"/>
                  </a:moveTo>
                  <a:cubicBezTo>
                    <a:pt x="598" y="4933"/>
                    <a:pt x="754" y="3817"/>
                    <a:pt x="754" y="3064"/>
                  </a:cubicBezTo>
                  <a:cubicBezTo>
                    <a:pt x="754" y="2337"/>
                    <a:pt x="157" y="2623"/>
                    <a:pt x="338" y="2285"/>
                  </a:cubicBezTo>
                  <a:cubicBezTo>
                    <a:pt x="546" y="1948"/>
                    <a:pt x="1" y="1143"/>
                    <a:pt x="287" y="1013"/>
                  </a:cubicBezTo>
                  <a:lnTo>
                    <a:pt x="546" y="883"/>
                  </a:lnTo>
                  <a:cubicBezTo>
                    <a:pt x="546" y="883"/>
                    <a:pt x="23106" y="546"/>
                    <a:pt x="25391" y="1"/>
                  </a:cubicBezTo>
                  <a:cubicBezTo>
                    <a:pt x="25391" y="1"/>
                    <a:pt x="25313" y="806"/>
                    <a:pt x="25806" y="1013"/>
                  </a:cubicBezTo>
                  <a:cubicBezTo>
                    <a:pt x="26715" y="909"/>
                    <a:pt x="25832" y="1870"/>
                    <a:pt x="25806" y="2415"/>
                  </a:cubicBezTo>
                  <a:cubicBezTo>
                    <a:pt x="25780" y="3324"/>
                    <a:pt x="26455" y="4077"/>
                    <a:pt x="26611" y="5011"/>
                  </a:cubicBezTo>
                  <a:cubicBezTo>
                    <a:pt x="27286" y="5063"/>
                    <a:pt x="27571" y="5530"/>
                    <a:pt x="28402" y="5401"/>
                  </a:cubicBezTo>
                  <a:cubicBezTo>
                    <a:pt x="28662" y="5894"/>
                    <a:pt x="28376" y="5790"/>
                    <a:pt x="28610" y="6413"/>
                  </a:cubicBezTo>
                  <a:cubicBezTo>
                    <a:pt x="28739" y="6725"/>
                    <a:pt x="29622" y="6906"/>
                    <a:pt x="29804" y="7426"/>
                  </a:cubicBezTo>
                  <a:cubicBezTo>
                    <a:pt x="29830" y="7503"/>
                    <a:pt x="29518" y="7711"/>
                    <a:pt x="29596" y="7815"/>
                  </a:cubicBezTo>
                  <a:cubicBezTo>
                    <a:pt x="29726" y="7945"/>
                    <a:pt x="30089" y="7919"/>
                    <a:pt x="30219" y="8023"/>
                  </a:cubicBezTo>
                  <a:cubicBezTo>
                    <a:pt x="30349" y="8127"/>
                    <a:pt x="30453" y="8308"/>
                    <a:pt x="30609" y="8412"/>
                  </a:cubicBezTo>
                  <a:cubicBezTo>
                    <a:pt x="31491" y="9139"/>
                    <a:pt x="31621" y="9684"/>
                    <a:pt x="30816" y="11008"/>
                  </a:cubicBezTo>
                  <a:cubicBezTo>
                    <a:pt x="30401" y="11294"/>
                    <a:pt x="30868" y="12410"/>
                    <a:pt x="30219" y="12410"/>
                  </a:cubicBezTo>
                  <a:cubicBezTo>
                    <a:pt x="29856" y="13033"/>
                    <a:pt x="29596" y="11865"/>
                    <a:pt x="29414" y="12410"/>
                  </a:cubicBezTo>
                  <a:cubicBezTo>
                    <a:pt x="29908" y="13189"/>
                    <a:pt x="28013" y="13267"/>
                    <a:pt x="27208" y="13423"/>
                  </a:cubicBezTo>
                  <a:cubicBezTo>
                    <a:pt x="27338" y="13968"/>
                    <a:pt x="26637" y="14669"/>
                    <a:pt x="27208" y="15032"/>
                  </a:cubicBezTo>
                  <a:cubicBezTo>
                    <a:pt x="27390" y="15499"/>
                    <a:pt x="28013" y="15551"/>
                    <a:pt x="27805" y="16408"/>
                  </a:cubicBezTo>
                  <a:cubicBezTo>
                    <a:pt x="28013" y="17161"/>
                    <a:pt x="27052" y="16745"/>
                    <a:pt x="27208" y="17420"/>
                  </a:cubicBezTo>
                  <a:cubicBezTo>
                    <a:pt x="27364" y="18018"/>
                    <a:pt x="27000" y="18147"/>
                    <a:pt x="27026" y="18615"/>
                  </a:cubicBezTo>
                  <a:cubicBezTo>
                    <a:pt x="26663" y="18589"/>
                    <a:pt x="26585" y="18874"/>
                    <a:pt x="26351" y="18952"/>
                  </a:cubicBezTo>
                  <a:cubicBezTo>
                    <a:pt x="26351" y="18952"/>
                    <a:pt x="25650" y="19497"/>
                    <a:pt x="25728" y="20224"/>
                  </a:cubicBezTo>
                  <a:cubicBezTo>
                    <a:pt x="25780" y="20951"/>
                    <a:pt x="24482" y="18952"/>
                    <a:pt x="23807" y="18822"/>
                  </a:cubicBezTo>
                  <a:cubicBezTo>
                    <a:pt x="23677" y="18796"/>
                    <a:pt x="22094" y="19186"/>
                    <a:pt x="21626" y="19238"/>
                  </a:cubicBezTo>
                  <a:cubicBezTo>
                    <a:pt x="16538" y="19757"/>
                    <a:pt x="9736" y="19809"/>
                    <a:pt x="4440" y="19835"/>
                  </a:cubicBezTo>
                  <a:cubicBezTo>
                    <a:pt x="4622" y="19419"/>
                    <a:pt x="3947" y="19238"/>
                    <a:pt x="3843" y="18822"/>
                  </a:cubicBezTo>
                  <a:cubicBezTo>
                    <a:pt x="3791" y="18563"/>
                    <a:pt x="4077" y="17966"/>
                    <a:pt x="4051" y="17628"/>
                  </a:cubicBezTo>
                  <a:cubicBezTo>
                    <a:pt x="3999" y="17109"/>
                    <a:pt x="3739" y="16356"/>
                    <a:pt x="3635" y="15629"/>
                  </a:cubicBezTo>
                  <a:cubicBezTo>
                    <a:pt x="3635" y="15473"/>
                    <a:pt x="3869" y="15421"/>
                    <a:pt x="3843" y="15214"/>
                  </a:cubicBezTo>
                  <a:cubicBezTo>
                    <a:pt x="3843" y="15240"/>
                    <a:pt x="3661" y="14954"/>
                    <a:pt x="3635" y="14824"/>
                  </a:cubicBezTo>
                  <a:cubicBezTo>
                    <a:pt x="3532" y="14020"/>
                    <a:pt x="3661" y="14227"/>
                    <a:pt x="3246" y="13812"/>
                  </a:cubicBezTo>
                  <a:cubicBezTo>
                    <a:pt x="2935" y="13526"/>
                    <a:pt x="3324" y="13474"/>
                    <a:pt x="3038" y="13215"/>
                  </a:cubicBezTo>
                  <a:cubicBezTo>
                    <a:pt x="3142" y="13319"/>
                    <a:pt x="2571" y="13371"/>
                    <a:pt x="2649" y="13007"/>
                  </a:cubicBezTo>
                  <a:cubicBezTo>
                    <a:pt x="2831" y="10489"/>
                    <a:pt x="1143" y="9840"/>
                    <a:pt x="1247" y="7426"/>
                  </a:cubicBezTo>
                  <a:cubicBezTo>
                    <a:pt x="754" y="7062"/>
                    <a:pt x="131" y="6179"/>
                    <a:pt x="858" y="6205"/>
                  </a:cubicBezTo>
                  <a:cubicBezTo>
                    <a:pt x="494" y="6050"/>
                    <a:pt x="79" y="6257"/>
                    <a:pt x="53" y="5608"/>
                  </a:cubicBezTo>
                  <a:cubicBezTo>
                    <a:pt x="53" y="5271"/>
                    <a:pt x="209" y="5219"/>
                    <a:pt x="261" y="5427"/>
                  </a:cubicBez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145"/>
            <p:cNvSpPr/>
            <p:nvPr/>
          </p:nvSpPr>
          <p:spPr>
            <a:xfrm>
              <a:off x="1000050" y="839350"/>
              <a:ext cx="7175" cy="7175"/>
            </a:xfrm>
            <a:custGeom>
              <a:avLst/>
              <a:gdLst/>
              <a:ahLst/>
              <a:cxnLst/>
              <a:rect l="l" t="t" r="r" b="b"/>
              <a:pathLst>
                <a:path w="287" h="287" extrusionOk="0">
                  <a:moveTo>
                    <a:pt x="1" y="286"/>
                  </a:moveTo>
                  <a:cubicBezTo>
                    <a:pt x="131" y="234"/>
                    <a:pt x="235" y="130"/>
                    <a:pt x="286" y="1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145"/>
            <p:cNvSpPr/>
            <p:nvPr/>
          </p:nvSpPr>
          <p:spPr>
            <a:xfrm>
              <a:off x="6599150" y="3049250"/>
              <a:ext cx="11050" cy="3275"/>
            </a:xfrm>
            <a:custGeom>
              <a:avLst/>
              <a:gdLst/>
              <a:ahLst/>
              <a:cxnLst/>
              <a:rect l="l" t="t" r="r" b="b"/>
              <a:pathLst>
                <a:path w="442" h="131" extrusionOk="0">
                  <a:moveTo>
                    <a:pt x="0" y="131"/>
                  </a:moveTo>
                  <a:cubicBezTo>
                    <a:pt x="78" y="105"/>
                    <a:pt x="234" y="27"/>
                    <a:pt x="442" y="1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145"/>
            <p:cNvSpPr/>
            <p:nvPr/>
          </p:nvSpPr>
          <p:spPr>
            <a:xfrm>
              <a:off x="2498650" y="4573800"/>
              <a:ext cx="9750" cy="5225"/>
            </a:xfrm>
            <a:custGeom>
              <a:avLst/>
              <a:gdLst/>
              <a:ahLst/>
              <a:cxnLst/>
              <a:rect l="l" t="t" r="r" b="b"/>
              <a:pathLst>
                <a:path w="390" h="209" extrusionOk="0">
                  <a:moveTo>
                    <a:pt x="390" y="208"/>
                  </a:moveTo>
                  <a:cubicBezTo>
                    <a:pt x="208" y="208"/>
                    <a:pt x="130" y="104"/>
                    <a:pt x="0" y="1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145"/>
            <p:cNvSpPr/>
            <p:nvPr/>
          </p:nvSpPr>
          <p:spPr>
            <a:xfrm>
              <a:off x="2427250" y="4535500"/>
              <a:ext cx="17550" cy="5875"/>
            </a:xfrm>
            <a:custGeom>
              <a:avLst/>
              <a:gdLst/>
              <a:ahLst/>
              <a:cxnLst/>
              <a:rect l="l" t="t" r="r" b="b"/>
              <a:pathLst>
                <a:path w="702" h="235" extrusionOk="0">
                  <a:moveTo>
                    <a:pt x="1" y="1"/>
                  </a:moveTo>
                  <a:cubicBezTo>
                    <a:pt x="234" y="79"/>
                    <a:pt x="468" y="183"/>
                    <a:pt x="702" y="235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145"/>
            <p:cNvSpPr/>
            <p:nvPr/>
          </p:nvSpPr>
          <p:spPr>
            <a:xfrm>
              <a:off x="7342275" y="1149575"/>
              <a:ext cx="14300" cy="24700"/>
            </a:xfrm>
            <a:custGeom>
              <a:avLst/>
              <a:gdLst/>
              <a:ahLst/>
              <a:cxnLst/>
              <a:rect l="l" t="t" r="r" b="b"/>
              <a:pathLst>
                <a:path w="572" h="988" extrusionOk="0">
                  <a:moveTo>
                    <a:pt x="182" y="79"/>
                  </a:moveTo>
                  <a:cubicBezTo>
                    <a:pt x="572" y="1"/>
                    <a:pt x="494" y="987"/>
                    <a:pt x="0" y="676"/>
                  </a:cubicBezTo>
                  <a:lnTo>
                    <a:pt x="0" y="286"/>
                  </a:lnTo>
                  <a:cubicBezTo>
                    <a:pt x="156" y="312"/>
                    <a:pt x="182" y="209"/>
                    <a:pt x="182" y="79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145"/>
            <p:cNvSpPr/>
            <p:nvPr/>
          </p:nvSpPr>
          <p:spPr>
            <a:xfrm>
              <a:off x="7187150" y="1256675"/>
              <a:ext cx="28600" cy="22100"/>
            </a:xfrm>
            <a:custGeom>
              <a:avLst/>
              <a:gdLst/>
              <a:ahLst/>
              <a:cxnLst/>
              <a:rect l="l" t="t" r="r" b="b"/>
              <a:pathLst>
                <a:path w="1144" h="884" extrusionOk="0">
                  <a:moveTo>
                    <a:pt x="416" y="0"/>
                  </a:moveTo>
                  <a:cubicBezTo>
                    <a:pt x="1143" y="182"/>
                    <a:pt x="624" y="883"/>
                    <a:pt x="1" y="805"/>
                  </a:cubicBezTo>
                  <a:cubicBezTo>
                    <a:pt x="105" y="494"/>
                    <a:pt x="312" y="286"/>
                    <a:pt x="416" y="0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145"/>
            <p:cNvSpPr/>
            <p:nvPr/>
          </p:nvSpPr>
          <p:spPr>
            <a:xfrm>
              <a:off x="6841225" y="799775"/>
              <a:ext cx="481600" cy="747025"/>
            </a:xfrm>
            <a:custGeom>
              <a:avLst/>
              <a:gdLst/>
              <a:ahLst/>
              <a:cxnLst/>
              <a:rect l="l" t="t" r="r" b="b"/>
              <a:pathLst>
                <a:path w="19264" h="29881" extrusionOk="0">
                  <a:moveTo>
                    <a:pt x="1" y="16433"/>
                  </a:moveTo>
                  <a:cubicBezTo>
                    <a:pt x="53" y="16096"/>
                    <a:pt x="546" y="16355"/>
                    <a:pt x="805" y="16225"/>
                  </a:cubicBezTo>
                  <a:cubicBezTo>
                    <a:pt x="1273" y="16018"/>
                    <a:pt x="1065" y="15265"/>
                    <a:pt x="1818" y="15421"/>
                  </a:cubicBezTo>
                  <a:cubicBezTo>
                    <a:pt x="1688" y="15005"/>
                    <a:pt x="1325" y="14850"/>
                    <a:pt x="1403" y="14227"/>
                  </a:cubicBezTo>
                  <a:cubicBezTo>
                    <a:pt x="1584" y="13603"/>
                    <a:pt x="1896" y="13110"/>
                    <a:pt x="2415" y="12825"/>
                  </a:cubicBezTo>
                  <a:cubicBezTo>
                    <a:pt x="1896" y="12279"/>
                    <a:pt x="2623" y="12072"/>
                    <a:pt x="2623" y="11630"/>
                  </a:cubicBezTo>
                  <a:cubicBezTo>
                    <a:pt x="2597" y="10826"/>
                    <a:pt x="1948" y="10229"/>
                    <a:pt x="2026" y="9424"/>
                  </a:cubicBezTo>
                  <a:cubicBezTo>
                    <a:pt x="2026" y="9476"/>
                    <a:pt x="2129" y="8619"/>
                    <a:pt x="2207" y="8437"/>
                  </a:cubicBezTo>
                  <a:cubicBezTo>
                    <a:pt x="2285" y="8256"/>
                    <a:pt x="2597" y="8307"/>
                    <a:pt x="2623" y="8022"/>
                  </a:cubicBezTo>
                  <a:cubicBezTo>
                    <a:pt x="2675" y="7399"/>
                    <a:pt x="2363" y="6672"/>
                    <a:pt x="2415" y="6023"/>
                  </a:cubicBezTo>
                  <a:cubicBezTo>
                    <a:pt x="2467" y="5452"/>
                    <a:pt x="2830" y="5166"/>
                    <a:pt x="3012" y="4621"/>
                  </a:cubicBezTo>
                  <a:cubicBezTo>
                    <a:pt x="3142" y="4232"/>
                    <a:pt x="3064" y="3686"/>
                    <a:pt x="3220" y="3219"/>
                  </a:cubicBezTo>
                  <a:cubicBezTo>
                    <a:pt x="3324" y="2856"/>
                    <a:pt x="3505" y="2518"/>
                    <a:pt x="3609" y="2233"/>
                  </a:cubicBezTo>
                  <a:cubicBezTo>
                    <a:pt x="3713" y="1947"/>
                    <a:pt x="3895" y="1506"/>
                    <a:pt x="4025" y="1220"/>
                  </a:cubicBezTo>
                  <a:cubicBezTo>
                    <a:pt x="4128" y="961"/>
                    <a:pt x="4154" y="312"/>
                    <a:pt x="4622" y="415"/>
                  </a:cubicBezTo>
                  <a:cubicBezTo>
                    <a:pt x="5141" y="260"/>
                    <a:pt x="4855" y="779"/>
                    <a:pt x="5011" y="1012"/>
                  </a:cubicBezTo>
                  <a:cubicBezTo>
                    <a:pt x="5245" y="1376"/>
                    <a:pt x="5660" y="1454"/>
                    <a:pt x="5816" y="1817"/>
                  </a:cubicBezTo>
                  <a:cubicBezTo>
                    <a:pt x="6880" y="1428"/>
                    <a:pt x="7607" y="701"/>
                    <a:pt x="8412" y="26"/>
                  </a:cubicBezTo>
                  <a:cubicBezTo>
                    <a:pt x="8775" y="78"/>
                    <a:pt x="9347" y="0"/>
                    <a:pt x="9814" y="234"/>
                  </a:cubicBezTo>
                  <a:cubicBezTo>
                    <a:pt x="9970" y="312"/>
                    <a:pt x="10048" y="727"/>
                    <a:pt x="10203" y="831"/>
                  </a:cubicBezTo>
                  <a:cubicBezTo>
                    <a:pt x="10385" y="935"/>
                    <a:pt x="10878" y="857"/>
                    <a:pt x="11008" y="1012"/>
                  </a:cubicBezTo>
                  <a:cubicBezTo>
                    <a:pt x="11164" y="1194"/>
                    <a:pt x="11372" y="2103"/>
                    <a:pt x="11605" y="2830"/>
                  </a:cubicBezTo>
                  <a:cubicBezTo>
                    <a:pt x="12046" y="4154"/>
                    <a:pt x="12384" y="5608"/>
                    <a:pt x="13007" y="7217"/>
                  </a:cubicBezTo>
                  <a:cubicBezTo>
                    <a:pt x="13189" y="7710"/>
                    <a:pt x="13578" y="8463"/>
                    <a:pt x="13604" y="9424"/>
                  </a:cubicBezTo>
                  <a:cubicBezTo>
                    <a:pt x="13968" y="9865"/>
                    <a:pt x="14772" y="9839"/>
                    <a:pt x="15603" y="9813"/>
                  </a:cubicBezTo>
                  <a:cubicBezTo>
                    <a:pt x="15603" y="11163"/>
                    <a:pt x="16200" y="11890"/>
                    <a:pt x="16797" y="12617"/>
                  </a:cubicBezTo>
                  <a:cubicBezTo>
                    <a:pt x="17005" y="12435"/>
                    <a:pt x="17213" y="12228"/>
                    <a:pt x="17394" y="12020"/>
                  </a:cubicBezTo>
                  <a:cubicBezTo>
                    <a:pt x="17862" y="12150"/>
                    <a:pt x="17940" y="12695"/>
                    <a:pt x="18407" y="12825"/>
                  </a:cubicBezTo>
                  <a:cubicBezTo>
                    <a:pt x="18407" y="13214"/>
                    <a:pt x="17862" y="13084"/>
                    <a:pt x="17992" y="13629"/>
                  </a:cubicBezTo>
                  <a:cubicBezTo>
                    <a:pt x="18147" y="14019"/>
                    <a:pt x="18666" y="14512"/>
                    <a:pt x="18796" y="13837"/>
                  </a:cubicBezTo>
                  <a:cubicBezTo>
                    <a:pt x="19264" y="14252"/>
                    <a:pt x="18251" y="15680"/>
                    <a:pt x="17602" y="15031"/>
                  </a:cubicBezTo>
                  <a:cubicBezTo>
                    <a:pt x="17342" y="15706"/>
                    <a:pt x="16953" y="16251"/>
                    <a:pt x="16408" y="16641"/>
                  </a:cubicBezTo>
                  <a:cubicBezTo>
                    <a:pt x="16174" y="16589"/>
                    <a:pt x="16278" y="16225"/>
                    <a:pt x="15993" y="16225"/>
                  </a:cubicBezTo>
                  <a:cubicBezTo>
                    <a:pt x="15447" y="16277"/>
                    <a:pt x="15785" y="17056"/>
                    <a:pt x="15785" y="17030"/>
                  </a:cubicBezTo>
                  <a:cubicBezTo>
                    <a:pt x="15629" y="17368"/>
                    <a:pt x="14902" y="17134"/>
                    <a:pt x="15188" y="17835"/>
                  </a:cubicBezTo>
                  <a:cubicBezTo>
                    <a:pt x="14850" y="17653"/>
                    <a:pt x="14201" y="17757"/>
                    <a:pt x="13994" y="17420"/>
                  </a:cubicBezTo>
                  <a:cubicBezTo>
                    <a:pt x="13682" y="17965"/>
                    <a:pt x="13578" y="18484"/>
                    <a:pt x="13007" y="17835"/>
                  </a:cubicBezTo>
                  <a:lnTo>
                    <a:pt x="13007" y="19419"/>
                  </a:lnTo>
                  <a:cubicBezTo>
                    <a:pt x="11761" y="19808"/>
                    <a:pt x="12384" y="18302"/>
                    <a:pt x="11813" y="18017"/>
                  </a:cubicBezTo>
                  <a:cubicBezTo>
                    <a:pt x="11216" y="17653"/>
                    <a:pt x="11527" y="18614"/>
                    <a:pt x="11397" y="18822"/>
                  </a:cubicBezTo>
                  <a:cubicBezTo>
                    <a:pt x="11372" y="18873"/>
                    <a:pt x="11008" y="18770"/>
                    <a:pt x="11008" y="18822"/>
                  </a:cubicBezTo>
                  <a:cubicBezTo>
                    <a:pt x="10904" y="19159"/>
                    <a:pt x="11190" y="19445"/>
                    <a:pt x="11190" y="19834"/>
                  </a:cubicBezTo>
                  <a:cubicBezTo>
                    <a:pt x="11190" y="20535"/>
                    <a:pt x="10800" y="21210"/>
                    <a:pt x="11008" y="22015"/>
                  </a:cubicBezTo>
                  <a:cubicBezTo>
                    <a:pt x="10593" y="22430"/>
                    <a:pt x="9295" y="21911"/>
                    <a:pt x="9606" y="23027"/>
                  </a:cubicBezTo>
                  <a:cubicBezTo>
                    <a:pt x="9373" y="23676"/>
                    <a:pt x="9373" y="22482"/>
                    <a:pt x="9399" y="22222"/>
                  </a:cubicBezTo>
                  <a:cubicBezTo>
                    <a:pt x="8801" y="22482"/>
                    <a:pt x="8256" y="23469"/>
                    <a:pt x="7997" y="22430"/>
                  </a:cubicBezTo>
                  <a:cubicBezTo>
                    <a:pt x="7477" y="23053"/>
                    <a:pt x="8204" y="23676"/>
                    <a:pt x="7815" y="24429"/>
                  </a:cubicBezTo>
                  <a:cubicBezTo>
                    <a:pt x="7529" y="24559"/>
                    <a:pt x="7685" y="23858"/>
                    <a:pt x="7607" y="23832"/>
                  </a:cubicBezTo>
                  <a:cubicBezTo>
                    <a:pt x="7425" y="23806"/>
                    <a:pt x="6751" y="24247"/>
                    <a:pt x="6595" y="24844"/>
                  </a:cubicBezTo>
                  <a:cubicBezTo>
                    <a:pt x="6517" y="25182"/>
                    <a:pt x="6673" y="25701"/>
                    <a:pt x="6595" y="26039"/>
                  </a:cubicBezTo>
                  <a:cubicBezTo>
                    <a:pt x="6543" y="26376"/>
                    <a:pt x="6231" y="26506"/>
                    <a:pt x="6205" y="26636"/>
                  </a:cubicBezTo>
                  <a:cubicBezTo>
                    <a:pt x="6127" y="26973"/>
                    <a:pt x="6491" y="27051"/>
                    <a:pt x="6413" y="27441"/>
                  </a:cubicBezTo>
                  <a:cubicBezTo>
                    <a:pt x="6335" y="27726"/>
                    <a:pt x="5894" y="27960"/>
                    <a:pt x="5816" y="28245"/>
                  </a:cubicBezTo>
                  <a:cubicBezTo>
                    <a:pt x="5582" y="28946"/>
                    <a:pt x="5894" y="29647"/>
                    <a:pt x="5608" y="29829"/>
                  </a:cubicBezTo>
                  <a:cubicBezTo>
                    <a:pt x="5089" y="29881"/>
                    <a:pt x="4959" y="29543"/>
                    <a:pt x="5011" y="29024"/>
                  </a:cubicBezTo>
                  <a:cubicBezTo>
                    <a:pt x="4336" y="29050"/>
                    <a:pt x="4154" y="28557"/>
                    <a:pt x="3817" y="28245"/>
                  </a:cubicBezTo>
                  <a:cubicBezTo>
                    <a:pt x="3973" y="27051"/>
                    <a:pt x="3142" y="26039"/>
                    <a:pt x="2804" y="25026"/>
                  </a:cubicBezTo>
                  <a:cubicBezTo>
                    <a:pt x="2571" y="24325"/>
                    <a:pt x="2597" y="23806"/>
                    <a:pt x="2415" y="23027"/>
                  </a:cubicBezTo>
                  <a:cubicBezTo>
                    <a:pt x="2389" y="22975"/>
                    <a:pt x="2207" y="23027"/>
                    <a:pt x="2207" y="22820"/>
                  </a:cubicBezTo>
                  <a:cubicBezTo>
                    <a:pt x="2207" y="22742"/>
                    <a:pt x="2389" y="22534"/>
                    <a:pt x="2415" y="22638"/>
                  </a:cubicBezTo>
                  <a:cubicBezTo>
                    <a:pt x="2311" y="22378"/>
                    <a:pt x="1896" y="22222"/>
                    <a:pt x="1818" y="22041"/>
                  </a:cubicBezTo>
                  <a:cubicBezTo>
                    <a:pt x="1740" y="21859"/>
                    <a:pt x="1610" y="21262"/>
                    <a:pt x="1610" y="21236"/>
                  </a:cubicBezTo>
                  <a:cubicBezTo>
                    <a:pt x="1195" y="19704"/>
                    <a:pt x="754" y="17965"/>
                    <a:pt x="1" y="16433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145"/>
            <p:cNvSpPr/>
            <p:nvPr/>
          </p:nvSpPr>
          <p:spPr>
            <a:xfrm>
              <a:off x="1040300" y="784175"/>
              <a:ext cx="19500" cy="24700"/>
            </a:xfrm>
            <a:custGeom>
              <a:avLst/>
              <a:gdLst/>
              <a:ahLst/>
              <a:cxnLst/>
              <a:rect l="l" t="t" r="r" b="b"/>
              <a:pathLst>
                <a:path w="780" h="988" extrusionOk="0">
                  <a:moveTo>
                    <a:pt x="182" y="105"/>
                  </a:moveTo>
                  <a:cubicBezTo>
                    <a:pt x="624" y="1"/>
                    <a:pt x="468" y="468"/>
                    <a:pt x="779" y="494"/>
                  </a:cubicBezTo>
                  <a:cubicBezTo>
                    <a:pt x="701" y="987"/>
                    <a:pt x="0" y="520"/>
                    <a:pt x="182" y="105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145"/>
            <p:cNvSpPr/>
            <p:nvPr/>
          </p:nvSpPr>
          <p:spPr>
            <a:xfrm>
              <a:off x="1020175" y="811450"/>
              <a:ext cx="22100" cy="19500"/>
            </a:xfrm>
            <a:custGeom>
              <a:avLst/>
              <a:gdLst/>
              <a:ahLst/>
              <a:cxnLst/>
              <a:rect l="l" t="t" r="r" b="b"/>
              <a:pathLst>
                <a:path w="884" h="780" extrusionOk="0">
                  <a:moveTo>
                    <a:pt x="390" y="0"/>
                  </a:moveTo>
                  <a:cubicBezTo>
                    <a:pt x="883" y="78"/>
                    <a:pt x="416" y="779"/>
                    <a:pt x="1" y="597"/>
                  </a:cubicBezTo>
                  <a:cubicBezTo>
                    <a:pt x="53" y="338"/>
                    <a:pt x="338" y="286"/>
                    <a:pt x="390" y="0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145"/>
            <p:cNvSpPr/>
            <p:nvPr/>
          </p:nvSpPr>
          <p:spPr>
            <a:xfrm>
              <a:off x="818325" y="623875"/>
              <a:ext cx="850900" cy="634125"/>
            </a:xfrm>
            <a:custGeom>
              <a:avLst/>
              <a:gdLst/>
              <a:ahLst/>
              <a:cxnLst/>
              <a:rect l="l" t="t" r="r" b="b"/>
              <a:pathLst>
                <a:path w="34036" h="25365" extrusionOk="0">
                  <a:moveTo>
                    <a:pt x="676" y="15525"/>
                  </a:moveTo>
                  <a:cubicBezTo>
                    <a:pt x="806" y="14772"/>
                    <a:pt x="131" y="14331"/>
                    <a:pt x="1065" y="14305"/>
                  </a:cubicBezTo>
                  <a:cubicBezTo>
                    <a:pt x="936" y="14097"/>
                    <a:pt x="624" y="14097"/>
                    <a:pt x="676" y="13708"/>
                  </a:cubicBezTo>
                  <a:cubicBezTo>
                    <a:pt x="1221" y="13708"/>
                    <a:pt x="1065" y="14045"/>
                    <a:pt x="1481" y="13708"/>
                  </a:cubicBezTo>
                  <a:cubicBezTo>
                    <a:pt x="1870" y="13085"/>
                    <a:pt x="676" y="13085"/>
                    <a:pt x="1273" y="12903"/>
                  </a:cubicBezTo>
                  <a:cubicBezTo>
                    <a:pt x="1247" y="12540"/>
                    <a:pt x="520" y="13215"/>
                    <a:pt x="286" y="12721"/>
                  </a:cubicBezTo>
                  <a:cubicBezTo>
                    <a:pt x="235" y="11813"/>
                    <a:pt x="1377" y="12072"/>
                    <a:pt x="1870" y="11709"/>
                  </a:cubicBezTo>
                  <a:cubicBezTo>
                    <a:pt x="1273" y="11527"/>
                    <a:pt x="1065" y="10930"/>
                    <a:pt x="468" y="10722"/>
                  </a:cubicBezTo>
                  <a:cubicBezTo>
                    <a:pt x="806" y="9840"/>
                    <a:pt x="312" y="8879"/>
                    <a:pt x="468" y="7711"/>
                  </a:cubicBezTo>
                  <a:cubicBezTo>
                    <a:pt x="546" y="7244"/>
                    <a:pt x="780" y="6127"/>
                    <a:pt x="468" y="5323"/>
                  </a:cubicBezTo>
                  <a:cubicBezTo>
                    <a:pt x="390" y="5063"/>
                    <a:pt x="131" y="4985"/>
                    <a:pt x="79" y="4726"/>
                  </a:cubicBezTo>
                  <a:cubicBezTo>
                    <a:pt x="1" y="4232"/>
                    <a:pt x="27" y="3531"/>
                    <a:pt x="79" y="3116"/>
                  </a:cubicBezTo>
                  <a:cubicBezTo>
                    <a:pt x="79" y="3090"/>
                    <a:pt x="416" y="3376"/>
                    <a:pt x="468" y="3324"/>
                  </a:cubicBezTo>
                  <a:cubicBezTo>
                    <a:pt x="468" y="3324"/>
                    <a:pt x="261" y="2882"/>
                    <a:pt x="286" y="2727"/>
                  </a:cubicBezTo>
                  <a:cubicBezTo>
                    <a:pt x="338" y="2415"/>
                    <a:pt x="1247" y="2000"/>
                    <a:pt x="468" y="2129"/>
                  </a:cubicBezTo>
                  <a:cubicBezTo>
                    <a:pt x="520" y="1558"/>
                    <a:pt x="806" y="2285"/>
                    <a:pt x="1065" y="2519"/>
                  </a:cubicBezTo>
                  <a:cubicBezTo>
                    <a:pt x="1585" y="2986"/>
                    <a:pt x="2026" y="2960"/>
                    <a:pt x="1662" y="3713"/>
                  </a:cubicBezTo>
                  <a:cubicBezTo>
                    <a:pt x="1870" y="3583"/>
                    <a:pt x="1870" y="3246"/>
                    <a:pt x="2259" y="3324"/>
                  </a:cubicBezTo>
                  <a:cubicBezTo>
                    <a:pt x="2337" y="4154"/>
                    <a:pt x="3168" y="3973"/>
                    <a:pt x="4077" y="4310"/>
                  </a:cubicBezTo>
                  <a:cubicBezTo>
                    <a:pt x="4155" y="4362"/>
                    <a:pt x="4207" y="4674"/>
                    <a:pt x="4258" y="4726"/>
                  </a:cubicBezTo>
                  <a:cubicBezTo>
                    <a:pt x="4544" y="4855"/>
                    <a:pt x="5141" y="4751"/>
                    <a:pt x="5479" y="4933"/>
                  </a:cubicBezTo>
                  <a:cubicBezTo>
                    <a:pt x="5738" y="5063"/>
                    <a:pt x="5972" y="5582"/>
                    <a:pt x="6673" y="5115"/>
                  </a:cubicBezTo>
                  <a:cubicBezTo>
                    <a:pt x="6413" y="6024"/>
                    <a:pt x="7815" y="5764"/>
                    <a:pt x="7270" y="6335"/>
                  </a:cubicBezTo>
                  <a:lnTo>
                    <a:pt x="8075" y="6335"/>
                  </a:lnTo>
                  <a:lnTo>
                    <a:pt x="8075" y="7529"/>
                  </a:lnTo>
                  <a:cubicBezTo>
                    <a:pt x="7244" y="7088"/>
                    <a:pt x="7322" y="7945"/>
                    <a:pt x="6855" y="7529"/>
                  </a:cubicBezTo>
                  <a:cubicBezTo>
                    <a:pt x="6361" y="7581"/>
                    <a:pt x="7140" y="7867"/>
                    <a:pt x="6855" y="8334"/>
                  </a:cubicBezTo>
                  <a:cubicBezTo>
                    <a:pt x="6595" y="8516"/>
                    <a:pt x="5193" y="9295"/>
                    <a:pt x="5063" y="9736"/>
                  </a:cubicBezTo>
                  <a:cubicBezTo>
                    <a:pt x="4959" y="10073"/>
                    <a:pt x="5842" y="10229"/>
                    <a:pt x="5271" y="10515"/>
                  </a:cubicBezTo>
                  <a:cubicBezTo>
                    <a:pt x="5660" y="10255"/>
                    <a:pt x="6413" y="10333"/>
                    <a:pt x="6855" y="10125"/>
                  </a:cubicBezTo>
                  <a:cubicBezTo>
                    <a:pt x="6309" y="10541"/>
                    <a:pt x="6024" y="11268"/>
                    <a:pt x="5063" y="11320"/>
                  </a:cubicBezTo>
                  <a:cubicBezTo>
                    <a:pt x="5479" y="11579"/>
                    <a:pt x="5349" y="12384"/>
                    <a:pt x="5868" y="12514"/>
                  </a:cubicBezTo>
                  <a:cubicBezTo>
                    <a:pt x="6050" y="12384"/>
                    <a:pt x="6180" y="12150"/>
                    <a:pt x="6257" y="11917"/>
                  </a:cubicBezTo>
                  <a:cubicBezTo>
                    <a:pt x="6283" y="12228"/>
                    <a:pt x="6751" y="12280"/>
                    <a:pt x="6465" y="12721"/>
                  </a:cubicBezTo>
                  <a:cubicBezTo>
                    <a:pt x="7140" y="12436"/>
                    <a:pt x="7218" y="11839"/>
                    <a:pt x="7659" y="11527"/>
                  </a:cubicBezTo>
                  <a:cubicBezTo>
                    <a:pt x="7841" y="11397"/>
                    <a:pt x="7867" y="11735"/>
                    <a:pt x="7867" y="11735"/>
                  </a:cubicBezTo>
                  <a:cubicBezTo>
                    <a:pt x="8230" y="11683"/>
                    <a:pt x="8646" y="11060"/>
                    <a:pt x="9061" y="10930"/>
                  </a:cubicBezTo>
                  <a:cubicBezTo>
                    <a:pt x="8905" y="10541"/>
                    <a:pt x="9269" y="10099"/>
                    <a:pt x="9269" y="9736"/>
                  </a:cubicBezTo>
                  <a:cubicBezTo>
                    <a:pt x="9269" y="9554"/>
                    <a:pt x="9113" y="9009"/>
                    <a:pt x="9061" y="9113"/>
                  </a:cubicBezTo>
                  <a:cubicBezTo>
                    <a:pt x="9139" y="8853"/>
                    <a:pt x="9373" y="9087"/>
                    <a:pt x="9477" y="8931"/>
                  </a:cubicBezTo>
                  <a:cubicBezTo>
                    <a:pt x="9606" y="8749"/>
                    <a:pt x="9347" y="8308"/>
                    <a:pt x="9477" y="8126"/>
                  </a:cubicBezTo>
                  <a:cubicBezTo>
                    <a:pt x="9632" y="7841"/>
                    <a:pt x="10203" y="7763"/>
                    <a:pt x="10281" y="7322"/>
                  </a:cubicBezTo>
                  <a:cubicBezTo>
                    <a:pt x="10619" y="7503"/>
                    <a:pt x="11034" y="7763"/>
                    <a:pt x="10671" y="8126"/>
                  </a:cubicBezTo>
                  <a:cubicBezTo>
                    <a:pt x="11398" y="7737"/>
                    <a:pt x="10229" y="7166"/>
                    <a:pt x="10074" y="6335"/>
                  </a:cubicBezTo>
                  <a:cubicBezTo>
                    <a:pt x="9944" y="5738"/>
                    <a:pt x="10619" y="4985"/>
                    <a:pt x="9866" y="4518"/>
                  </a:cubicBezTo>
                  <a:cubicBezTo>
                    <a:pt x="10178" y="3999"/>
                    <a:pt x="10593" y="2986"/>
                    <a:pt x="10463" y="2129"/>
                  </a:cubicBezTo>
                  <a:cubicBezTo>
                    <a:pt x="10437" y="1844"/>
                    <a:pt x="10152" y="2078"/>
                    <a:pt x="10074" y="1922"/>
                  </a:cubicBezTo>
                  <a:cubicBezTo>
                    <a:pt x="10022" y="1844"/>
                    <a:pt x="10359" y="1299"/>
                    <a:pt x="10074" y="1714"/>
                  </a:cubicBezTo>
                  <a:cubicBezTo>
                    <a:pt x="9736" y="1584"/>
                    <a:pt x="9944" y="1273"/>
                    <a:pt x="10255" y="1325"/>
                  </a:cubicBezTo>
                  <a:cubicBezTo>
                    <a:pt x="10281" y="935"/>
                    <a:pt x="9788" y="1273"/>
                    <a:pt x="9866" y="1325"/>
                  </a:cubicBezTo>
                  <a:cubicBezTo>
                    <a:pt x="9373" y="1091"/>
                    <a:pt x="10100" y="494"/>
                    <a:pt x="9658" y="909"/>
                  </a:cubicBezTo>
                  <a:cubicBezTo>
                    <a:pt x="9347" y="1"/>
                    <a:pt x="10178" y="702"/>
                    <a:pt x="10463" y="728"/>
                  </a:cubicBezTo>
                  <a:cubicBezTo>
                    <a:pt x="11060" y="779"/>
                    <a:pt x="12151" y="935"/>
                    <a:pt x="12851" y="1117"/>
                  </a:cubicBezTo>
                  <a:cubicBezTo>
                    <a:pt x="13578" y="1325"/>
                    <a:pt x="14279" y="1766"/>
                    <a:pt x="14850" y="1922"/>
                  </a:cubicBezTo>
                  <a:cubicBezTo>
                    <a:pt x="15162" y="2000"/>
                    <a:pt x="15551" y="1844"/>
                    <a:pt x="15863" y="1922"/>
                  </a:cubicBezTo>
                  <a:cubicBezTo>
                    <a:pt x="16512" y="2052"/>
                    <a:pt x="17031" y="2623"/>
                    <a:pt x="17447" y="2727"/>
                  </a:cubicBezTo>
                  <a:cubicBezTo>
                    <a:pt x="17576" y="2753"/>
                    <a:pt x="17940" y="2467"/>
                    <a:pt x="18251" y="2519"/>
                  </a:cubicBezTo>
                  <a:cubicBezTo>
                    <a:pt x="18719" y="2571"/>
                    <a:pt x="19186" y="2986"/>
                    <a:pt x="19653" y="3116"/>
                  </a:cubicBezTo>
                  <a:cubicBezTo>
                    <a:pt x="19965" y="3194"/>
                    <a:pt x="20328" y="3038"/>
                    <a:pt x="20640" y="3116"/>
                  </a:cubicBezTo>
                  <a:cubicBezTo>
                    <a:pt x="21081" y="3220"/>
                    <a:pt x="21600" y="3635"/>
                    <a:pt x="22042" y="3713"/>
                  </a:cubicBezTo>
                  <a:cubicBezTo>
                    <a:pt x="23262" y="3921"/>
                    <a:pt x="24300" y="4258"/>
                    <a:pt x="25442" y="4518"/>
                  </a:cubicBezTo>
                  <a:cubicBezTo>
                    <a:pt x="26663" y="4803"/>
                    <a:pt x="27831" y="4855"/>
                    <a:pt x="29051" y="5115"/>
                  </a:cubicBezTo>
                  <a:cubicBezTo>
                    <a:pt x="29285" y="5167"/>
                    <a:pt x="29622" y="5478"/>
                    <a:pt x="29830" y="5504"/>
                  </a:cubicBezTo>
                  <a:cubicBezTo>
                    <a:pt x="31310" y="5842"/>
                    <a:pt x="32737" y="5816"/>
                    <a:pt x="34035" y="6309"/>
                  </a:cubicBezTo>
                  <a:cubicBezTo>
                    <a:pt x="33672" y="7010"/>
                    <a:pt x="33828" y="7477"/>
                    <a:pt x="33646" y="8516"/>
                  </a:cubicBezTo>
                  <a:cubicBezTo>
                    <a:pt x="33646" y="8490"/>
                    <a:pt x="33490" y="9217"/>
                    <a:pt x="33438" y="9321"/>
                  </a:cubicBezTo>
                  <a:cubicBezTo>
                    <a:pt x="33412" y="9372"/>
                    <a:pt x="33049" y="9476"/>
                    <a:pt x="33023" y="9528"/>
                  </a:cubicBezTo>
                  <a:cubicBezTo>
                    <a:pt x="32997" y="9632"/>
                    <a:pt x="33257" y="9996"/>
                    <a:pt x="33231" y="10307"/>
                  </a:cubicBezTo>
                  <a:cubicBezTo>
                    <a:pt x="33127" y="11397"/>
                    <a:pt x="32608" y="12254"/>
                    <a:pt x="32426" y="13708"/>
                  </a:cubicBezTo>
                  <a:cubicBezTo>
                    <a:pt x="32140" y="16096"/>
                    <a:pt x="31232" y="18640"/>
                    <a:pt x="30842" y="20717"/>
                  </a:cubicBezTo>
                  <a:cubicBezTo>
                    <a:pt x="30738" y="21288"/>
                    <a:pt x="30842" y="21730"/>
                    <a:pt x="30635" y="22327"/>
                  </a:cubicBezTo>
                  <a:cubicBezTo>
                    <a:pt x="30583" y="22483"/>
                    <a:pt x="30245" y="22950"/>
                    <a:pt x="30245" y="22924"/>
                  </a:cubicBezTo>
                  <a:cubicBezTo>
                    <a:pt x="30219" y="23132"/>
                    <a:pt x="30583" y="23287"/>
                    <a:pt x="30635" y="23521"/>
                  </a:cubicBezTo>
                  <a:cubicBezTo>
                    <a:pt x="30842" y="24274"/>
                    <a:pt x="30427" y="24637"/>
                    <a:pt x="30635" y="25105"/>
                  </a:cubicBezTo>
                  <a:cubicBezTo>
                    <a:pt x="29155" y="25364"/>
                    <a:pt x="27727" y="24637"/>
                    <a:pt x="26247" y="24326"/>
                  </a:cubicBezTo>
                  <a:cubicBezTo>
                    <a:pt x="25365" y="24118"/>
                    <a:pt x="24222" y="24196"/>
                    <a:pt x="23443" y="23910"/>
                  </a:cubicBezTo>
                  <a:cubicBezTo>
                    <a:pt x="23366" y="23885"/>
                    <a:pt x="23288" y="23521"/>
                    <a:pt x="23236" y="23521"/>
                  </a:cubicBezTo>
                  <a:cubicBezTo>
                    <a:pt x="23132" y="23495"/>
                    <a:pt x="22872" y="23729"/>
                    <a:pt x="22639" y="23703"/>
                  </a:cubicBezTo>
                  <a:cubicBezTo>
                    <a:pt x="22275" y="23703"/>
                    <a:pt x="21808" y="23339"/>
                    <a:pt x="21444" y="23313"/>
                  </a:cubicBezTo>
                  <a:cubicBezTo>
                    <a:pt x="20770" y="23236"/>
                    <a:pt x="20666" y="23417"/>
                    <a:pt x="20043" y="23313"/>
                  </a:cubicBezTo>
                  <a:cubicBezTo>
                    <a:pt x="19731" y="23261"/>
                    <a:pt x="18407" y="23132"/>
                    <a:pt x="18459" y="23106"/>
                  </a:cubicBezTo>
                  <a:cubicBezTo>
                    <a:pt x="18329" y="23132"/>
                    <a:pt x="18251" y="23521"/>
                    <a:pt x="18251" y="23521"/>
                  </a:cubicBezTo>
                  <a:cubicBezTo>
                    <a:pt x="17914" y="23521"/>
                    <a:pt x="17524" y="23287"/>
                    <a:pt x="17057" y="23313"/>
                  </a:cubicBezTo>
                  <a:cubicBezTo>
                    <a:pt x="16642" y="23339"/>
                    <a:pt x="14825" y="23807"/>
                    <a:pt x="14461" y="23703"/>
                  </a:cubicBezTo>
                  <a:cubicBezTo>
                    <a:pt x="14305" y="23677"/>
                    <a:pt x="14227" y="23132"/>
                    <a:pt x="13864" y="23313"/>
                  </a:cubicBezTo>
                  <a:cubicBezTo>
                    <a:pt x="14175" y="22924"/>
                    <a:pt x="13838" y="23054"/>
                    <a:pt x="13864" y="22509"/>
                  </a:cubicBezTo>
                  <a:cubicBezTo>
                    <a:pt x="13604" y="22561"/>
                    <a:pt x="13656" y="22924"/>
                    <a:pt x="13864" y="22924"/>
                  </a:cubicBezTo>
                  <a:cubicBezTo>
                    <a:pt x="13838" y="23313"/>
                    <a:pt x="13423" y="22924"/>
                    <a:pt x="13449" y="22924"/>
                  </a:cubicBezTo>
                  <a:cubicBezTo>
                    <a:pt x="13267" y="22950"/>
                    <a:pt x="13111" y="23313"/>
                    <a:pt x="13059" y="23313"/>
                  </a:cubicBezTo>
                  <a:cubicBezTo>
                    <a:pt x="12462" y="23417"/>
                    <a:pt x="11865" y="23261"/>
                    <a:pt x="11060" y="23313"/>
                  </a:cubicBezTo>
                  <a:cubicBezTo>
                    <a:pt x="11190" y="22768"/>
                    <a:pt x="10645" y="22924"/>
                    <a:pt x="10645" y="22509"/>
                  </a:cubicBezTo>
                  <a:cubicBezTo>
                    <a:pt x="9503" y="22561"/>
                    <a:pt x="9009" y="21886"/>
                    <a:pt x="8049" y="21912"/>
                  </a:cubicBezTo>
                  <a:cubicBezTo>
                    <a:pt x="7841" y="21937"/>
                    <a:pt x="7581" y="22275"/>
                    <a:pt x="7452" y="22327"/>
                  </a:cubicBezTo>
                  <a:cubicBezTo>
                    <a:pt x="7166" y="22405"/>
                    <a:pt x="7166" y="22119"/>
                    <a:pt x="7062" y="22119"/>
                  </a:cubicBezTo>
                  <a:cubicBezTo>
                    <a:pt x="6517" y="22093"/>
                    <a:pt x="6257" y="22561"/>
                    <a:pt x="6050" y="22509"/>
                  </a:cubicBezTo>
                  <a:cubicBezTo>
                    <a:pt x="5608" y="22457"/>
                    <a:pt x="4933" y="21652"/>
                    <a:pt x="4258" y="21522"/>
                  </a:cubicBezTo>
                  <a:cubicBezTo>
                    <a:pt x="4181" y="20276"/>
                    <a:pt x="4518" y="19523"/>
                    <a:pt x="4258" y="18511"/>
                  </a:cubicBezTo>
                  <a:cubicBezTo>
                    <a:pt x="4233" y="18407"/>
                    <a:pt x="4207" y="17991"/>
                    <a:pt x="4258" y="18121"/>
                  </a:cubicBezTo>
                  <a:cubicBezTo>
                    <a:pt x="4103" y="17810"/>
                    <a:pt x="4103" y="18147"/>
                    <a:pt x="4051" y="18121"/>
                  </a:cubicBezTo>
                  <a:cubicBezTo>
                    <a:pt x="3194" y="17680"/>
                    <a:pt x="3687" y="16797"/>
                    <a:pt x="2467" y="17316"/>
                  </a:cubicBezTo>
                  <a:cubicBezTo>
                    <a:pt x="2831" y="16901"/>
                    <a:pt x="2363" y="17057"/>
                    <a:pt x="2467" y="17109"/>
                  </a:cubicBezTo>
                  <a:cubicBezTo>
                    <a:pt x="2285" y="16979"/>
                    <a:pt x="2234" y="16434"/>
                    <a:pt x="1870" y="16330"/>
                  </a:cubicBezTo>
                  <a:cubicBezTo>
                    <a:pt x="1714" y="16278"/>
                    <a:pt x="1377" y="16408"/>
                    <a:pt x="1273" y="16330"/>
                  </a:cubicBezTo>
                  <a:cubicBezTo>
                    <a:pt x="1117" y="16200"/>
                    <a:pt x="1143" y="15707"/>
                    <a:pt x="650" y="15915"/>
                  </a:cubicBez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145"/>
            <p:cNvSpPr/>
            <p:nvPr/>
          </p:nvSpPr>
          <p:spPr>
            <a:xfrm>
              <a:off x="963725" y="840650"/>
              <a:ext cx="62325" cy="46100"/>
            </a:xfrm>
            <a:custGeom>
              <a:avLst/>
              <a:gdLst/>
              <a:ahLst/>
              <a:cxnLst/>
              <a:rect l="l" t="t" r="r" b="b"/>
              <a:pathLst>
                <a:path w="2493" h="1844" extrusionOk="0">
                  <a:moveTo>
                    <a:pt x="1662" y="234"/>
                  </a:moveTo>
                  <a:cubicBezTo>
                    <a:pt x="1532" y="753"/>
                    <a:pt x="1739" y="961"/>
                    <a:pt x="2259" y="831"/>
                  </a:cubicBezTo>
                  <a:cubicBezTo>
                    <a:pt x="2492" y="1688"/>
                    <a:pt x="1584" y="1376"/>
                    <a:pt x="1454" y="1844"/>
                  </a:cubicBezTo>
                  <a:cubicBezTo>
                    <a:pt x="1168" y="1454"/>
                    <a:pt x="909" y="1065"/>
                    <a:pt x="52" y="1247"/>
                  </a:cubicBezTo>
                  <a:cubicBezTo>
                    <a:pt x="0" y="468"/>
                    <a:pt x="1116" y="624"/>
                    <a:pt x="649" y="442"/>
                  </a:cubicBezTo>
                  <a:cubicBezTo>
                    <a:pt x="961" y="1"/>
                    <a:pt x="1220" y="650"/>
                    <a:pt x="1454" y="27"/>
                  </a:cubicBez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145"/>
            <p:cNvSpPr/>
            <p:nvPr/>
          </p:nvSpPr>
          <p:spPr>
            <a:xfrm>
              <a:off x="1649075" y="1981625"/>
              <a:ext cx="724325" cy="909950"/>
            </a:xfrm>
            <a:custGeom>
              <a:avLst/>
              <a:gdLst/>
              <a:ahLst/>
              <a:cxnLst/>
              <a:rect l="l" t="t" r="r" b="b"/>
              <a:pathLst>
                <a:path w="28973" h="36398" extrusionOk="0">
                  <a:moveTo>
                    <a:pt x="5790" y="1"/>
                  </a:moveTo>
                  <a:cubicBezTo>
                    <a:pt x="10515" y="753"/>
                    <a:pt x="15006" y="1714"/>
                    <a:pt x="19990" y="2207"/>
                  </a:cubicBezTo>
                  <a:cubicBezTo>
                    <a:pt x="19757" y="4570"/>
                    <a:pt x="19445" y="6854"/>
                    <a:pt x="18978" y="9009"/>
                  </a:cubicBezTo>
                  <a:cubicBezTo>
                    <a:pt x="22483" y="9243"/>
                    <a:pt x="25520" y="9943"/>
                    <a:pt x="28973" y="10203"/>
                  </a:cubicBezTo>
                  <a:cubicBezTo>
                    <a:pt x="27753" y="18848"/>
                    <a:pt x="26818" y="27778"/>
                    <a:pt x="25572" y="36397"/>
                  </a:cubicBezTo>
                  <a:cubicBezTo>
                    <a:pt x="16719" y="35463"/>
                    <a:pt x="8412" y="33983"/>
                    <a:pt x="1" y="32607"/>
                  </a:cubicBezTo>
                  <a:cubicBezTo>
                    <a:pt x="1974" y="21756"/>
                    <a:pt x="3947" y="10956"/>
                    <a:pt x="5790" y="1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145"/>
            <p:cNvSpPr/>
            <p:nvPr/>
          </p:nvSpPr>
          <p:spPr>
            <a:xfrm>
              <a:off x="6907425" y="1751875"/>
              <a:ext cx="57150" cy="114900"/>
            </a:xfrm>
            <a:custGeom>
              <a:avLst/>
              <a:gdLst/>
              <a:ahLst/>
              <a:cxnLst/>
              <a:rect l="l" t="t" r="r" b="b"/>
              <a:pathLst>
                <a:path w="2286" h="4596" extrusionOk="0">
                  <a:moveTo>
                    <a:pt x="1610" y="0"/>
                  </a:moveTo>
                  <a:cubicBezTo>
                    <a:pt x="2000" y="675"/>
                    <a:pt x="2078" y="1143"/>
                    <a:pt x="1818" y="1792"/>
                  </a:cubicBezTo>
                  <a:cubicBezTo>
                    <a:pt x="2155" y="2259"/>
                    <a:pt x="2285" y="2908"/>
                    <a:pt x="2207" y="3791"/>
                  </a:cubicBezTo>
                  <a:cubicBezTo>
                    <a:pt x="1766" y="4024"/>
                    <a:pt x="1325" y="4258"/>
                    <a:pt x="1013" y="4595"/>
                  </a:cubicBezTo>
                  <a:cubicBezTo>
                    <a:pt x="831" y="3635"/>
                    <a:pt x="338" y="1818"/>
                    <a:pt x="1" y="390"/>
                  </a:cubicBezTo>
                  <a:cubicBezTo>
                    <a:pt x="468" y="208"/>
                    <a:pt x="987" y="52"/>
                    <a:pt x="1610" y="0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145"/>
            <p:cNvSpPr/>
            <p:nvPr/>
          </p:nvSpPr>
          <p:spPr>
            <a:xfrm>
              <a:off x="573000" y="1035350"/>
              <a:ext cx="1046900" cy="870375"/>
            </a:xfrm>
            <a:custGeom>
              <a:avLst/>
              <a:gdLst/>
              <a:ahLst/>
              <a:cxnLst/>
              <a:rect l="l" t="t" r="r" b="b"/>
              <a:pathLst>
                <a:path w="41876" h="34815" extrusionOk="0">
                  <a:moveTo>
                    <a:pt x="494" y="26065"/>
                  </a:moveTo>
                  <a:cubicBezTo>
                    <a:pt x="1" y="24741"/>
                    <a:pt x="416" y="23002"/>
                    <a:pt x="1091" y="22249"/>
                  </a:cubicBezTo>
                  <a:cubicBezTo>
                    <a:pt x="182" y="20354"/>
                    <a:pt x="1974" y="19549"/>
                    <a:pt x="2104" y="18043"/>
                  </a:cubicBezTo>
                  <a:cubicBezTo>
                    <a:pt x="2545" y="18822"/>
                    <a:pt x="2908" y="16875"/>
                    <a:pt x="3090" y="18043"/>
                  </a:cubicBezTo>
                  <a:cubicBezTo>
                    <a:pt x="3843" y="17394"/>
                    <a:pt x="2908" y="17187"/>
                    <a:pt x="3298" y="16460"/>
                  </a:cubicBezTo>
                  <a:cubicBezTo>
                    <a:pt x="3765" y="16330"/>
                    <a:pt x="3635" y="15577"/>
                    <a:pt x="4492" y="15863"/>
                  </a:cubicBezTo>
                  <a:cubicBezTo>
                    <a:pt x="4648" y="15240"/>
                    <a:pt x="4154" y="15266"/>
                    <a:pt x="4310" y="14643"/>
                  </a:cubicBezTo>
                  <a:cubicBezTo>
                    <a:pt x="5141" y="13708"/>
                    <a:pt x="5063" y="11839"/>
                    <a:pt x="6102" y="11060"/>
                  </a:cubicBezTo>
                  <a:cubicBezTo>
                    <a:pt x="5894" y="8879"/>
                    <a:pt x="7841" y="7244"/>
                    <a:pt x="8101" y="4855"/>
                  </a:cubicBezTo>
                  <a:cubicBezTo>
                    <a:pt x="8386" y="4622"/>
                    <a:pt x="8594" y="4622"/>
                    <a:pt x="8905" y="4855"/>
                  </a:cubicBezTo>
                  <a:cubicBezTo>
                    <a:pt x="8853" y="4596"/>
                    <a:pt x="8516" y="4544"/>
                    <a:pt x="8490" y="4258"/>
                  </a:cubicBezTo>
                  <a:cubicBezTo>
                    <a:pt x="8490" y="3895"/>
                    <a:pt x="8801" y="3869"/>
                    <a:pt x="8905" y="3454"/>
                  </a:cubicBezTo>
                  <a:cubicBezTo>
                    <a:pt x="8983" y="3116"/>
                    <a:pt x="8827" y="2701"/>
                    <a:pt x="8905" y="2441"/>
                  </a:cubicBezTo>
                  <a:cubicBezTo>
                    <a:pt x="9087" y="1714"/>
                    <a:pt x="9502" y="1065"/>
                    <a:pt x="9502" y="260"/>
                  </a:cubicBezTo>
                  <a:cubicBezTo>
                    <a:pt x="10151" y="1"/>
                    <a:pt x="9632" y="909"/>
                    <a:pt x="10281" y="650"/>
                  </a:cubicBezTo>
                  <a:cubicBezTo>
                    <a:pt x="10800" y="79"/>
                    <a:pt x="11943" y="598"/>
                    <a:pt x="11891" y="1247"/>
                  </a:cubicBezTo>
                  <a:cubicBezTo>
                    <a:pt x="12877" y="1065"/>
                    <a:pt x="13241" y="1506"/>
                    <a:pt x="13682" y="1844"/>
                  </a:cubicBezTo>
                  <a:cubicBezTo>
                    <a:pt x="13552" y="2104"/>
                    <a:pt x="13864" y="2181"/>
                    <a:pt x="13890" y="2259"/>
                  </a:cubicBezTo>
                  <a:cubicBezTo>
                    <a:pt x="14279" y="4077"/>
                    <a:pt x="13059" y="4700"/>
                    <a:pt x="14487" y="5660"/>
                  </a:cubicBezTo>
                  <a:cubicBezTo>
                    <a:pt x="14720" y="5816"/>
                    <a:pt x="15032" y="5686"/>
                    <a:pt x="15292" y="5868"/>
                  </a:cubicBezTo>
                  <a:cubicBezTo>
                    <a:pt x="15473" y="5972"/>
                    <a:pt x="15395" y="6205"/>
                    <a:pt x="15681" y="6257"/>
                  </a:cubicBezTo>
                  <a:cubicBezTo>
                    <a:pt x="16070" y="6335"/>
                    <a:pt x="16719" y="6335"/>
                    <a:pt x="17083" y="6257"/>
                  </a:cubicBezTo>
                  <a:cubicBezTo>
                    <a:pt x="17498" y="6179"/>
                    <a:pt x="17628" y="5842"/>
                    <a:pt x="18095" y="5868"/>
                  </a:cubicBezTo>
                  <a:cubicBezTo>
                    <a:pt x="19238" y="5868"/>
                    <a:pt x="20146" y="6309"/>
                    <a:pt x="20873" y="7062"/>
                  </a:cubicBezTo>
                  <a:cubicBezTo>
                    <a:pt x="21652" y="7426"/>
                    <a:pt x="22457" y="6958"/>
                    <a:pt x="23288" y="7062"/>
                  </a:cubicBezTo>
                  <a:cubicBezTo>
                    <a:pt x="23651" y="7088"/>
                    <a:pt x="24066" y="7451"/>
                    <a:pt x="24482" y="7451"/>
                  </a:cubicBezTo>
                  <a:cubicBezTo>
                    <a:pt x="25884" y="7503"/>
                    <a:pt x="27286" y="7036"/>
                    <a:pt x="28661" y="7062"/>
                  </a:cubicBezTo>
                  <a:cubicBezTo>
                    <a:pt x="29155" y="7062"/>
                    <a:pt x="29804" y="7218"/>
                    <a:pt x="30271" y="7270"/>
                  </a:cubicBezTo>
                  <a:cubicBezTo>
                    <a:pt x="30764" y="7296"/>
                    <a:pt x="31232" y="7192"/>
                    <a:pt x="31673" y="7270"/>
                  </a:cubicBezTo>
                  <a:cubicBezTo>
                    <a:pt x="33101" y="7426"/>
                    <a:pt x="34503" y="7971"/>
                    <a:pt x="35853" y="8256"/>
                  </a:cubicBezTo>
                  <a:cubicBezTo>
                    <a:pt x="37306" y="8568"/>
                    <a:pt x="38682" y="8853"/>
                    <a:pt x="40266" y="9061"/>
                  </a:cubicBezTo>
                  <a:cubicBezTo>
                    <a:pt x="40500" y="9658"/>
                    <a:pt x="40759" y="10048"/>
                    <a:pt x="41045" y="10463"/>
                  </a:cubicBezTo>
                  <a:cubicBezTo>
                    <a:pt x="41356" y="10878"/>
                    <a:pt x="41849" y="11138"/>
                    <a:pt x="41849" y="11657"/>
                  </a:cubicBezTo>
                  <a:cubicBezTo>
                    <a:pt x="41875" y="12384"/>
                    <a:pt x="41045" y="13033"/>
                    <a:pt x="40448" y="13864"/>
                  </a:cubicBezTo>
                  <a:cubicBezTo>
                    <a:pt x="40214" y="14227"/>
                    <a:pt x="40084" y="14695"/>
                    <a:pt x="39851" y="15058"/>
                  </a:cubicBezTo>
                  <a:cubicBezTo>
                    <a:pt x="39617" y="15473"/>
                    <a:pt x="38890" y="15629"/>
                    <a:pt x="39253" y="16252"/>
                  </a:cubicBezTo>
                  <a:cubicBezTo>
                    <a:pt x="38137" y="17135"/>
                    <a:pt x="36839" y="17836"/>
                    <a:pt x="36865" y="19861"/>
                  </a:cubicBezTo>
                  <a:cubicBezTo>
                    <a:pt x="36839" y="20484"/>
                    <a:pt x="37670" y="20250"/>
                    <a:pt x="37877" y="20666"/>
                  </a:cubicBezTo>
                  <a:cubicBezTo>
                    <a:pt x="37748" y="21159"/>
                    <a:pt x="37826" y="21704"/>
                    <a:pt x="37618" y="22223"/>
                  </a:cubicBezTo>
                  <a:cubicBezTo>
                    <a:pt x="37410" y="22716"/>
                    <a:pt x="36943" y="23210"/>
                    <a:pt x="36813" y="23807"/>
                  </a:cubicBezTo>
                  <a:cubicBezTo>
                    <a:pt x="36424" y="25598"/>
                    <a:pt x="36190" y="27519"/>
                    <a:pt x="35827" y="29414"/>
                  </a:cubicBezTo>
                  <a:cubicBezTo>
                    <a:pt x="35437" y="31232"/>
                    <a:pt x="34918" y="33049"/>
                    <a:pt x="34606" y="34814"/>
                  </a:cubicBezTo>
                  <a:cubicBezTo>
                    <a:pt x="25157" y="33049"/>
                    <a:pt x="15889" y="30479"/>
                    <a:pt x="7088" y="28064"/>
                  </a:cubicBezTo>
                  <a:cubicBezTo>
                    <a:pt x="6828" y="27986"/>
                    <a:pt x="6621" y="27909"/>
                    <a:pt x="6491" y="27857"/>
                  </a:cubicBezTo>
                  <a:cubicBezTo>
                    <a:pt x="4492" y="27208"/>
                    <a:pt x="2363" y="27078"/>
                    <a:pt x="520" y="26065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145"/>
            <p:cNvSpPr/>
            <p:nvPr/>
          </p:nvSpPr>
          <p:spPr>
            <a:xfrm>
              <a:off x="5559425" y="2774075"/>
              <a:ext cx="1104000" cy="497825"/>
            </a:xfrm>
            <a:custGeom>
              <a:avLst/>
              <a:gdLst/>
              <a:ahLst/>
              <a:cxnLst/>
              <a:rect l="l" t="t" r="r" b="b"/>
              <a:pathLst>
                <a:path w="44160" h="19913" extrusionOk="0">
                  <a:moveTo>
                    <a:pt x="41745" y="11319"/>
                  </a:moveTo>
                  <a:cubicBezTo>
                    <a:pt x="41771" y="11657"/>
                    <a:pt x="41511" y="11735"/>
                    <a:pt x="41537" y="12098"/>
                  </a:cubicBezTo>
                  <a:cubicBezTo>
                    <a:pt x="41070" y="12202"/>
                    <a:pt x="41096" y="11735"/>
                    <a:pt x="40551" y="11917"/>
                  </a:cubicBezTo>
                  <a:cubicBezTo>
                    <a:pt x="40084" y="12514"/>
                    <a:pt x="39383" y="12877"/>
                    <a:pt x="38344" y="12903"/>
                  </a:cubicBezTo>
                  <a:cubicBezTo>
                    <a:pt x="37981" y="13215"/>
                    <a:pt x="37877" y="13760"/>
                    <a:pt x="37539" y="14097"/>
                  </a:cubicBezTo>
                  <a:cubicBezTo>
                    <a:pt x="37436" y="13890"/>
                    <a:pt x="37410" y="13448"/>
                    <a:pt x="36761" y="13318"/>
                  </a:cubicBezTo>
                  <a:cubicBezTo>
                    <a:pt x="37617" y="15162"/>
                    <a:pt x="35073" y="15525"/>
                    <a:pt x="35151" y="17706"/>
                  </a:cubicBezTo>
                  <a:cubicBezTo>
                    <a:pt x="34891" y="17628"/>
                    <a:pt x="34840" y="17368"/>
                    <a:pt x="34554" y="17316"/>
                  </a:cubicBezTo>
                  <a:cubicBezTo>
                    <a:pt x="34554" y="17965"/>
                    <a:pt x="34891" y="18303"/>
                    <a:pt x="34762" y="19108"/>
                  </a:cubicBezTo>
                  <a:cubicBezTo>
                    <a:pt x="33775" y="19393"/>
                    <a:pt x="32607" y="19497"/>
                    <a:pt x="31750" y="19912"/>
                  </a:cubicBezTo>
                  <a:cubicBezTo>
                    <a:pt x="31413" y="19757"/>
                    <a:pt x="31309" y="19367"/>
                    <a:pt x="30971" y="19108"/>
                  </a:cubicBezTo>
                  <a:cubicBezTo>
                    <a:pt x="30712" y="18952"/>
                    <a:pt x="30219" y="18900"/>
                    <a:pt x="29959" y="18718"/>
                  </a:cubicBezTo>
                  <a:cubicBezTo>
                    <a:pt x="29699" y="18511"/>
                    <a:pt x="29440" y="18121"/>
                    <a:pt x="29154" y="17913"/>
                  </a:cubicBezTo>
                  <a:cubicBezTo>
                    <a:pt x="28998" y="17810"/>
                    <a:pt x="28739" y="17836"/>
                    <a:pt x="28557" y="17706"/>
                  </a:cubicBezTo>
                  <a:cubicBezTo>
                    <a:pt x="28453" y="17628"/>
                    <a:pt x="28453" y="17368"/>
                    <a:pt x="28375" y="17316"/>
                  </a:cubicBezTo>
                  <a:cubicBezTo>
                    <a:pt x="28168" y="17161"/>
                    <a:pt x="27934" y="17238"/>
                    <a:pt x="27752" y="17109"/>
                  </a:cubicBezTo>
                  <a:cubicBezTo>
                    <a:pt x="27467" y="16875"/>
                    <a:pt x="26999" y="16408"/>
                    <a:pt x="26558" y="16096"/>
                  </a:cubicBezTo>
                  <a:cubicBezTo>
                    <a:pt x="25935" y="15655"/>
                    <a:pt x="25156" y="14980"/>
                    <a:pt x="24767" y="14902"/>
                  </a:cubicBezTo>
                  <a:cubicBezTo>
                    <a:pt x="24377" y="14824"/>
                    <a:pt x="23001" y="15162"/>
                    <a:pt x="22171" y="15291"/>
                  </a:cubicBezTo>
                  <a:cubicBezTo>
                    <a:pt x="21184" y="15473"/>
                    <a:pt x="20146" y="15733"/>
                    <a:pt x="18978" y="15914"/>
                  </a:cubicBezTo>
                  <a:cubicBezTo>
                    <a:pt x="18926" y="15162"/>
                    <a:pt x="18510" y="14772"/>
                    <a:pt x="18173" y="14305"/>
                  </a:cubicBezTo>
                  <a:cubicBezTo>
                    <a:pt x="16122" y="13812"/>
                    <a:pt x="14486" y="14279"/>
                    <a:pt x="12591" y="14513"/>
                  </a:cubicBezTo>
                  <a:cubicBezTo>
                    <a:pt x="11734" y="14590"/>
                    <a:pt x="10878" y="14487"/>
                    <a:pt x="10177" y="14694"/>
                  </a:cubicBezTo>
                  <a:cubicBezTo>
                    <a:pt x="9865" y="14798"/>
                    <a:pt x="9450" y="15162"/>
                    <a:pt x="9190" y="15291"/>
                  </a:cubicBezTo>
                  <a:cubicBezTo>
                    <a:pt x="8983" y="15421"/>
                    <a:pt x="8749" y="15343"/>
                    <a:pt x="8593" y="15499"/>
                  </a:cubicBezTo>
                  <a:cubicBezTo>
                    <a:pt x="8334" y="15733"/>
                    <a:pt x="8152" y="15863"/>
                    <a:pt x="7581" y="16096"/>
                  </a:cubicBezTo>
                  <a:cubicBezTo>
                    <a:pt x="7295" y="16226"/>
                    <a:pt x="7373" y="16122"/>
                    <a:pt x="7191" y="16304"/>
                  </a:cubicBezTo>
                  <a:cubicBezTo>
                    <a:pt x="6387" y="17057"/>
                    <a:pt x="3713" y="17031"/>
                    <a:pt x="1999" y="17316"/>
                  </a:cubicBezTo>
                  <a:cubicBezTo>
                    <a:pt x="1376" y="17420"/>
                    <a:pt x="675" y="17550"/>
                    <a:pt x="0" y="17706"/>
                  </a:cubicBezTo>
                  <a:lnTo>
                    <a:pt x="0" y="16096"/>
                  </a:lnTo>
                  <a:cubicBezTo>
                    <a:pt x="623" y="16200"/>
                    <a:pt x="779" y="15811"/>
                    <a:pt x="1194" y="15707"/>
                  </a:cubicBezTo>
                  <a:cubicBezTo>
                    <a:pt x="1065" y="15084"/>
                    <a:pt x="1532" y="15110"/>
                    <a:pt x="1402" y="14513"/>
                  </a:cubicBezTo>
                  <a:cubicBezTo>
                    <a:pt x="1921" y="13682"/>
                    <a:pt x="3038" y="13864"/>
                    <a:pt x="3998" y="13292"/>
                  </a:cubicBezTo>
                  <a:cubicBezTo>
                    <a:pt x="4414" y="13059"/>
                    <a:pt x="4699" y="12488"/>
                    <a:pt x="5192" y="12098"/>
                  </a:cubicBezTo>
                  <a:cubicBezTo>
                    <a:pt x="5452" y="11891"/>
                    <a:pt x="5556" y="11657"/>
                    <a:pt x="6205" y="11709"/>
                  </a:cubicBezTo>
                  <a:cubicBezTo>
                    <a:pt x="6568" y="10956"/>
                    <a:pt x="7113" y="10359"/>
                    <a:pt x="7581" y="9710"/>
                  </a:cubicBezTo>
                  <a:cubicBezTo>
                    <a:pt x="7996" y="9710"/>
                    <a:pt x="7840" y="10255"/>
                    <a:pt x="8386" y="10099"/>
                  </a:cubicBezTo>
                  <a:cubicBezTo>
                    <a:pt x="9086" y="9736"/>
                    <a:pt x="9476" y="8204"/>
                    <a:pt x="10592" y="8905"/>
                  </a:cubicBezTo>
                  <a:cubicBezTo>
                    <a:pt x="11293" y="8412"/>
                    <a:pt x="11137" y="7062"/>
                    <a:pt x="12176" y="6906"/>
                  </a:cubicBezTo>
                  <a:cubicBezTo>
                    <a:pt x="12202" y="6231"/>
                    <a:pt x="12513" y="5894"/>
                    <a:pt x="12383" y="5089"/>
                  </a:cubicBezTo>
                  <a:cubicBezTo>
                    <a:pt x="14668" y="5089"/>
                    <a:pt x="16459" y="4881"/>
                    <a:pt x="18770" y="4492"/>
                  </a:cubicBezTo>
                  <a:cubicBezTo>
                    <a:pt x="21392" y="4076"/>
                    <a:pt x="24611" y="3505"/>
                    <a:pt x="27752" y="2908"/>
                  </a:cubicBezTo>
                  <a:cubicBezTo>
                    <a:pt x="29206" y="2623"/>
                    <a:pt x="31231" y="2077"/>
                    <a:pt x="33152" y="1688"/>
                  </a:cubicBezTo>
                  <a:cubicBezTo>
                    <a:pt x="34398" y="1454"/>
                    <a:pt x="35644" y="1351"/>
                    <a:pt x="36761" y="1091"/>
                  </a:cubicBezTo>
                  <a:cubicBezTo>
                    <a:pt x="37825" y="857"/>
                    <a:pt x="38474" y="546"/>
                    <a:pt x="39746" y="286"/>
                  </a:cubicBezTo>
                  <a:cubicBezTo>
                    <a:pt x="41330" y="1"/>
                    <a:pt x="41849" y="234"/>
                    <a:pt x="42550" y="1688"/>
                  </a:cubicBezTo>
                  <a:cubicBezTo>
                    <a:pt x="42290" y="1636"/>
                    <a:pt x="42238" y="1351"/>
                    <a:pt x="41953" y="1299"/>
                  </a:cubicBezTo>
                  <a:cubicBezTo>
                    <a:pt x="41953" y="1636"/>
                    <a:pt x="42109" y="1818"/>
                    <a:pt x="42342" y="1896"/>
                  </a:cubicBezTo>
                  <a:cubicBezTo>
                    <a:pt x="41875" y="2441"/>
                    <a:pt x="41460" y="1091"/>
                    <a:pt x="40759" y="1688"/>
                  </a:cubicBezTo>
                  <a:cubicBezTo>
                    <a:pt x="40811" y="2155"/>
                    <a:pt x="41693" y="1818"/>
                    <a:pt x="41563" y="2493"/>
                  </a:cubicBezTo>
                  <a:cubicBezTo>
                    <a:pt x="41044" y="2623"/>
                    <a:pt x="40940" y="2545"/>
                    <a:pt x="40343" y="2882"/>
                  </a:cubicBezTo>
                  <a:cubicBezTo>
                    <a:pt x="40265" y="3142"/>
                    <a:pt x="40136" y="3479"/>
                    <a:pt x="39746" y="3895"/>
                  </a:cubicBezTo>
                  <a:cubicBezTo>
                    <a:pt x="39512" y="3713"/>
                    <a:pt x="39227" y="3635"/>
                    <a:pt x="38760" y="3687"/>
                  </a:cubicBezTo>
                  <a:cubicBezTo>
                    <a:pt x="38552" y="3246"/>
                    <a:pt x="38630" y="2493"/>
                    <a:pt x="38344" y="2103"/>
                  </a:cubicBezTo>
                  <a:cubicBezTo>
                    <a:pt x="37591" y="3064"/>
                    <a:pt x="38812" y="3765"/>
                    <a:pt x="38760" y="4699"/>
                  </a:cubicBezTo>
                  <a:cubicBezTo>
                    <a:pt x="39357" y="4777"/>
                    <a:pt x="39616" y="4622"/>
                    <a:pt x="39954" y="4284"/>
                  </a:cubicBezTo>
                  <a:cubicBezTo>
                    <a:pt x="40369" y="3895"/>
                    <a:pt x="40136" y="4492"/>
                    <a:pt x="40759" y="4284"/>
                  </a:cubicBezTo>
                  <a:cubicBezTo>
                    <a:pt x="41200" y="4154"/>
                    <a:pt x="41511" y="3817"/>
                    <a:pt x="42160" y="3687"/>
                  </a:cubicBezTo>
                  <a:cubicBezTo>
                    <a:pt x="42290" y="4206"/>
                    <a:pt x="42446" y="4622"/>
                    <a:pt x="41953" y="4907"/>
                  </a:cubicBezTo>
                  <a:cubicBezTo>
                    <a:pt x="42550" y="5193"/>
                    <a:pt x="41953" y="5400"/>
                    <a:pt x="42342" y="5894"/>
                  </a:cubicBezTo>
                  <a:cubicBezTo>
                    <a:pt x="43303" y="5790"/>
                    <a:pt x="42706" y="4440"/>
                    <a:pt x="42939" y="4102"/>
                  </a:cubicBezTo>
                  <a:cubicBezTo>
                    <a:pt x="43225" y="4102"/>
                    <a:pt x="43510" y="4128"/>
                    <a:pt x="43536" y="3895"/>
                  </a:cubicBezTo>
                  <a:cubicBezTo>
                    <a:pt x="44082" y="4154"/>
                    <a:pt x="44159" y="4881"/>
                    <a:pt x="44134" y="5686"/>
                  </a:cubicBezTo>
                  <a:lnTo>
                    <a:pt x="43536" y="5686"/>
                  </a:lnTo>
                  <a:cubicBezTo>
                    <a:pt x="43407" y="5972"/>
                    <a:pt x="43121" y="7088"/>
                    <a:pt x="42758" y="7685"/>
                  </a:cubicBezTo>
                  <a:cubicBezTo>
                    <a:pt x="42083" y="7633"/>
                    <a:pt x="41018" y="7970"/>
                    <a:pt x="41148" y="7088"/>
                  </a:cubicBezTo>
                  <a:cubicBezTo>
                    <a:pt x="40914" y="7140"/>
                    <a:pt x="40992" y="7451"/>
                    <a:pt x="40940" y="7685"/>
                  </a:cubicBezTo>
                  <a:cubicBezTo>
                    <a:pt x="40213" y="7659"/>
                    <a:pt x="40551" y="7036"/>
                    <a:pt x="40343" y="6906"/>
                  </a:cubicBezTo>
                  <a:cubicBezTo>
                    <a:pt x="39668" y="6802"/>
                    <a:pt x="40136" y="7867"/>
                    <a:pt x="39564" y="7893"/>
                  </a:cubicBezTo>
                  <a:cubicBezTo>
                    <a:pt x="38708" y="8022"/>
                    <a:pt x="38033" y="7321"/>
                    <a:pt x="37565" y="7685"/>
                  </a:cubicBezTo>
                  <a:cubicBezTo>
                    <a:pt x="38188" y="8464"/>
                    <a:pt x="39694" y="8360"/>
                    <a:pt x="40759" y="8697"/>
                  </a:cubicBezTo>
                  <a:cubicBezTo>
                    <a:pt x="40888" y="9243"/>
                    <a:pt x="40343" y="9087"/>
                    <a:pt x="40162" y="9294"/>
                  </a:cubicBezTo>
                  <a:cubicBezTo>
                    <a:pt x="39902" y="9944"/>
                    <a:pt x="40811" y="9450"/>
                    <a:pt x="40551" y="10099"/>
                  </a:cubicBezTo>
                  <a:cubicBezTo>
                    <a:pt x="40187" y="10281"/>
                    <a:pt x="39928" y="10541"/>
                    <a:pt x="39746" y="10904"/>
                  </a:cubicBezTo>
                  <a:cubicBezTo>
                    <a:pt x="39227" y="10644"/>
                    <a:pt x="38682" y="10359"/>
                    <a:pt x="38163" y="10099"/>
                  </a:cubicBezTo>
                  <a:cubicBezTo>
                    <a:pt x="37825" y="10437"/>
                    <a:pt x="38552" y="11138"/>
                    <a:pt x="39149" y="11293"/>
                  </a:cubicBezTo>
                  <a:cubicBezTo>
                    <a:pt x="39902" y="11501"/>
                    <a:pt x="40811" y="10670"/>
                    <a:pt x="41356" y="11086"/>
                  </a:cubicBezTo>
                  <a:cubicBezTo>
                    <a:pt x="41044" y="10489"/>
                    <a:pt x="41537" y="10463"/>
                    <a:pt x="41537" y="10904"/>
                  </a:cubicBez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145"/>
            <p:cNvSpPr/>
            <p:nvPr/>
          </p:nvSpPr>
          <p:spPr>
            <a:xfrm>
              <a:off x="5947525" y="1326125"/>
              <a:ext cx="782750" cy="704200"/>
            </a:xfrm>
            <a:custGeom>
              <a:avLst/>
              <a:gdLst/>
              <a:ahLst/>
              <a:cxnLst/>
              <a:rect l="l" t="t" r="r" b="b"/>
              <a:pathLst>
                <a:path w="31310" h="28168" extrusionOk="0">
                  <a:moveTo>
                    <a:pt x="31206" y="26376"/>
                  </a:moveTo>
                  <a:cubicBezTo>
                    <a:pt x="31309" y="26818"/>
                    <a:pt x="31024" y="27415"/>
                    <a:pt x="30557" y="27415"/>
                  </a:cubicBezTo>
                  <a:cubicBezTo>
                    <a:pt x="29726" y="28168"/>
                    <a:pt x="29648" y="25520"/>
                    <a:pt x="29622" y="26221"/>
                  </a:cubicBezTo>
                  <a:cubicBezTo>
                    <a:pt x="27519" y="25727"/>
                    <a:pt x="25754" y="24897"/>
                    <a:pt x="23833" y="24222"/>
                  </a:cubicBezTo>
                  <a:cubicBezTo>
                    <a:pt x="23314" y="23936"/>
                    <a:pt x="23391" y="22872"/>
                    <a:pt x="23028" y="22430"/>
                  </a:cubicBezTo>
                  <a:cubicBezTo>
                    <a:pt x="22768" y="22145"/>
                    <a:pt x="22483" y="22274"/>
                    <a:pt x="22015" y="22015"/>
                  </a:cubicBezTo>
                  <a:cubicBezTo>
                    <a:pt x="21730" y="21859"/>
                    <a:pt x="21548" y="21444"/>
                    <a:pt x="21418" y="21418"/>
                  </a:cubicBezTo>
                  <a:cubicBezTo>
                    <a:pt x="20977" y="21340"/>
                    <a:pt x="19783" y="21807"/>
                    <a:pt x="18822" y="22015"/>
                  </a:cubicBezTo>
                  <a:cubicBezTo>
                    <a:pt x="18018" y="22223"/>
                    <a:pt x="16979" y="22456"/>
                    <a:pt x="16226" y="22612"/>
                  </a:cubicBezTo>
                  <a:cubicBezTo>
                    <a:pt x="11423" y="23676"/>
                    <a:pt x="5141" y="25052"/>
                    <a:pt x="260" y="25623"/>
                  </a:cubicBezTo>
                  <a:cubicBezTo>
                    <a:pt x="494" y="25312"/>
                    <a:pt x="1" y="24974"/>
                    <a:pt x="53" y="24611"/>
                  </a:cubicBezTo>
                  <a:cubicBezTo>
                    <a:pt x="131" y="24040"/>
                    <a:pt x="572" y="23988"/>
                    <a:pt x="1039" y="23417"/>
                  </a:cubicBezTo>
                  <a:cubicBezTo>
                    <a:pt x="1377" y="23027"/>
                    <a:pt x="1584" y="22534"/>
                    <a:pt x="1844" y="22223"/>
                  </a:cubicBezTo>
                  <a:cubicBezTo>
                    <a:pt x="2155" y="21833"/>
                    <a:pt x="2571" y="21574"/>
                    <a:pt x="2856" y="21210"/>
                  </a:cubicBezTo>
                  <a:cubicBezTo>
                    <a:pt x="2986" y="21028"/>
                    <a:pt x="2908" y="20950"/>
                    <a:pt x="3038" y="20821"/>
                  </a:cubicBezTo>
                  <a:cubicBezTo>
                    <a:pt x="3142" y="20717"/>
                    <a:pt x="3454" y="20301"/>
                    <a:pt x="3635" y="20016"/>
                  </a:cubicBezTo>
                  <a:cubicBezTo>
                    <a:pt x="3739" y="19185"/>
                    <a:pt x="3064" y="19133"/>
                    <a:pt x="3246" y="18225"/>
                  </a:cubicBezTo>
                  <a:cubicBezTo>
                    <a:pt x="2882" y="17991"/>
                    <a:pt x="2337" y="17913"/>
                    <a:pt x="2233" y="17420"/>
                  </a:cubicBezTo>
                  <a:cubicBezTo>
                    <a:pt x="2078" y="16589"/>
                    <a:pt x="3350" y="16563"/>
                    <a:pt x="4051" y="16200"/>
                  </a:cubicBezTo>
                  <a:cubicBezTo>
                    <a:pt x="4648" y="15914"/>
                    <a:pt x="6335" y="15187"/>
                    <a:pt x="7841" y="15421"/>
                  </a:cubicBezTo>
                  <a:cubicBezTo>
                    <a:pt x="8308" y="15473"/>
                    <a:pt x="8594" y="15784"/>
                    <a:pt x="9035" y="15810"/>
                  </a:cubicBezTo>
                  <a:cubicBezTo>
                    <a:pt x="9944" y="15499"/>
                    <a:pt x="10619" y="15005"/>
                    <a:pt x="12021" y="15213"/>
                  </a:cubicBezTo>
                  <a:cubicBezTo>
                    <a:pt x="12747" y="14668"/>
                    <a:pt x="13319" y="13967"/>
                    <a:pt x="13838" y="13214"/>
                  </a:cubicBezTo>
                  <a:cubicBezTo>
                    <a:pt x="14149" y="12929"/>
                    <a:pt x="14617" y="12799"/>
                    <a:pt x="15032" y="12617"/>
                  </a:cubicBezTo>
                  <a:cubicBezTo>
                    <a:pt x="15110" y="11734"/>
                    <a:pt x="14902" y="11163"/>
                    <a:pt x="14643" y="10618"/>
                  </a:cubicBezTo>
                  <a:cubicBezTo>
                    <a:pt x="14591" y="9891"/>
                    <a:pt x="15240" y="9891"/>
                    <a:pt x="15240" y="9216"/>
                  </a:cubicBezTo>
                  <a:cubicBezTo>
                    <a:pt x="14409" y="9761"/>
                    <a:pt x="14695" y="8256"/>
                    <a:pt x="14020" y="9216"/>
                  </a:cubicBezTo>
                  <a:cubicBezTo>
                    <a:pt x="13604" y="8308"/>
                    <a:pt x="15318" y="7399"/>
                    <a:pt x="15837" y="6620"/>
                  </a:cubicBezTo>
                  <a:cubicBezTo>
                    <a:pt x="15655" y="5945"/>
                    <a:pt x="15993" y="5608"/>
                    <a:pt x="16226" y="5218"/>
                  </a:cubicBezTo>
                  <a:cubicBezTo>
                    <a:pt x="16408" y="4907"/>
                    <a:pt x="16590" y="4621"/>
                    <a:pt x="16823" y="4206"/>
                  </a:cubicBezTo>
                  <a:cubicBezTo>
                    <a:pt x="17550" y="2960"/>
                    <a:pt x="18744" y="1740"/>
                    <a:pt x="20224" y="1402"/>
                  </a:cubicBezTo>
                  <a:cubicBezTo>
                    <a:pt x="21938" y="1039"/>
                    <a:pt x="24274" y="753"/>
                    <a:pt x="25806" y="0"/>
                  </a:cubicBezTo>
                  <a:cubicBezTo>
                    <a:pt x="26273" y="286"/>
                    <a:pt x="25884" y="623"/>
                    <a:pt x="26013" y="1013"/>
                  </a:cubicBezTo>
                  <a:cubicBezTo>
                    <a:pt x="26091" y="1272"/>
                    <a:pt x="26351" y="1324"/>
                    <a:pt x="26403" y="1610"/>
                  </a:cubicBezTo>
                  <a:cubicBezTo>
                    <a:pt x="26481" y="1843"/>
                    <a:pt x="26325" y="2181"/>
                    <a:pt x="26403" y="2415"/>
                  </a:cubicBezTo>
                  <a:cubicBezTo>
                    <a:pt x="26662" y="3089"/>
                    <a:pt x="27208" y="3505"/>
                    <a:pt x="27208" y="4621"/>
                  </a:cubicBezTo>
                  <a:cubicBezTo>
                    <a:pt x="27208" y="5088"/>
                    <a:pt x="26948" y="5348"/>
                    <a:pt x="27026" y="5815"/>
                  </a:cubicBezTo>
                  <a:cubicBezTo>
                    <a:pt x="27182" y="6880"/>
                    <a:pt x="28064" y="7918"/>
                    <a:pt x="27805" y="9216"/>
                  </a:cubicBezTo>
                  <a:cubicBezTo>
                    <a:pt x="28324" y="9735"/>
                    <a:pt x="28090" y="8671"/>
                    <a:pt x="28610" y="9216"/>
                  </a:cubicBezTo>
                  <a:cubicBezTo>
                    <a:pt x="29155" y="10436"/>
                    <a:pt x="29362" y="11994"/>
                    <a:pt x="29622" y="13811"/>
                  </a:cubicBezTo>
                  <a:cubicBezTo>
                    <a:pt x="29648" y="14045"/>
                    <a:pt x="30063" y="14175"/>
                    <a:pt x="30011" y="14408"/>
                  </a:cubicBezTo>
                  <a:cubicBezTo>
                    <a:pt x="29804" y="15395"/>
                    <a:pt x="29648" y="17108"/>
                    <a:pt x="29804" y="18614"/>
                  </a:cubicBezTo>
                  <a:cubicBezTo>
                    <a:pt x="29856" y="18977"/>
                    <a:pt x="30115" y="19211"/>
                    <a:pt x="30219" y="19601"/>
                  </a:cubicBezTo>
                  <a:cubicBezTo>
                    <a:pt x="30453" y="20691"/>
                    <a:pt x="30479" y="22171"/>
                    <a:pt x="30816" y="23417"/>
                  </a:cubicBezTo>
                  <a:cubicBezTo>
                    <a:pt x="31180" y="24767"/>
                    <a:pt x="31283" y="24663"/>
                    <a:pt x="30401" y="25597"/>
                  </a:cubicBezTo>
                  <a:lnTo>
                    <a:pt x="31206" y="26350"/>
                  </a:ln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145"/>
            <p:cNvSpPr/>
            <p:nvPr/>
          </p:nvSpPr>
          <p:spPr>
            <a:xfrm>
              <a:off x="6860700" y="1922575"/>
              <a:ext cx="57150" cy="33125"/>
            </a:xfrm>
            <a:custGeom>
              <a:avLst/>
              <a:gdLst/>
              <a:ahLst/>
              <a:cxnLst/>
              <a:rect l="l" t="t" r="r" b="b"/>
              <a:pathLst>
                <a:path w="2286" h="1325" extrusionOk="0">
                  <a:moveTo>
                    <a:pt x="26" y="961"/>
                  </a:moveTo>
                  <a:cubicBezTo>
                    <a:pt x="1" y="779"/>
                    <a:pt x="676" y="519"/>
                    <a:pt x="676" y="519"/>
                  </a:cubicBezTo>
                  <a:cubicBezTo>
                    <a:pt x="1325" y="623"/>
                    <a:pt x="1299" y="0"/>
                    <a:pt x="2285" y="156"/>
                  </a:cubicBezTo>
                  <a:cubicBezTo>
                    <a:pt x="1740" y="441"/>
                    <a:pt x="1584" y="1220"/>
                    <a:pt x="883" y="1324"/>
                  </a:cubicBezTo>
                  <a:cubicBezTo>
                    <a:pt x="883" y="1324"/>
                    <a:pt x="52" y="1194"/>
                    <a:pt x="26" y="961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145"/>
            <p:cNvSpPr/>
            <p:nvPr/>
          </p:nvSpPr>
          <p:spPr>
            <a:xfrm>
              <a:off x="6696500" y="1936850"/>
              <a:ext cx="168775" cy="118800"/>
            </a:xfrm>
            <a:custGeom>
              <a:avLst/>
              <a:gdLst/>
              <a:ahLst/>
              <a:cxnLst/>
              <a:rect l="l" t="t" r="r" b="b"/>
              <a:pathLst>
                <a:path w="6751" h="4752" extrusionOk="0">
                  <a:moveTo>
                    <a:pt x="6750" y="987"/>
                  </a:moveTo>
                  <a:lnTo>
                    <a:pt x="6594" y="1194"/>
                  </a:lnTo>
                  <a:cubicBezTo>
                    <a:pt x="6646" y="1843"/>
                    <a:pt x="5997" y="1532"/>
                    <a:pt x="5452" y="1792"/>
                  </a:cubicBezTo>
                  <a:cubicBezTo>
                    <a:pt x="5348" y="1843"/>
                    <a:pt x="5322" y="2155"/>
                    <a:pt x="5245" y="2207"/>
                  </a:cubicBezTo>
                  <a:cubicBezTo>
                    <a:pt x="4959" y="2363"/>
                    <a:pt x="4544" y="2259"/>
                    <a:pt x="4258" y="2389"/>
                  </a:cubicBezTo>
                  <a:cubicBezTo>
                    <a:pt x="3998" y="2518"/>
                    <a:pt x="3843" y="2882"/>
                    <a:pt x="3661" y="2986"/>
                  </a:cubicBezTo>
                  <a:cubicBezTo>
                    <a:pt x="3090" y="3297"/>
                    <a:pt x="2493" y="3505"/>
                    <a:pt x="1844" y="3790"/>
                  </a:cubicBezTo>
                  <a:cubicBezTo>
                    <a:pt x="1298" y="4050"/>
                    <a:pt x="831" y="4751"/>
                    <a:pt x="52" y="4388"/>
                  </a:cubicBezTo>
                  <a:cubicBezTo>
                    <a:pt x="0" y="3090"/>
                    <a:pt x="1558" y="3349"/>
                    <a:pt x="1662" y="2207"/>
                  </a:cubicBezTo>
                  <a:cubicBezTo>
                    <a:pt x="2648" y="2129"/>
                    <a:pt x="3453" y="1869"/>
                    <a:pt x="3843" y="1194"/>
                  </a:cubicBezTo>
                  <a:cubicBezTo>
                    <a:pt x="4829" y="1246"/>
                    <a:pt x="5608" y="364"/>
                    <a:pt x="6205" y="0"/>
                  </a:cubicBezTo>
                  <a:cubicBezTo>
                    <a:pt x="6153" y="338"/>
                    <a:pt x="5167" y="1065"/>
                    <a:pt x="6101" y="883"/>
                  </a:cubicBezTo>
                  <a:lnTo>
                    <a:pt x="6750" y="987"/>
                  </a:ln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145"/>
            <p:cNvSpPr/>
            <p:nvPr/>
          </p:nvSpPr>
          <p:spPr>
            <a:xfrm>
              <a:off x="6697800" y="1591575"/>
              <a:ext cx="379700" cy="214850"/>
            </a:xfrm>
            <a:custGeom>
              <a:avLst/>
              <a:gdLst/>
              <a:ahLst/>
              <a:cxnLst/>
              <a:rect l="l" t="t" r="r" b="b"/>
              <a:pathLst>
                <a:path w="15188" h="8594" extrusionOk="0">
                  <a:moveTo>
                    <a:pt x="15187" y="7217"/>
                  </a:moveTo>
                  <a:cubicBezTo>
                    <a:pt x="15161" y="7710"/>
                    <a:pt x="14902" y="7970"/>
                    <a:pt x="14383" y="7996"/>
                  </a:cubicBezTo>
                  <a:cubicBezTo>
                    <a:pt x="14538" y="7399"/>
                    <a:pt x="14045" y="7425"/>
                    <a:pt x="14175" y="6802"/>
                  </a:cubicBezTo>
                  <a:cubicBezTo>
                    <a:pt x="13448" y="7191"/>
                    <a:pt x="13059" y="7944"/>
                    <a:pt x="12591" y="8593"/>
                  </a:cubicBezTo>
                  <a:cubicBezTo>
                    <a:pt x="11864" y="8593"/>
                    <a:pt x="11787" y="7944"/>
                    <a:pt x="11787" y="7217"/>
                  </a:cubicBezTo>
                  <a:cubicBezTo>
                    <a:pt x="11605" y="7347"/>
                    <a:pt x="11475" y="7581"/>
                    <a:pt x="11397" y="7814"/>
                  </a:cubicBezTo>
                  <a:cubicBezTo>
                    <a:pt x="10774" y="7477"/>
                    <a:pt x="10540" y="6802"/>
                    <a:pt x="10177" y="6205"/>
                  </a:cubicBezTo>
                  <a:cubicBezTo>
                    <a:pt x="6439" y="6542"/>
                    <a:pt x="3817" y="7970"/>
                    <a:pt x="0" y="8204"/>
                  </a:cubicBezTo>
                  <a:cubicBezTo>
                    <a:pt x="104" y="6438"/>
                    <a:pt x="234" y="5815"/>
                    <a:pt x="208" y="3816"/>
                  </a:cubicBezTo>
                  <a:cubicBezTo>
                    <a:pt x="2674" y="3297"/>
                    <a:pt x="6231" y="2570"/>
                    <a:pt x="8593" y="1999"/>
                  </a:cubicBezTo>
                  <a:cubicBezTo>
                    <a:pt x="9294" y="1843"/>
                    <a:pt x="10151" y="1090"/>
                    <a:pt x="10385" y="208"/>
                  </a:cubicBezTo>
                  <a:cubicBezTo>
                    <a:pt x="10618" y="234"/>
                    <a:pt x="10748" y="156"/>
                    <a:pt x="10800" y="0"/>
                  </a:cubicBezTo>
                  <a:cubicBezTo>
                    <a:pt x="11397" y="441"/>
                    <a:pt x="11501" y="1817"/>
                    <a:pt x="12591" y="1194"/>
                  </a:cubicBezTo>
                  <a:cubicBezTo>
                    <a:pt x="11838" y="1739"/>
                    <a:pt x="11397" y="2544"/>
                    <a:pt x="10982" y="3401"/>
                  </a:cubicBezTo>
                  <a:cubicBezTo>
                    <a:pt x="11034" y="3557"/>
                    <a:pt x="11189" y="3609"/>
                    <a:pt x="11189" y="3816"/>
                  </a:cubicBezTo>
                  <a:cubicBezTo>
                    <a:pt x="11527" y="4413"/>
                    <a:pt x="11916" y="4024"/>
                    <a:pt x="12591" y="3998"/>
                  </a:cubicBezTo>
                  <a:cubicBezTo>
                    <a:pt x="12851" y="4465"/>
                    <a:pt x="13578" y="4491"/>
                    <a:pt x="13396" y="5400"/>
                  </a:cubicBezTo>
                  <a:cubicBezTo>
                    <a:pt x="14305" y="5556"/>
                    <a:pt x="14253" y="6672"/>
                    <a:pt x="15187" y="6802"/>
                  </a:cubicBez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145"/>
            <p:cNvSpPr/>
            <p:nvPr/>
          </p:nvSpPr>
          <p:spPr>
            <a:xfrm>
              <a:off x="7074875" y="1734350"/>
              <a:ext cx="59725" cy="35725"/>
            </a:xfrm>
            <a:custGeom>
              <a:avLst/>
              <a:gdLst/>
              <a:ahLst/>
              <a:cxnLst/>
              <a:rect l="l" t="t" r="r" b="b"/>
              <a:pathLst>
                <a:path w="2389" h="1429" extrusionOk="0">
                  <a:moveTo>
                    <a:pt x="1" y="1299"/>
                  </a:moveTo>
                  <a:cubicBezTo>
                    <a:pt x="676" y="1428"/>
                    <a:pt x="1870" y="935"/>
                    <a:pt x="2389" y="260"/>
                  </a:cubicBezTo>
                  <a:lnTo>
                    <a:pt x="2051" y="0"/>
                  </a:lnTo>
                  <a:lnTo>
                    <a:pt x="1532" y="390"/>
                  </a:lnTo>
                  <a:lnTo>
                    <a:pt x="1454" y="675"/>
                  </a:lnTo>
                  <a:cubicBezTo>
                    <a:pt x="1454" y="675"/>
                    <a:pt x="676" y="987"/>
                    <a:pt x="390" y="857"/>
                  </a:cubicBezTo>
                  <a:cubicBezTo>
                    <a:pt x="130" y="727"/>
                    <a:pt x="104" y="1091"/>
                    <a:pt x="104" y="1091"/>
                  </a:cubicBezTo>
                  <a:lnTo>
                    <a:pt x="1" y="1299"/>
                  </a:ln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145"/>
            <p:cNvSpPr/>
            <p:nvPr/>
          </p:nvSpPr>
          <p:spPr>
            <a:xfrm>
              <a:off x="7057350" y="1808325"/>
              <a:ext cx="16250" cy="19500"/>
            </a:xfrm>
            <a:custGeom>
              <a:avLst/>
              <a:gdLst/>
              <a:ahLst/>
              <a:cxnLst/>
              <a:rect l="l" t="t" r="r" b="b"/>
              <a:pathLst>
                <a:path w="650" h="780" extrusionOk="0">
                  <a:moveTo>
                    <a:pt x="598" y="131"/>
                  </a:moveTo>
                  <a:cubicBezTo>
                    <a:pt x="650" y="572"/>
                    <a:pt x="442" y="780"/>
                    <a:pt x="1" y="728"/>
                  </a:cubicBezTo>
                  <a:cubicBezTo>
                    <a:pt x="208" y="546"/>
                    <a:pt x="79" y="1"/>
                    <a:pt x="598" y="131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145"/>
            <p:cNvSpPr/>
            <p:nvPr/>
          </p:nvSpPr>
          <p:spPr>
            <a:xfrm>
              <a:off x="6383025" y="2395700"/>
              <a:ext cx="20150" cy="33775"/>
            </a:xfrm>
            <a:custGeom>
              <a:avLst/>
              <a:gdLst/>
              <a:ahLst/>
              <a:cxnLst/>
              <a:rect l="l" t="t" r="r" b="b"/>
              <a:pathLst>
                <a:path w="806" h="1351" extrusionOk="0">
                  <a:moveTo>
                    <a:pt x="0" y="649"/>
                  </a:moveTo>
                  <a:cubicBezTo>
                    <a:pt x="805" y="1350"/>
                    <a:pt x="494" y="0"/>
                    <a:pt x="0" y="649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145"/>
            <p:cNvSpPr/>
            <p:nvPr/>
          </p:nvSpPr>
          <p:spPr>
            <a:xfrm>
              <a:off x="6059150" y="2251625"/>
              <a:ext cx="588700" cy="280400"/>
            </a:xfrm>
            <a:custGeom>
              <a:avLst/>
              <a:gdLst/>
              <a:ahLst/>
              <a:cxnLst/>
              <a:rect l="l" t="t" r="r" b="b"/>
              <a:pathLst>
                <a:path w="23548" h="11216" extrusionOk="0">
                  <a:moveTo>
                    <a:pt x="15551" y="7996"/>
                  </a:moveTo>
                  <a:cubicBezTo>
                    <a:pt x="15370" y="7996"/>
                    <a:pt x="15396" y="7762"/>
                    <a:pt x="15370" y="7607"/>
                  </a:cubicBezTo>
                  <a:cubicBezTo>
                    <a:pt x="14643" y="9268"/>
                    <a:pt x="16953" y="9606"/>
                    <a:pt x="17550" y="10618"/>
                  </a:cubicBezTo>
                  <a:cubicBezTo>
                    <a:pt x="17005" y="10748"/>
                    <a:pt x="15084" y="10540"/>
                    <a:pt x="14954" y="9606"/>
                  </a:cubicBezTo>
                  <a:cubicBezTo>
                    <a:pt x="14721" y="9632"/>
                    <a:pt x="14799" y="9969"/>
                    <a:pt x="14773" y="10203"/>
                  </a:cubicBezTo>
                  <a:cubicBezTo>
                    <a:pt x="14253" y="10047"/>
                    <a:pt x="14124" y="9502"/>
                    <a:pt x="13760" y="9190"/>
                  </a:cubicBezTo>
                  <a:cubicBezTo>
                    <a:pt x="13241" y="9138"/>
                    <a:pt x="13111" y="9476"/>
                    <a:pt x="13163" y="9995"/>
                  </a:cubicBezTo>
                  <a:cubicBezTo>
                    <a:pt x="12099" y="9009"/>
                    <a:pt x="13890" y="7762"/>
                    <a:pt x="13760" y="6412"/>
                  </a:cubicBezTo>
                  <a:cubicBezTo>
                    <a:pt x="13553" y="5686"/>
                    <a:pt x="12955" y="6283"/>
                    <a:pt x="12566" y="6205"/>
                  </a:cubicBezTo>
                  <a:cubicBezTo>
                    <a:pt x="12125" y="6127"/>
                    <a:pt x="11995" y="5737"/>
                    <a:pt x="11554" y="5608"/>
                  </a:cubicBezTo>
                  <a:cubicBezTo>
                    <a:pt x="11242" y="5504"/>
                    <a:pt x="10827" y="5893"/>
                    <a:pt x="10567" y="5608"/>
                  </a:cubicBezTo>
                  <a:cubicBezTo>
                    <a:pt x="10697" y="4595"/>
                    <a:pt x="10152" y="4284"/>
                    <a:pt x="9165" y="4388"/>
                  </a:cubicBezTo>
                  <a:cubicBezTo>
                    <a:pt x="8880" y="3816"/>
                    <a:pt x="8360" y="3713"/>
                    <a:pt x="8308" y="2908"/>
                  </a:cubicBezTo>
                  <a:cubicBezTo>
                    <a:pt x="8075" y="2726"/>
                    <a:pt x="7426" y="2622"/>
                    <a:pt x="7088" y="2596"/>
                  </a:cubicBezTo>
                  <a:cubicBezTo>
                    <a:pt x="6777" y="2570"/>
                    <a:pt x="6309" y="2389"/>
                    <a:pt x="6180" y="2674"/>
                  </a:cubicBezTo>
                  <a:cubicBezTo>
                    <a:pt x="6024" y="2934"/>
                    <a:pt x="5531" y="2856"/>
                    <a:pt x="5375" y="3064"/>
                  </a:cubicBezTo>
                  <a:cubicBezTo>
                    <a:pt x="5193" y="3271"/>
                    <a:pt x="4856" y="3972"/>
                    <a:pt x="4570" y="3894"/>
                  </a:cubicBezTo>
                  <a:cubicBezTo>
                    <a:pt x="4259" y="3842"/>
                    <a:pt x="3739" y="3479"/>
                    <a:pt x="3610" y="3505"/>
                  </a:cubicBezTo>
                  <a:cubicBezTo>
                    <a:pt x="3480" y="3531"/>
                    <a:pt x="3402" y="3609"/>
                    <a:pt x="3272" y="3894"/>
                  </a:cubicBezTo>
                  <a:cubicBezTo>
                    <a:pt x="3142" y="4206"/>
                    <a:pt x="2831" y="4699"/>
                    <a:pt x="2467" y="4725"/>
                  </a:cubicBezTo>
                  <a:cubicBezTo>
                    <a:pt x="2104" y="4777"/>
                    <a:pt x="1896" y="4881"/>
                    <a:pt x="1818" y="5088"/>
                  </a:cubicBezTo>
                  <a:cubicBezTo>
                    <a:pt x="1714" y="5322"/>
                    <a:pt x="1533" y="5763"/>
                    <a:pt x="1299" y="5971"/>
                  </a:cubicBezTo>
                  <a:cubicBezTo>
                    <a:pt x="1065" y="6179"/>
                    <a:pt x="702" y="6257"/>
                    <a:pt x="546" y="6724"/>
                  </a:cubicBezTo>
                  <a:lnTo>
                    <a:pt x="1" y="3661"/>
                  </a:lnTo>
                  <a:lnTo>
                    <a:pt x="8957" y="1999"/>
                  </a:lnTo>
                  <a:cubicBezTo>
                    <a:pt x="10204" y="1765"/>
                    <a:pt x="12229" y="1324"/>
                    <a:pt x="13760" y="1013"/>
                  </a:cubicBezTo>
                  <a:cubicBezTo>
                    <a:pt x="14799" y="779"/>
                    <a:pt x="16642" y="182"/>
                    <a:pt x="18148" y="0"/>
                  </a:cubicBezTo>
                  <a:cubicBezTo>
                    <a:pt x="17992" y="571"/>
                    <a:pt x="18433" y="519"/>
                    <a:pt x="18355" y="1013"/>
                  </a:cubicBezTo>
                  <a:lnTo>
                    <a:pt x="18381" y="1142"/>
                  </a:lnTo>
                  <a:cubicBezTo>
                    <a:pt x="19082" y="3401"/>
                    <a:pt x="19575" y="6049"/>
                    <a:pt x="20354" y="8204"/>
                  </a:cubicBezTo>
                  <a:cubicBezTo>
                    <a:pt x="21263" y="7996"/>
                    <a:pt x="22821" y="7217"/>
                    <a:pt x="23547" y="7996"/>
                  </a:cubicBezTo>
                  <a:cubicBezTo>
                    <a:pt x="23158" y="8749"/>
                    <a:pt x="22717" y="9424"/>
                    <a:pt x="22535" y="10410"/>
                  </a:cubicBezTo>
                  <a:cubicBezTo>
                    <a:pt x="21652" y="10514"/>
                    <a:pt x="21315" y="11163"/>
                    <a:pt x="20354" y="11215"/>
                  </a:cubicBezTo>
                  <a:cubicBezTo>
                    <a:pt x="20458" y="10904"/>
                    <a:pt x="20640" y="10696"/>
                    <a:pt x="20744" y="10410"/>
                  </a:cubicBezTo>
                  <a:cubicBezTo>
                    <a:pt x="20692" y="10229"/>
                    <a:pt x="19861" y="9865"/>
                    <a:pt x="19939" y="10203"/>
                  </a:cubicBezTo>
                  <a:cubicBezTo>
                    <a:pt x="19368" y="10281"/>
                    <a:pt x="20147" y="9709"/>
                    <a:pt x="20147" y="9606"/>
                  </a:cubicBezTo>
                  <a:cubicBezTo>
                    <a:pt x="20147" y="9372"/>
                    <a:pt x="19420" y="9164"/>
                    <a:pt x="19757" y="8593"/>
                  </a:cubicBezTo>
                  <a:cubicBezTo>
                    <a:pt x="19394" y="8489"/>
                    <a:pt x="19498" y="9112"/>
                    <a:pt x="19342" y="9190"/>
                  </a:cubicBezTo>
                  <a:cubicBezTo>
                    <a:pt x="19264" y="9242"/>
                    <a:pt x="18823" y="8411"/>
                    <a:pt x="18745" y="9398"/>
                  </a:cubicBezTo>
                  <a:cubicBezTo>
                    <a:pt x="18407" y="9216"/>
                    <a:pt x="18174" y="8931"/>
                    <a:pt x="17758" y="8801"/>
                  </a:cubicBezTo>
                  <a:cubicBezTo>
                    <a:pt x="17602" y="8204"/>
                    <a:pt x="18096" y="8204"/>
                    <a:pt x="17940" y="7607"/>
                  </a:cubicBezTo>
                  <a:cubicBezTo>
                    <a:pt x="18589" y="7814"/>
                    <a:pt x="18485" y="7711"/>
                    <a:pt x="18952" y="7399"/>
                  </a:cubicBezTo>
                  <a:cubicBezTo>
                    <a:pt x="18978" y="6958"/>
                    <a:pt x="18251" y="7321"/>
                    <a:pt x="17940" y="7191"/>
                  </a:cubicBezTo>
                  <a:cubicBezTo>
                    <a:pt x="17992" y="6594"/>
                    <a:pt x="17187" y="5971"/>
                    <a:pt x="17940" y="5815"/>
                  </a:cubicBezTo>
                  <a:cubicBezTo>
                    <a:pt x="17914" y="5426"/>
                    <a:pt x="17265" y="5686"/>
                    <a:pt x="17161" y="5400"/>
                  </a:cubicBezTo>
                  <a:cubicBezTo>
                    <a:pt x="17031" y="5114"/>
                    <a:pt x="17602" y="4725"/>
                    <a:pt x="17343" y="4206"/>
                  </a:cubicBezTo>
                  <a:cubicBezTo>
                    <a:pt x="17265" y="3998"/>
                    <a:pt x="16927" y="3946"/>
                    <a:pt x="16953" y="4206"/>
                  </a:cubicBezTo>
                  <a:cubicBezTo>
                    <a:pt x="16824" y="2960"/>
                    <a:pt x="16772" y="2596"/>
                    <a:pt x="18355" y="2207"/>
                  </a:cubicBezTo>
                  <a:cubicBezTo>
                    <a:pt x="17732" y="1921"/>
                    <a:pt x="17602" y="1791"/>
                    <a:pt x="17992" y="1194"/>
                  </a:cubicBezTo>
                  <a:lnTo>
                    <a:pt x="17940" y="987"/>
                  </a:lnTo>
                  <a:cubicBezTo>
                    <a:pt x="17654" y="675"/>
                    <a:pt x="17187" y="1065"/>
                    <a:pt x="16746" y="1194"/>
                  </a:cubicBezTo>
                  <a:cubicBezTo>
                    <a:pt x="16668" y="1688"/>
                    <a:pt x="17109" y="1636"/>
                    <a:pt x="16953" y="2207"/>
                  </a:cubicBezTo>
                  <a:cubicBezTo>
                    <a:pt x="16616" y="2259"/>
                    <a:pt x="16564" y="2051"/>
                    <a:pt x="16564" y="1791"/>
                  </a:cubicBezTo>
                  <a:cubicBezTo>
                    <a:pt x="15967" y="2181"/>
                    <a:pt x="16226" y="2648"/>
                    <a:pt x="15551" y="2596"/>
                  </a:cubicBezTo>
                  <a:cubicBezTo>
                    <a:pt x="15526" y="3141"/>
                    <a:pt x="15889" y="2986"/>
                    <a:pt x="15551" y="3401"/>
                  </a:cubicBezTo>
                  <a:cubicBezTo>
                    <a:pt x="15396" y="3297"/>
                    <a:pt x="15240" y="3193"/>
                    <a:pt x="14954" y="3193"/>
                  </a:cubicBezTo>
                  <a:cubicBezTo>
                    <a:pt x="15188" y="3453"/>
                    <a:pt x="15136" y="3609"/>
                    <a:pt x="14747" y="3609"/>
                  </a:cubicBezTo>
                  <a:cubicBezTo>
                    <a:pt x="14669" y="4232"/>
                    <a:pt x="15266" y="4154"/>
                    <a:pt x="15551" y="4388"/>
                  </a:cubicBezTo>
                  <a:cubicBezTo>
                    <a:pt x="15188" y="5582"/>
                    <a:pt x="15863" y="6698"/>
                    <a:pt x="15941" y="7996"/>
                  </a:cubicBez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145"/>
            <p:cNvSpPr/>
            <p:nvPr/>
          </p:nvSpPr>
          <p:spPr>
            <a:xfrm>
              <a:off x="4269825" y="3639875"/>
              <a:ext cx="736000" cy="632150"/>
            </a:xfrm>
            <a:custGeom>
              <a:avLst/>
              <a:gdLst/>
              <a:ahLst/>
              <a:cxnLst/>
              <a:rect l="l" t="t" r="r" b="b"/>
              <a:pathLst>
                <a:path w="29440" h="25286" extrusionOk="0">
                  <a:moveTo>
                    <a:pt x="15836" y="286"/>
                  </a:moveTo>
                  <a:cubicBezTo>
                    <a:pt x="16304" y="312"/>
                    <a:pt x="15784" y="727"/>
                    <a:pt x="15836" y="1091"/>
                  </a:cubicBezTo>
                  <a:cubicBezTo>
                    <a:pt x="15862" y="1350"/>
                    <a:pt x="16226" y="1662"/>
                    <a:pt x="16226" y="1688"/>
                  </a:cubicBezTo>
                  <a:cubicBezTo>
                    <a:pt x="16226" y="1921"/>
                    <a:pt x="15758" y="2025"/>
                    <a:pt x="15836" y="2285"/>
                  </a:cubicBezTo>
                  <a:cubicBezTo>
                    <a:pt x="15888" y="2518"/>
                    <a:pt x="16174" y="2544"/>
                    <a:pt x="16226" y="2674"/>
                  </a:cubicBezTo>
                  <a:cubicBezTo>
                    <a:pt x="16304" y="2856"/>
                    <a:pt x="16148" y="3115"/>
                    <a:pt x="16226" y="3271"/>
                  </a:cubicBezTo>
                  <a:cubicBezTo>
                    <a:pt x="16407" y="3661"/>
                    <a:pt x="16745" y="3920"/>
                    <a:pt x="17030" y="4284"/>
                  </a:cubicBezTo>
                  <a:cubicBezTo>
                    <a:pt x="16875" y="4803"/>
                    <a:pt x="16122" y="4699"/>
                    <a:pt x="16018" y="5270"/>
                  </a:cubicBezTo>
                  <a:cubicBezTo>
                    <a:pt x="16174" y="5478"/>
                    <a:pt x="16381" y="5582"/>
                    <a:pt x="16615" y="5686"/>
                  </a:cubicBezTo>
                  <a:cubicBezTo>
                    <a:pt x="16563" y="5919"/>
                    <a:pt x="15499" y="6257"/>
                    <a:pt x="16433" y="6283"/>
                  </a:cubicBezTo>
                  <a:cubicBezTo>
                    <a:pt x="16044" y="6828"/>
                    <a:pt x="15577" y="7295"/>
                    <a:pt x="15031" y="7685"/>
                  </a:cubicBezTo>
                  <a:cubicBezTo>
                    <a:pt x="15395" y="8463"/>
                    <a:pt x="14175" y="9320"/>
                    <a:pt x="14227" y="9684"/>
                  </a:cubicBezTo>
                  <a:cubicBezTo>
                    <a:pt x="14253" y="10021"/>
                    <a:pt x="14460" y="10125"/>
                    <a:pt x="14434" y="10488"/>
                  </a:cubicBezTo>
                  <a:cubicBezTo>
                    <a:pt x="14434" y="10514"/>
                    <a:pt x="14045" y="10462"/>
                    <a:pt x="14019" y="10488"/>
                  </a:cubicBezTo>
                  <a:cubicBezTo>
                    <a:pt x="13837" y="10670"/>
                    <a:pt x="14382" y="11033"/>
                    <a:pt x="14227" y="11293"/>
                  </a:cubicBezTo>
                  <a:cubicBezTo>
                    <a:pt x="14071" y="11397"/>
                    <a:pt x="13889" y="11501"/>
                    <a:pt x="13630" y="11475"/>
                  </a:cubicBezTo>
                  <a:cubicBezTo>
                    <a:pt x="13837" y="12150"/>
                    <a:pt x="14227" y="13084"/>
                    <a:pt x="13630" y="13474"/>
                  </a:cubicBezTo>
                  <a:cubicBezTo>
                    <a:pt x="17238" y="13136"/>
                    <a:pt x="21054" y="13058"/>
                    <a:pt x="24611" y="12669"/>
                  </a:cubicBezTo>
                  <a:cubicBezTo>
                    <a:pt x="24325" y="13188"/>
                    <a:pt x="24325" y="13993"/>
                    <a:pt x="24014" y="14486"/>
                  </a:cubicBezTo>
                  <a:cubicBezTo>
                    <a:pt x="24403" y="15784"/>
                    <a:pt x="25208" y="16381"/>
                    <a:pt x="25805" y="17679"/>
                  </a:cubicBezTo>
                  <a:cubicBezTo>
                    <a:pt x="25572" y="18354"/>
                    <a:pt x="25208" y="17576"/>
                    <a:pt x="24819" y="17472"/>
                  </a:cubicBezTo>
                  <a:cubicBezTo>
                    <a:pt x="24507" y="17420"/>
                    <a:pt x="24092" y="17602"/>
                    <a:pt x="23806" y="17472"/>
                  </a:cubicBezTo>
                  <a:cubicBezTo>
                    <a:pt x="23573" y="17394"/>
                    <a:pt x="23105" y="16511"/>
                    <a:pt x="22430" y="16667"/>
                  </a:cubicBezTo>
                  <a:cubicBezTo>
                    <a:pt x="21677" y="17082"/>
                    <a:pt x="21184" y="17705"/>
                    <a:pt x="21028" y="18692"/>
                  </a:cubicBezTo>
                  <a:cubicBezTo>
                    <a:pt x="21963" y="19730"/>
                    <a:pt x="24351" y="18562"/>
                    <a:pt x="24819" y="18484"/>
                  </a:cubicBezTo>
                  <a:cubicBezTo>
                    <a:pt x="25520" y="18822"/>
                    <a:pt x="24325" y="18874"/>
                    <a:pt x="24403" y="19289"/>
                  </a:cubicBezTo>
                  <a:cubicBezTo>
                    <a:pt x="24689" y="19756"/>
                    <a:pt x="25312" y="19860"/>
                    <a:pt x="25805" y="20068"/>
                  </a:cubicBezTo>
                  <a:cubicBezTo>
                    <a:pt x="26376" y="19912"/>
                    <a:pt x="25935" y="18744"/>
                    <a:pt x="26818" y="18874"/>
                  </a:cubicBezTo>
                  <a:cubicBezTo>
                    <a:pt x="26584" y="19704"/>
                    <a:pt x="27233" y="19652"/>
                    <a:pt x="27207" y="20275"/>
                  </a:cubicBezTo>
                  <a:cubicBezTo>
                    <a:pt x="26298" y="20198"/>
                    <a:pt x="25857" y="20613"/>
                    <a:pt x="26221" y="21288"/>
                  </a:cubicBezTo>
                  <a:cubicBezTo>
                    <a:pt x="25260" y="21210"/>
                    <a:pt x="26039" y="21625"/>
                    <a:pt x="25416" y="21885"/>
                  </a:cubicBezTo>
                  <a:cubicBezTo>
                    <a:pt x="25182" y="22612"/>
                    <a:pt x="26247" y="22378"/>
                    <a:pt x="26610" y="22664"/>
                  </a:cubicBezTo>
                  <a:cubicBezTo>
                    <a:pt x="26740" y="22768"/>
                    <a:pt x="26662" y="23209"/>
                    <a:pt x="26818" y="23287"/>
                  </a:cubicBezTo>
                  <a:cubicBezTo>
                    <a:pt x="26896" y="23313"/>
                    <a:pt x="27181" y="22975"/>
                    <a:pt x="27415" y="23079"/>
                  </a:cubicBezTo>
                  <a:cubicBezTo>
                    <a:pt x="27519" y="23131"/>
                    <a:pt x="27856" y="23780"/>
                    <a:pt x="28609" y="23469"/>
                  </a:cubicBezTo>
                  <a:cubicBezTo>
                    <a:pt x="28998" y="23936"/>
                    <a:pt x="29440" y="24325"/>
                    <a:pt x="28998" y="25078"/>
                  </a:cubicBezTo>
                  <a:cubicBezTo>
                    <a:pt x="28531" y="24974"/>
                    <a:pt x="28271" y="24611"/>
                    <a:pt x="28012" y="24273"/>
                  </a:cubicBezTo>
                  <a:cubicBezTo>
                    <a:pt x="27804" y="24403"/>
                    <a:pt x="27804" y="24741"/>
                    <a:pt x="27415" y="24689"/>
                  </a:cubicBezTo>
                  <a:cubicBezTo>
                    <a:pt x="27441" y="24325"/>
                    <a:pt x="27155" y="24247"/>
                    <a:pt x="27207" y="23884"/>
                  </a:cubicBezTo>
                  <a:cubicBezTo>
                    <a:pt x="26584" y="24170"/>
                    <a:pt x="26298" y="23624"/>
                    <a:pt x="26013" y="23469"/>
                  </a:cubicBezTo>
                  <a:cubicBezTo>
                    <a:pt x="25857" y="23417"/>
                    <a:pt x="25546" y="23572"/>
                    <a:pt x="25416" y="23469"/>
                  </a:cubicBezTo>
                  <a:cubicBezTo>
                    <a:pt x="25312" y="23391"/>
                    <a:pt x="25338" y="22975"/>
                    <a:pt x="25208" y="22872"/>
                  </a:cubicBezTo>
                  <a:cubicBezTo>
                    <a:pt x="24897" y="22586"/>
                    <a:pt x="24611" y="22923"/>
                    <a:pt x="24014" y="22664"/>
                  </a:cubicBezTo>
                  <a:cubicBezTo>
                    <a:pt x="23624" y="22508"/>
                    <a:pt x="23261" y="21937"/>
                    <a:pt x="22612" y="22067"/>
                  </a:cubicBezTo>
                  <a:cubicBezTo>
                    <a:pt x="22378" y="23027"/>
                    <a:pt x="23365" y="22794"/>
                    <a:pt x="23624" y="23287"/>
                  </a:cubicBezTo>
                  <a:cubicBezTo>
                    <a:pt x="23936" y="23728"/>
                    <a:pt x="23235" y="23806"/>
                    <a:pt x="23209" y="23884"/>
                  </a:cubicBezTo>
                  <a:cubicBezTo>
                    <a:pt x="23131" y="24170"/>
                    <a:pt x="23884" y="24922"/>
                    <a:pt x="23001" y="25078"/>
                  </a:cubicBezTo>
                  <a:cubicBezTo>
                    <a:pt x="22352" y="25286"/>
                    <a:pt x="22716" y="24455"/>
                    <a:pt x="22612" y="24066"/>
                  </a:cubicBezTo>
                  <a:cubicBezTo>
                    <a:pt x="22404" y="23936"/>
                    <a:pt x="21781" y="24247"/>
                    <a:pt x="21600" y="24066"/>
                  </a:cubicBezTo>
                  <a:cubicBezTo>
                    <a:pt x="21418" y="23884"/>
                    <a:pt x="21755" y="23598"/>
                    <a:pt x="21002" y="23884"/>
                  </a:cubicBezTo>
                  <a:cubicBezTo>
                    <a:pt x="20483" y="24092"/>
                    <a:pt x="20172" y="24377"/>
                    <a:pt x="20016" y="25286"/>
                  </a:cubicBezTo>
                  <a:cubicBezTo>
                    <a:pt x="19445" y="25286"/>
                    <a:pt x="18251" y="24533"/>
                    <a:pt x="17809" y="24871"/>
                  </a:cubicBezTo>
                  <a:cubicBezTo>
                    <a:pt x="17654" y="23858"/>
                    <a:pt x="16563" y="23728"/>
                    <a:pt x="16823" y="22274"/>
                  </a:cubicBezTo>
                  <a:cubicBezTo>
                    <a:pt x="16381" y="22171"/>
                    <a:pt x="16433" y="22560"/>
                    <a:pt x="16407" y="22872"/>
                  </a:cubicBezTo>
                  <a:cubicBezTo>
                    <a:pt x="15784" y="22975"/>
                    <a:pt x="15706" y="22508"/>
                    <a:pt x="15031" y="22664"/>
                  </a:cubicBezTo>
                  <a:cubicBezTo>
                    <a:pt x="14876" y="21807"/>
                    <a:pt x="14356" y="21340"/>
                    <a:pt x="13214" y="21470"/>
                  </a:cubicBezTo>
                  <a:lnTo>
                    <a:pt x="13214" y="20873"/>
                  </a:lnTo>
                  <a:cubicBezTo>
                    <a:pt x="12487" y="21080"/>
                    <a:pt x="11994" y="21496"/>
                    <a:pt x="11215" y="21677"/>
                  </a:cubicBezTo>
                  <a:cubicBezTo>
                    <a:pt x="10670" y="21937"/>
                    <a:pt x="11864" y="22093"/>
                    <a:pt x="11631" y="22664"/>
                  </a:cubicBezTo>
                  <a:cubicBezTo>
                    <a:pt x="11215" y="22378"/>
                    <a:pt x="10982" y="23027"/>
                    <a:pt x="10618" y="23079"/>
                  </a:cubicBezTo>
                  <a:cubicBezTo>
                    <a:pt x="10307" y="23105"/>
                    <a:pt x="9528" y="22742"/>
                    <a:pt x="9035" y="22664"/>
                  </a:cubicBezTo>
                  <a:cubicBezTo>
                    <a:pt x="8074" y="22560"/>
                    <a:pt x="7607" y="22404"/>
                    <a:pt x="6620" y="22067"/>
                  </a:cubicBezTo>
                  <a:cubicBezTo>
                    <a:pt x="6075" y="21885"/>
                    <a:pt x="5738" y="21470"/>
                    <a:pt x="5037" y="21677"/>
                  </a:cubicBezTo>
                  <a:cubicBezTo>
                    <a:pt x="5452" y="20899"/>
                    <a:pt x="5063" y="20146"/>
                    <a:pt x="4621" y="19678"/>
                  </a:cubicBezTo>
                  <a:cubicBezTo>
                    <a:pt x="4543" y="20198"/>
                    <a:pt x="3946" y="21262"/>
                    <a:pt x="4232" y="21470"/>
                  </a:cubicBezTo>
                  <a:cubicBezTo>
                    <a:pt x="3816" y="22119"/>
                    <a:pt x="2389" y="21755"/>
                    <a:pt x="1636" y="22067"/>
                  </a:cubicBezTo>
                  <a:cubicBezTo>
                    <a:pt x="1350" y="21625"/>
                    <a:pt x="2077" y="21625"/>
                    <a:pt x="2233" y="21262"/>
                  </a:cubicBezTo>
                  <a:cubicBezTo>
                    <a:pt x="2363" y="21002"/>
                    <a:pt x="2155" y="20561"/>
                    <a:pt x="2233" y="20275"/>
                  </a:cubicBezTo>
                  <a:cubicBezTo>
                    <a:pt x="2285" y="20068"/>
                    <a:pt x="2596" y="19938"/>
                    <a:pt x="2622" y="19678"/>
                  </a:cubicBezTo>
                  <a:cubicBezTo>
                    <a:pt x="2700" y="19107"/>
                    <a:pt x="2259" y="18796"/>
                    <a:pt x="2233" y="18277"/>
                  </a:cubicBezTo>
                  <a:cubicBezTo>
                    <a:pt x="2207" y="17913"/>
                    <a:pt x="2337" y="17030"/>
                    <a:pt x="2441" y="16667"/>
                  </a:cubicBezTo>
                  <a:cubicBezTo>
                    <a:pt x="2544" y="16226"/>
                    <a:pt x="3115" y="15784"/>
                    <a:pt x="3219" y="15265"/>
                  </a:cubicBezTo>
                  <a:cubicBezTo>
                    <a:pt x="3427" y="14330"/>
                    <a:pt x="3349" y="12903"/>
                    <a:pt x="3219" y="12487"/>
                  </a:cubicBezTo>
                  <a:cubicBezTo>
                    <a:pt x="3141" y="12150"/>
                    <a:pt x="2570" y="11916"/>
                    <a:pt x="2441" y="11682"/>
                  </a:cubicBezTo>
                  <a:cubicBezTo>
                    <a:pt x="2207" y="11293"/>
                    <a:pt x="2337" y="10177"/>
                    <a:pt x="1636" y="10073"/>
                  </a:cubicBezTo>
                  <a:cubicBezTo>
                    <a:pt x="1843" y="8411"/>
                    <a:pt x="831" y="7944"/>
                    <a:pt x="234" y="7087"/>
                  </a:cubicBezTo>
                  <a:cubicBezTo>
                    <a:pt x="390" y="4725"/>
                    <a:pt x="0" y="2908"/>
                    <a:pt x="26" y="675"/>
                  </a:cubicBezTo>
                  <a:cubicBezTo>
                    <a:pt x="3739" y="623"/>
                    <a:pt x="7840" y="286"/>
                    <a:pt x="11631" y="78"/>
                  </a:cubicBezTo>
                  <a:cubicBezTo>
                    <a:pt x="12903" y="0"/>
                    <a:pt x="14227" y="0"/>
                    <a:pt x="15421" y="78"/>
                  </a:cubicBezTo>
                  <a:cubicBezTo>
                    <a:pt x="15083" y="831"/>
                    <a:pt x="15447" y="701"/>
                    <a:pt x="15810" y="286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145"/>
            <p:cNvSpPr/>
            <p:nvPr/>
          </p:nvSpPr>
          <p:spPr>
            <a:xfrm>
              <a:off x="4580700" y="4198675"/>
              <a:ext cx="30525" cy="29225"/>
            </a:xfrm>
            <a:custGeom>
              <a:avLst/>
              <a:gdLst/>
              <a:ahLst/>
              <a:cxnLst/>
              <a:rect l="l" t="t" r="r" b="b"/>
              <a:pathLst>
                <a:path w="1221" h="1169" extrusionOk="0">
                  <a:moveTo>
                    <a:pt x="1195" y="727"/>
                  </a:moveTo>
                  <a:cubicBezTo>
                    <a:pt x="779" y="1169"/>
                    <a:pt x="597" y="468"/>
                    <a:pt x="0" y="520"/>
                  </a:cubicBezTo>
                  <a:cubicBezTo>
                    <a:pt x="182" y="26"/>
                    <a:pt x="1221" y="0"/>
                    <a:pt x="1195" y="727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145"/>
            <p:cNvSpPr/>
            <p:nvPr/>
          </p:nvSpPr>
          <p:spPr>
            <a:xfrm>
              <a:off x="4678050" y="4242150"/>
              <a:ext cx="22100" cy="23400"/>
            </a:xfrm>
            <a:custGeom>
              <a:avLst/>
              <a:gdLst/>
              <a:ahLst/>
              <a:cxnLst/>
              <a:rect l="l" t="t" r="r" b="b"/>
              <a:pathLst>
                <a:path w="884" h="936" extrusionOk="0">
                  <a:moveTo>
                    <a:pt x="494" y="1"/>
                  </a:moveTo>
                  <a:cubicBezTo>
                    <a:pt x="701" y="53"/>
                    <a:pt x="624" y="390"/>
                    <a:pt x="883" y="390"/>
                  </a:cubicBezTo>
                  <a:cubicBezTo>
                    <a:pt x="727" y="935"/>
                    <a:pt x="1" y="234"/>
                    <a:pt x="494" y="1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145"/>
            <p:cNvSpPr/>
            <p:nvPr/>
          </p:nvSpPr>
          <p:spPr>
            <a:xfrm>
              <a:off x="2054725" y="4368075"/>
              <a:ext cx="61025" cy="55825"/>
            </a:xfrm>
            <a:custGeom>
              <a:avLst/>
              <a:gdLst/>
              <a:ahLst/>
              <a:cxnLst/>
              <a:rect l="l" t="t" r="r" b="b"/>
              <a:pathLst>
                <a:path w="2441" h="2233" extrusionOk="0">
                  <a:moveTo>
                    <a:pt x="2311" y="571"/>
                  </a:moveTo>
                  <a:cubicBezTo>
                    <a:pt x="2440" y="1402"/>
                    <a:pt x="2051" y="1688"/>
                    <a:pt x="1843" y="2181"/>
                  </a:cubicBezTo>
                  <a:cubicBezTo>
                    <a:pt x="961" y="2233"/>
                    <a:pt x="649" y="1688"/>
                    <a:pt x="0" y="1480"/>
                  </a:cubicBezTo>
                  <a:cubicBezTo>
                    <a:pt x="234" y="675"/>
                    <a:pt x="1454" y="0"/>
                    <a:pt x="2311" y="571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145"/>
            <p:cNvSpPr/>
            <p:nvPr/>
          </p:nvSpPr>
          <p:spPr>
            <a:xfrm>
              <a:off x="2268900" y="4457625"/>
              <a:ext cx="68825" cy="68175"/>
            </a:xfrm>
            <a:custGeom>
              <a:avLst/>
              <a:gdLst/>
              <a:ahLst/>
              <a:cxnLst/>
              <a:rect l="l" t="t" r="r" b="b"/>
              <a:pathLst>
                <a:path w="2753" h="2727" extrusionOk="0">
                  <a:moveTo>
                    <a:pt x="1610" y="208"/>
                  </a:moveTo>
                  <a:cubicBezTo>
                    <a:pt x="1662" y="1247"/>
                    <a:pt x="2752" y="1247"/>
                    <a:pt x="2752" y="2311"/>
                  </a:cubicBezTo>
                  <a:cubicBezTo>
                    <a:pt x="2285" y="2727"/>
                    <a:pt x="1714" y="1636"/>
                    <a:pt x="1376" y="1610"/>
                  </a:cubicBezTo>
                  <a:cubicBezTo>
                    <a:pt x="1272" y="1610"/>
                    <a:pt x="1039" y="2026"/>
                    <a:pt x="1142" y="2078"/>
                  </a:cubicBezTo>
                  <a:cubicBezTo>
                    <a:pt x="623" y="1818"/>
                    <a:pt x="260" y="1558"/>
                    <a:pt x="0" y="676"/>
                  </a:cubicBezTo>
                  <a:cubicBezTo>
                    <a:pt x="909" y="909"/>
                    <a:pt x="675" y="1"/>
                    <a:pt x="1610" y="208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145"/>
            <p:cNvSpPr/>
            <p:nvPr/>
          </p:nvSpPr>
          <p:spPr>
            <a:xfrm>
              <a:off x="2505775" y="4570550"/>
              <a:ext cx="63650" cy="42875"/>
            </a:xfrm>
            <a:custGeom>
              <a:avLst/>
              <a:gdLst/>
              <a:ahLst/>
              <a:cxnLst/>
              <a:rect l="l" t="t" r="r" b="b"/>
              <a:pathLst>
                <a:path w="2546" h="1715" extrusionOk="0">
                  <a:moveTo>
                    <a:pt x="1" y="105"/>
                  </a:moveTo>
                  <a:cubicBezTo>
                    <a:pt x="1325" y="1"/>
                    <a:pt x="2311" y="234"/>
                    <a:pt x="2545" y="1247"/>
                  </a:cubicBezTo>
                  <a:cubicBezTo>
                    <a:pt x="2000" y="1481"/>
                    <a:pt x="1403" y="1662"/>
                    <a:pt x="676" y="1714"/>
                  </a:cubicBezTo>
                  <a:cubicBezTo>
                    <a:pt x="494" y="1299"/>
                    <a:pt x="390" y="780"/>
                    <a:pt x="1" y="572"/>
                  </a:cubicBez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145"/>
            <p:cNvSpPr/>
            <p:nvPr/>
          </p:nvSpPr>
          <p:spPr>
            <a:xfrm>
              <a:off x="2436350" y="4564075"/>
              <a:ext cx="22075" cy="25975"/>
            </a:xfrm>
            <a:custGeom>
              <a:avLst/>
              <a:gdLst/>
              <a:ahLst/>
              <a:cxnLst/>
              <a:rect l="l" t="t" r="r" b="b"/>
              <a:pathLst>
                <a:path w="883" h="1039" extrusionOk="0">
                  <a:moveTo>
                    <a:pt x="0" y="597"/>
                  </a:moveTo>
                  <a:cubicBezTo>
                    <a:pt x="78" y="0"/>
                    <a:pt x="883" y="571"/>
                    <a:pt x="675" y="1039"/>
                  </a:cubicBezTo>
                  <a:cubicBezTo>
                    <a:pt x="389" y="961"/>
                    <a:pt x="312" y="649"/>
                    <a:pt x="0" y="597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145"/>
            <p:cNvSpPr/>
            <p:nvPr/>
          </p:nvSpPr>
          <p:spPr>
            <a:xfrm>
              <a:off x="2586275" y="4671150"/>
              <a:ext cx="156425" cy="186950"/>
            </a:xfrm>
            <a:custGeom>
              <a:avLst/>
              <a:gdLst/>
              <a:ahLst/>
              <a:cxnLst/>
              <a:rect l="l" t="t" r="r" b="b"/>
              <a:pathLst>
                <a:path w="6257" h="7478" extrusionOk="0">
                  <a:moveTo>
                    <a:pt x="701" y="1"/>
                  </a:moveTo>
                  <a:cubicBezTo>
                    <a:pt x="1376" y="338"/>
                    <a:pt x="2129" y="624"/>
                    <a:pt x="2778" y="935"/>
                  </a:cubicBezTo>
                  <a:cubicBezTo>
                    <a:pt x="3738" y="1403"/>
                    <a:pt x="4569" y="1662"/>
                    <a:pt x="5088" y="2545"/>
                  </a:cubicBezTo>
                  <a:cubicBezTo>
                    <a:pt x="5244" y="2830"/>
                    <a:pt x="5140" y="2830"/>
                    <a:pt x="5322" y="3012"/>
                  </a:cubicBezTo>
                  <a:cubicBezTo>
                    <a:pt x="5504" y="3220"/>
                    <a:pt x="5608" y="3531"/>
                    <a:pt x="5789" y="3713"/>
                  </a:cubicBezTo>
                  <a:cubicBezTo>
                    <a:pt x="5867" y="3791"/>
                    <a:pt x="6231" y="4154"/>
                    <a:pt x="6257" y="4648"/>
                  </a:cubicBezTo>
                  <a:cubicBezTo>
                    <a:pt x="5582" y="4492"/>
                    <a:pt x="5530" y="5375"/>
                    <a:pt x="4855" y="5556"/>
                  </a:cubicBezTo>
                  <a:cubicBezTo>
                    <a:pt x="4543" y="5660"/>
                    <a:pt x="3998" y="5401"/>
                    <a:pt x="3712" y="5556"/>
                  </a:cubicBezTo>
                  <a:cubicBezTo>
                    <a:pt x="2882" y="6024"/>
                    <a:pt x="2311" y="6543"/>
                    <a:pt x="2077" y="7426"/>
                  </a:cubicBezTo>
                  <a:cubicBezTo>
                    <a:pt x="1402" y="7477"/>
                    <a:pt x="1376" y="6906"/>
                    <a:pt x="701" y="6958"/>
                  </a:cubicBezTo>
                  <a:cubicBezTo>
                    <a:pt x="753" y="5427"/>
                    <a:pt x="597" y="4129"/>
                    <a:pt x="0" y="3246"/>
                  </a:cubicBezTo>
                  <a:cubicBezTo>
                    <a:pt x="208" y="2441"/>
                    <a:pt x="727" y="1974"/>
                    <a:pt x="1168" y="1403"/>
                  </a:cubicBezTo>
                  <a:cubicBezTo>
                    <a:pt x="1038" y="935"/>
                    <a:pt x="597" y="754"/>
                    <a:pt x="701" y="27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145"/>
            <p:cNvSpPr/>
            <p:nvPr/>
          </p:nvSpPr>
          <p:spPr>
            <a:xfrm>
              <a:off x="5189475" y="3855350"/>
              <a:ext cx="1188375" cy="906050"/>
            </a:xfrm>
            <a:custGeom>
              <a:avLst/>
              <a:gdLst/>
              <a:ahLst/>
              <a:cxnLst/>
              <a:rect l="l" t="t" r="r" b="b"/>
              <a:pathLst>
                <a:path w="47535" h="36242" extrusionOk="0">
                  <a:moveTo>
                    <a:pt x="29881" y="19055"/>
                  </a:moveTo>
                  <a:cubicBezTo>
                    <a:pt x="29700" y="17368"/>
                    <a:pt x="30556" y="15213"/>
                    <a:pt x="29778" y="13266"/>
                  </a:cubicBezTo>
                  <a:cubicBezTo>
                    <a:pt x="29051" y="12903"/>
                    <a:pt x="28921" y="11994"/>
                    <a:pt x="28376" y="11449"/>
                  </a:cubicBezTo>
                  <a:cubicBezTo>
                    <a:pt x="27882" y="11189"/>
                    <a:pt x="27415" y="11916"/>
                    <a:pt x="27389" y="11449"/>
                  </a:cubicBezTo>
                  <a:cubicBezTo>
                    <a:pt x="26325" y="11059"/>
                    <a:pt x="25987" y="9943"/>
                    <a:pt x="24793" y="9658"/>
                  </a:cubicBezTo>
                  <a:cubicBezTo>
                    <a:pt x="25131" y="8645"/>
                    <a:pt x="24144" y="8723"/>
                    <a:pt x="23573" y="8256"/>
                  </a:cubicBezTo>
                  <a:cubicBezTo>
                    <a:pt x="23261" y="7996"/>
                    <a:pt x="23287" y="7503"/>
                    <a:pt x="22976" y="7269"/>
                  </a:cubicBezTo>
                  <a:cubicBezTo>
                    <a:pt x="22846" y="7139"/>
                    <a:pt x="21366" y="6516"/>
                    <a:pt x="20977" y="6464"/>
                  </a:cubicBezTo>
                  <a:cubicBezTo>
                    <a:pt x="20562" y="6386"/>
                    <a:pt x="19757" y="6335"/>
                    <a:pt x="19393" y="6464"/>
                  </a:cubicBezTo>
                  <a:cubicBezTo>
                    <a:pt x="19134" y="6542"/>
                    <a:pt x="19082" y="6750"/>
                    <a:pt x="18796" y="7061"/>
                  </a:cubicBezTo>
                  <a:cubicBezTo>
                    <a:pt x="18822" y="7035"/>
                    <a:pt x="18173" y="7607"/>
                    <a:pt x="18199" y="7451"/>
                  </a:cubicBezTo>
                  <a:cubicBezTo>
                    <a:pt x="18173" y="7581"/>
                    <a:pt x="18666" y="7788"/>
                    <a:pt x="18796" y="7659"/>
                  </a:cubicBezTo>
                  <a:cubicBezTo>
                    <a:pt x="18485" y="7970"/>
                    <a:pt x="18173" y="7866"/>
                    <a:pt x="17784" y="8074"/>
                  </a:cubicBezTo>
                  <a:cubicBezTo>
                    <a:pt x="17187" y="8385"/>
                    <a:pt x="16875" y="8879"/>
                    <a:pt x="16590" y="9268"/>
                  </a:cubicBezTo>
                  <a:cubicBezTo>
                    <a:pt x="16304" y="9528"/>
                    <a:pt x="16148" y="8879"/>
                    <a:pt x="16200" y="8853"/>
                  </a:cubicBezTo>
                  <a:cubicBezTo>
                    <a:pt x="15811" y="8957"/>
                    <a:pt x="15785" y="9450"/>
                    <a:pt x="15395" y="9658"/>
                  </a:cubicBezTo>
                  <a:cubicBezTo>
                    <a:pt x="14850" y="9943"/>
                    <a:pt x="14279" y="9528"/>
                    <a:pt x="13993" y="10073"/>
                  </a:cubicBezTo>
                  <a:cubicBezTo>
                    <a:pt x="13682" y="9242"/>
                    <a:pt x="13422" y="8385"/>
                    <a:pt x="12410" y="8256"/>
                  </a:cubicBezTo>
                  <a:cubicBezTo>
                    <a:pt x="12592" y="7996"/>
                    <a:pt x="12721" y="8359"/>
                    <a:pt x="13007" y="7866"/>
                  </a:cubicBezTo>
                  <a:cubicBezTo>
                    <a:pt x="12514" y="7477"/>
                    <a:pt x="11968" y="7165"/>
                    <a:pt x="11190" y="7061"/>
                  </a:cubicBezTo>
                  <a:cubicBezTo>
                    <a:pt x="11449" y="6698"/>
                    <a:pt x="11813" y="6490"/>
                    <a:pt x="11994" y="6075"/>
                  </a:cubicBezTo>
                  <a:cubicBezTo>
                    <a:pt x="11968" y="5426"/>
                    <a:pt x="11371" y="6412"/>
                    <a:pt x="11190" y="6464"/>
                  </a:cubicBezTo>
                  <a:cubicBezTo>
                    <a:pt x="10852" y="6542"/>
                    <a:pt x="10177" y="5893"/>
                    <a:pt x="10203" y="6854"/>
                  </a:cubicBezTo>
                  <a:cubicBezTo>
                    <a:pt x="9528" y="6828"/>
                    <a:pt x="9243" y="6360"/>
                    <a:pt x="8412" y="6464"/>
                  </a:cubicBezTo>
                  <a:cubicBezTo>
                    <a:pt x="9450" y="5504"/>
                    <a:pt x="7399" y="5426"/>
                    <a:pt x="6802" y="5270"/>
                  </a:cubicBezTo>
                  <a:cubicBezTo>
                    <a:pt x="6283" y="6075"/>
                    <a:pt x="5011" y="6127"/>
                    <a:pt x="3999" y="6464"/>
                  </a:cubicBezTo>
                  <a:cubicBezTo>
                    <a:pt x="4025" y="6127"/>
                    <a:pt x="3687" y="5789"/>
                    <a:pt x="3609" y="5062"/>
                  </a:cubicBezTo>
                  <a:cubicBezTo>
                    <a:pt x="3012" y="4933"/>
                    <a:pt x="3427" y="5737"/>
                    <a:pt x="3220" y="5867"/>
                  </a:cubicBezTo>
                  <a:cubicBezTo>
                    <a:pt x="3142" y="5919"/>
                    <a:pt x="2960" y="5478"/>
                    <a:pt x="2804" y="5452"/>
                  </a:cubicBezTo>
                  <a:cubicBezTo>
                    <a:pt x="2389" y="5426"/>
                    <a:pt x="2649" y="6075"/>
                    <a:pt x="2207" y="6672"/>
                  </a:cubicBezTo>
                  <a:lnTo>
                    <a:pt x="1818" y="6672"/>
                  </a:lnTo>
                  <a:cubicBezTo>
                    <a:pt x="1662" y="6335"/>
                    <a:pt x="753" y="5737"/>
                    <a:pt x="1402" y="5270"/>
                  </a:cubicBezTo>
                  <a:cubicBezTo>
                    <a:pt x="1143" y="4517"/>
                    <a:pt x="53" y="4621"/>
                    <a:pt x="1" y="3661"/>
                  </a:cubicBezTo>
                  <a:cubicBezTo>
                    <a:pt x="286" y="2440"/>
                    <a:pt x="1584" y="2986"/>
                    <a:pt x="2415" y="2856"/>
                  </a:cubicBezTo>
                  <a:cubicBezTo>
                    <a:pt x="6075" y="2311"/>
                    <a:pt x="10593" y="1895"/>
                    <a:pt x="14383" y="1454"/>
                  </a:cubicBezTo>
                  <a:cubicBezTo>
                    <a:pt x="14668" y="1999"/>
                    <a:pt x="14928" y="2518"/>
                    <a:pt x="15188" y="3063"/>
                  </a:cubicBezTo>
                  <a:cubicBezTo>
                    <a:pt x="20406" y="3063"/>
                    <a:pt x="25676" y="2103"/>
                    <a:pt x="30375" y="2259"/>
                  </a:cubicBezTo>
                  <a:cubicBezTo>
                    <a:pt x="30349" y="2752"/>
                    <a:pt x="30479" y="3089"/>
                    <a:pt x="30764" y="3271"/>
                  </a:cubicBezTo>
                  <a:cubicBezTo>
                    <a:pt x="32503" y="3375"/>
                    <a:pt x="30920" y="883"/>
                    <a:pt x="31569" y="260"/>
                  </a:cubicBezTo>
                  <a:cubicBezTo>
                    <a:pt x="32140" y="0"/>
                    <a:pt x="33152" y="727"/>
                    <a:pt x="34373" y="467"/>
                  </a:cubicBezTo>
                  <a:cubicBezTo>
                    <a:pt x="34606" y="1065"/>
                    <a:pt x="34269" y="1973"/>
                    <a:pt x="35177" y="2259"/>
                  </a:cubicBezTo>
                  <a:cubicBezTo>
                    <a:pt x="35177" y="3531"/>
                    <a:pt x="35878" y="4569"/>
                    <a:pt x="36372" y="5660"/>
                  </a:cubicBezTo>
                  <a:cubicBezTo>
                    <a:pt x="37436" y="8048"/>
                    <a:pt x="38864" y="10514"/>
                    <a:pt x="40759" y="12280"/>
                  </a:cubicBezTo>
                  <a:cubicBezTo>
                    <a:pt x="40681" y="12565"/>
                    <a:pt x="40499" y="12202"/>
                    <a:pt x="40162" y="12280"/>
                  </a:cubicBezTo>
                  <a:cubicBezTo>
                    <a:pt x="40006" y="13214"/>
                    <a:pt x="40551" y="14045"/>
                    <a:pt x="40967" y="14876"/>
                  </a:cubicBezTo>
                  <a:cubicBezTo>
                    <a:pt x="41356" y="15603"/>
                    <a:pt x="41927" y="16381"/>
                    <a:pt x="42369" y="17082"/>
                  </a:cubicBezTo>
                  <a:cubicBezTo>
                    <a:pt x="42706" y="17601"/>
                    <a:pt x="42888" y="17991"/>
                    <a:pt x="43355" y="18458"/>
                  </a:cubicBezTo>
                  <a:cubicBezTo>
                    <a:pt x="44004" y="19133"/>
                    <a:pt x="44316" y="20743"/>
                    <a:pt x="45172" y="21470"/>
                  </a:cubicBezTo>
                  <a:cubicBezTo>
                    <a:pt x="45172" y="21755"/>
                    <a:pt x="45198" y="22041"/>
                    <a:pt x="44965" y="22067"/>
                  </a:cubicBezTo>
                  <a:cubicBezTo>
                    <a:pt x="45977" y="22508"/>
                    <a:pt x="46237" y="22846"/>
                    <a:pt x="46756" y="24455"/>
                  </a:cubicBezTo>
                  <a:cubicBezTo>
                    <a:pt x="47119" y="25597"/>
                    <a:pt x="47535" y="29284"/>
                    <a:pt x="47171" y="30867"/>
                  </a:cubicBezTo>
                  <a:cubicBezTo>
                    <a:pt x="47041" y="31361"/>
                    <a:pt x="46626" y="31802"/>
                    <a:pt x="46574" y="32269"/>
                  </a:cubicBezTo>
                  <a:cubicBezTo>
                    <a:pt x="46496" y="32737"/>
                    <a:pt x="46808" y="33230"/>
                    <a:pt x="46756" y="33671"/>
                  </a:cubicBezTo>
                  <a:cubicBezTo>
                    <a:pt x="46704" y="34164"/>
                    <a:pt x="46211" y="34372"/>
                    <a:pt x="46366" y="34865"/>
                  </a:cubicBezTo>
                  <a:cubicBezTo>
                    <a:pt x="45172" y="34658"/>
                    <a:pt x="44913" y="36241"/>
                    <a:pt x="43770" y="35462"/>
                  </a:cubicBezTo>
                  <a:lnTo>
                    <a:pt x="43667" y="35359"/>
                  </a:lnTo>
                  <a:lnTo>
                    <a:pt x="43563" y="35462"/>
                  </a:lnTo>
                  <a:cubicBezTo>
                    <a:pt x="43537" y="34813"/>
                    <a:pt x="43121" y="34580"/>
                    <a:pt x="42369" y="34658"/>
                  </a:cubicBezTo>
                  <a:cubicBezTo>
                    <a:pt x="41875" y="34009"/>
                    <a:pt x="41330" y="33360"/>
                    <a:pt x="40785" y="32659"/>
                  </a:cubicBezTo>
                  <a:cubicBezTo>
                    <a:pt x="40344" y="32114"/>
                    <a:pt x="40344" y="31698"/>
                    <a:pt x="39565" y="31465"/>
                  </a:cubicBezTo>
                  <a:cubicBezTo>
                    <a:pt x="38994" y="31283"/>
                    <a:pt x="38474" y="31594"/>
                    <a:pt x="37981" y="31257"/>
                  </a:cubicBezTo>
                  <a:cubicBezTo>
                    <a:pt x="37566" y="30530"/>
                    <a:pt x="37099" y="29881"/>
                    <a:pt x="36969" y="28868"/>
                  </a:cubicBezTo>
                  <a:cubicBezTo>
                    <a:pt x="36917" y="28453"/>
                    <a:pt x="36449" y="28453"/>
                    <a:pt x="36190" y="28271"/>
                  </a:cubicBezTo>
                  <a:cubicBezTo>
                    <a:pt x="36242" y="27518"/>
                    <a:pt x="36631" y="27129"/>
                    <a:pt x="36969" y="26662"/>
                  </a:cubicBezTo>
                  <a:cubicBezTo>
                    <a:pt x="36008" y="26506"/>
                    <a:pt x="36138" y="27441"/>
                    <a:pt x="35775" y="27856"/>
                  </a:cubicBezTo>
                  <a:cubicBezTo>
                    <a:pt x="35100" y="27596"/>
                    <a:pt x="34996" y="25961"/>
                    <a:pt x="35385" y="25260"/>
                  </a:cubicBezTo>
                  <a:cubicBezTo>
                    <a:pt x="35125" y="24922"/>
                    <a:pt x="34554" y="25779"/>
                    <a:pt x="33983" y="25260"/>
                  </a:cubicBezTo>
                  <a:cubicBezTo>
                    <a:pt x="33412" y="25520"/>
                    <a:pt x="34606" y="25675"/>
                    <a:pt x="34373" y="26272"/>
                  </a:cubicBezTo>
                  <a:cubicBezTo>
                    <a:pt x="32945" y="25961"/>
                    <a:pt x="32477" y="24715"/>
                    <a:pt x="31984" y="23469"/>
                  </a:cubicBezTo>
                  <a:cubicBezTo>
                    <a:pt x="31880" y="22846"/>
                    <a:pt x="31050" y="22949"/>
                    <a:pt x="30972" y="22248"/>
                  </a:cubicBezTo>
                  <a:cubicBezTo>
                    <a:pt x="31673" y="22326"/>
                    <a:pt x="31439" y="21392"/>
                    <a:pt x="31595" y="21054"/>
                  </a:cubicBezTo>
                  <a:cubicBezTo>
                    <a:pt x="31751" y="20717"/>
                    <a:pt x="32374" y="20509"/>
                    <a:pt x="32192" y="20068"/>
                  </a:cubicBezTo>
                  <a:cubicBezTo>
                    <a:pt x="31932" y="18977"/>
                    <a:pt x="31205" y="19626"/>
                    <a:pt x="30297" y="19055"/>
                  </a:cubicBezTo>
                  <a:lnTo>
                    <a:pt x="30193" y="19263"/>
                  </a:lnTo>
                  <a:cubicBezTo>
                    <a:pt x="30582" y="19341"/>
                    <a:pt x="30193" y="20172"/>
                    <a:pt x="30972" y="19860"/>
                  </a:cubicBezTo>
                  <a:cubicBezTo>
                    <a:pt x="30842" y="20042"/>
                    <a:pt x="30764" y="20301"/>
                    <a:pt x="30790" y="20665"/>
                  </a:cubicBezTo>
                  <a:cubicBezTo>
                    <a:pt x="30037" y="20873"/>
                    <a:pt x="30219" y="20172"/>
                    <a:pt x="29596" y="20249"/>
                  </a:cubicBezTo>
                  <a:cubicBezTo>
                    <a:pt x="29414" y="19704"/>
                    <a:pt x="29855" y="19730"/>
                    <a:pt x="29778" y="19263"/>
                  </a:cubicBezTo>
                  <a:lnTo>
                    <a:pt x="29881" y="19055"/>
                  </a:ln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145"/>
            <p:cNvSpPr/>
            <p:nvPr/>
          </p:nvSpPr>
          <p:spPr>
            <a:xfrm>
              <a:off x="6514775" y="2219825"/>
              <a:ext cx="136975" cy="227175"/>
            </a:xfrm>
            <a:custGeom>
              <a:avLst/>
              <a:gdLst/>
              <a:ahLst/>
              <a:cxnLst/>
              <a:rect l="l" t="t" r="r" b="b"/>
              <a:pathLst>
                <a:path w="5479" h="9087" extrusionOk="0">
                  <a:moveTo>
                    <a:pt x="2129" y="9086"/>
                  </a:moveTo>
                  <a:cubicBezTo>
                    <a:pt x="1973" y="6153"/>
                    <a:pt x="0" y="3219"/>
                    <a:pt x="338" y="286"/>
                  </a:cubicBezTo>
                  <a:cubicBezTo>
                    <a:pt x="883" y="441"/>
                    <a:pt x="857" y="0"/>
                    <a:pt x="1324" y="78"/>
                  </a:cubicBezTo>
                  <a:cubicBezTo>
                    <a:pt x="1454" y="649"/>
                    <a:pt x="935" y="961"/>
                    <a:pt x="935" y="1480"/>
                  </a:cubicBezTo>
                  <a:cubicBezTo>
                    <a:pt x="909" y="2414"/>
                    <a:pt x="1662" y="3245"/>
                    <a:pt x="2337" y="3687"/>
                  </a:cubicBezTo>
                  <a:cubicBezTo>
                    <a:pt x="2441" y="4439"/>
                    <a:pt x="2597" y="4829"/>
                    <a:pt x="3116" y="5478"/>
                  </a:cubicBezTo>
                  <a:cubicBezTo>
                    <a:pt x="3609" y="6101"/>
                    <a:pt x="3661" y="6542"/>
                    <a:pt x="4725" y="6490"/>
                  </a:cubicBezTo>
                  <a:cubicBezTo>
                    <a:pt x="4673" y="6958"/>
                    <a:pt x="4414" y="7217"/>
                    <a:pt x="4518" y="7866"/>
                  </a:cubicBezTo>
                  <a:cubicBezTo>
                    <a:pt x="4570" y="8204"/>
                    <a:pt x="5478" y="7555"/>
                    <a:pt x="5322" y="8489"/>
                  </a:cubicBezTo>
                  <a:cubicBezTo>
                    <a:pt x="4154" y="8567"/>
                    <a:pt x="3323" y="9008"/>
                    <a:pt x="2129" y="9086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145"/>
            <p:cNvSpPr/>
            <p:nvPr/>
          </p:nvSpPr>
          <p:spPr>
            <a:xfrm>
              <a:off x="2297450" y="2241875"/>
              <a:ext cx="939800" cy="734725"/>
            </a:xfrm>
            <a:custGeom>
              <a:avLst/>
              <a:gdLst/>
              <a:ahLst/>
              <a:cxnLst/>
              <a:rect l="l" t="t" r="r" b="b"/>
              <a:pathLst>
                <a:path w="37592" h="29389" extrusionOk="0">
                  <a:moveTo>
                    <a:pt x="3427" y="1"/>
                  </a:moveTo>
                  <a:cubicBezTo>
                    <a:pt x="14590" y="1247"/>
                    <a:pt x="25909" y="2285"/>
                    <a:pt x="37592" y="2986"/>
                  </a:cubicBezTo>
                  <a:cubicBezTo>
                    <a:pt x="37021" y="11709"/>
                    <a:pt x="36787" y="20717"/>
                    <a:pt x="36190" y="29388"/>
                  </a:cubicBezTo>
                  <a:cubicBezTo>
                    <a:pt x="23962" y="28609"/>
                    <a:pt x="11916" y="27545"/>
                    <a:pt x="26" y="26195"/>
                  </a:cubicBezTo>
                  <a:cubicBezTo>
                    <a:pt x="0" y="25183"/>
                    <a:pt x="104" y="24040"/>
                    <a:pt x="234" y="23002"/>
                  </a:cubicBezTo>
                  <a:cubicBezTo>
                    <a:pt x="1143" y="15863"/>
                    <a:pt x="2233" y="7763"/>
                    <a:pt x="3246" y="598"/>
                  </a:cubicBezTo>
                  <a:cubicBezTo>
                    <a:pt x="3220" y="312"/>
                    <a:pt x="3194" y="27"/>
                    <a:pt x="3427" y="1"/>
                  </a:cubicBezTo>
                  <a:close/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145"/>
            <p:cNvSpPr/>
            <p:nvPr/>
          </p:nvSpPr>
          <p:spPr>
            <a:xfrm>
              <a:off x="493175" y="1701900"/>
              <a:ext cx="1056625" cy="1780275"/>
            </a:xfrm>
            <a:custGeom>
              <a:avLst/>
              <a:gdLst/>
              <a:ahLst/>
              <a:cxnLst/>
              <a:rect l="l" t="t" r="r" b="b"/>
              <a:pathLst>
                <a:path w="42265" h="71211" extrusionOk="0">
                  <a:moveTo>
                    <a:pt x="4699" y="30608"/>
                  </a:moveTo>
                  <a:cubicBezTo>
                    <a:pt x="5478" y="30790"/>
                    <a:pt x="5452" y="31828"/>
                    <a:pt x="6283" y="31984"/>
                  </a:cubicBezTo>
                  <a:cubicBezTo>
                    <a:pt x="6309" y="31750"/>
                    <a:pt x="6335" y="31179"/>
                    <a:pt x="6101" y="30193"/>
                  </a:cubicBezTo>
                  <a:cubicBezTo>
                    <a:pt x="5946" y="29622"/>
                    <a:pt x="5530" y="28843"/>
                    <a:pt x="5504" y="27986"/>
                  </a:cubicBezTo>
                  <a:cubicBezTo>
                    <a:pt x="5894" y="27882"/>
                    <a:pt x="6101" y="27960"/>
                    <a:pt x="6491" y="27986"/>
                  </a:cubicBezTo>
                  <a:cubicBezTo>
                    <a:pt x="6672" y="28012"/>
                    <a:pt x="6802" y="28246"/>
                    <a:pt x="7088" y="28194"/>
                  </a:cubicBezTo>
                  <a:cubicBezTo>
                    <a:pt x="7244" y="28168"/>
                    <a:pt x="7971" y="28012"/>
                    <a:pt x="8282" y="28609"/>
                  </a:cubicBezTo>
                  <a:cubicBezTo>
                    <a:pt x="8905" y="28739"/>
                    <a:pt x="9009" y="28401"/>
                    <a:pt x="9502" y="28401"/>
                  </a:cubicBezTo>
                  <a:cubicBezTo>
                    <a:pt x="9788" y="28687"/>
                    <a:pt x="9840" y="29232"/>
                    <a:pt x="10281" y="29388"/>
                  </a:cubicBezTo>
                  <a:cubicBezTo>
                    <a:pt x="10619" y="28246"/>
                    <a:pt x="8827" y="28453"/>
                    <a:pt x="9295" y="27804"/>
                  </a:cubicBezTo>
                  <a:cubicBezTo>
                    <a:pt x="8386" y="28531"/>
                    <a:pt x="7555" y="27207"/>
                    <a:pt x="6906" y="27804"/>
                  </a:cubicBezTo>
                  <a:cubicBezTo>
                    <a:pt x="6231" y="27597"/>
                    <a:pt x="6257" y="26688"/>
                    <a:pt x="5297" y="26792"/>
                  </a:cubicBezTo>
                  <a:cubicBezTo>
                    <a:pt x="4699" y="27000"/>
                    <a:pt x="4907" y="28012"/>
                    <a:pt x="4699" y="28609"/>
                  </a:cubicBezTo>
                  <a:cubicBezTo>
                    <a:pt x="4310" y="28324"/>
                    <a:pt x="3869" y="27830"/>
                    <a:pt x="3505" y="27389"/>
                  </a:cubicBezTo>
                  <a:cubicBezTo>
                    <a:pt x="3194" y="27026"/>
                    <a:pt x="2597" y="26740"/>
                    <a:pt x="2908" y="26195"/>
                  </a:cubicBezTo>
                  <a:cubicBezTo>
                    <a:pt x="3116" y="26247"/>
                    <a:pt x="3038" y="26584"/>
                    <a:pt x="3298" y="26584"/>
                  </a:cubicBezTo>
                  <a:cubicBezTo>
                    <a:pt x="3220" y="25702"/>
                    <a:pt x="3064" y="24845"/>
                    <a:pt x="2700" y="23988"/>
                  </a:cubicBezTo>
                  <a:cubicBezTo>
                    <a:pt x="2597" y="23754"/>
                    <a:pt x="2441" y="23754"/>
                    <a:pt x="2311" y="23599"/>
                  </a:cubicBezTo>
                  <a:cubicBezTo>
                    <a:pt x="2207" y="23469"/>
                    <a:pt x="1766" y="22846"/>
                    <a:pt x="1714" y="22586"/>
                  </a:cubicBezTo>
                  <a:cubicBezTo>
                    <a:pt x="1662" y="22431"/>
                    <a:pt x="1792" y="22145"/>
                    <a:pt x="1714" y="21989"/>
                  </a:cubicBezTo>
                  <a:cubicBezTo>
                    <a:pt x="1402" y="21392"/>
                    <a:pt x="779" y="20795"/>
                    <a:pt x="702" y="20198"/>
                  </a:cubicBezTo>
                  <a:cubicBezTo>
                    <a:pt x="676" y="19912"/>
                    <a:pt x="1065" y="19419"/>
                    <a:pt x="1117" y="18796"/>
                  </a:cubicBezTo>
                  <a:cubicBezTo>
                    <a:pt x="1143" y="18199"/>
                    <a:pt x="857" y="17706"/>
                    <a:pt x="909" y="17394"/>
                  </a:cubicBezTo>
                  <a:cubicBezTo>
                    <a:pt x="1117" y="16304"/>
                    <a:pt x="1922" y="16018"/>
                    <a:pt x="1714" y="14409"/>
                  </a:cubicBezTo>
                  <a:cubicBezTo>
                    <a:pt x="1610" y="13656"/>
                    <a:pt x="1273" y="12721"/>
                    <a:pt x="909" y="11994"/>
                  </a:cubicBezTo>
                  <a:cubicBezTo>
                    <a:pt x="702" y="11579"/>
                    <a:pt x="156" y="11112"/>
                    <a:pt x="104" y="10592"/>
                  </a:cubicBezTo>
                  <a:cubicBezTo>
                    <a:pt x="1" y="9242"/>
                    <a:pt x="805" y="7996"/>
                    <a:pt x="2103" y="7607"/>
                  </a:cubicBezTo>
                  <a:cubicBezTo>
                    <a:pt x="1532" y="7243"/>
                    <a:pt x="2415" y="6932"/>
                    <a:pt x="2493" y="6594"/>
                  </a:cubicBezTo>
                  <a:cubicBezTo>
                    <a:pt x="2571" y="6335"/>
                    <a:pt x="2363" y="5764"/>
                    <a:pt x="2493" y="5400"/>
                  </a:cubicBezTo>
                  <a:cubicBezTo>
                    <a:pt x="2700" y="4855"/>
                    <a:pt x="3298" y="4570"/>
                    <a:pt x="3505" y="3998"/>
                  </a:cubicBezTo>
                  <a:cubicBezTo>
                    <a:pt x="3921" y="2856"/>
                    <a:pt x="3272" y="1247"/>
                    <a:pt x="3895" y="0"/>
                  </a:cubicBezTo>
                  <a:cubicBezTo>
                    <a:pt x="10437" y="1584"/>
                    <a:pt x="16512" y="3635"/>
                    <a:pt x="23287" y="5011"/>
                  </a:cubicBezTo>
                  <a:cubicBezTo>
                    <a:pt x="22768" y="8386"/>
                    <a:pt x="21834" y="11605"/>
                    <a:pt x="21081" y="14798"/>
                  </a:cubicBezTo>
                  <a:cubicBezTo>
                    <a:pt x="20328" y="18017"/>
                    <a:pt x="19523" y="21210"/>
                    <a:pt x="18692" y="24404"/>
                  </a:cubicBezTo>
                  <a:cubicBezTo>
                    <a:pt x="22690" y="30478"/>
                    <a:pt x="27026" y="36345"/>
                    <a:pt x="31076" y="42394"/>
                  </a:cubicBezTo>
                  <a:cubicBezTo>
                    <a:pt x="31309" y="42758"/>
                    <a:pt x="31439" y="43225"/>
                    <a:pt x="31673" y="43614"/>
                  </a:cubicBezTo>
                  <a:cubicBezTo>
                    <a:pt x="31880" y="43900"/>
                    <a:pt x="32270" y="44108"/>
                    <a:pt x="32477" y="44393"/>
                  </a:cubicBezTo>
                  <a:cubicBezTo>
                    <a:pt x="32711" y="44757"/>
                    <a:pt x="32815" y="45250"/>
                    <a:pt x="33075" y="45613"/>
                  </a:cubicBezTo>
                  <a:cubicBezTo>
                    <a:pt x="33282" y="45899"/>
                    <a:pt x="33672" y="46107"/>
                    <a:pt x="33879" y="46392"/>
                  </a:cubicBezTo>
                  <a:cubicBezTo>
                    <a:pt x="34113" y="46756"/>
                    <a:pt x="34243" y="47275"/>
                    <a:pt x="34476" y="47612"/>
                  </a:cubicBezTo>
                  <a:cubicBezTo>
                    <a:pt x="34684" y="47898"/>
                    <a:pt x="35074" y="48106"/>
                    <a:pt x="35255" y="48417"/>
                  </a:cubicBezTo>
                  <a:cubicBezTo>
                    <a:pt x="35515" y="48755"/>
                    <a:pt x="35645" y="49274"/>
                    <a:pt x="35852" y="49611"/>
                  </a:cubicBezTo>
                  <a:cubicBezTo>
                    <a:pt x="35956" y="49741"/>
                    <a:pt x="36190" y="49897"/>
                    <a:pt x="36268" y="50001"/>
                  </a:cubicBezTo>
                  <a:cubicBezTo>
                    <a:pt x="37514" y="52026"/>
                    <a:pt x="39046" y="54414"/>
                    <a:pt x="40655" y="56413"/>
                  </a:cubicBezTo>
                  <a:cubicBezTo>
                    <a:pt x="40032" y="57633"/>
                    <a:pt x="41797" y="58905"/>
                    <a:pt x="41252" y="60022"/>
                  </a:cubicBezTo>
                  <a:cubicBezTo>
                    <a:pt x="41460" y="60619"/>
                    <a:pt x="42239" y="60645"/>
                    <a:pt x="42265" y="61398"/>
                  </a:cubicBezTo>
                  <a:cubicBezTo>
                    <a:pt x="42083" y="62150"/>
                    <a:pt x="41226" y="62098"/>
                    <a:pt x="40863" y="62410"/>
                  </a:cubicBezTo>
                  <a:cubicBezTo>
                    <a:pt x="40551" y="62670"/>
                    <a:pt x="40084" y="63163"/>
                    <a:pt x="39850" y="63604"/>
                  </a:cubicBezTo>
                  <a:cubicBezTo>
                    <a:pt x="39617" y="64123"/>
                    <a:pt x="39772" y="65214"/>
                    <a:pt x="39461" y="65811"/>
                  </a:cubicBezTo>
                  <a:cubicBezTo>
                    <a:pt x="39409" y="65915"/>
                    <a:pt x="39149" y="66070"/>
                    <a:pt x="39072" y="66200"/>
                  </a:cubicBezTo>
                  <a:cubicBezTo>
                    <a:pt x="38890" y="66486"/>
                    <a:pt x="38656" y="66823"/>
                    <a:pt x="38059" y="67005"/>
                  </a:cubicBezTo>
                  <a:cubicBezTo>
                    <a:pt x="38111" y="67940"/>
                    <a:pt x="38267" y="68121"/>
                    <a:pt x="37851" y="68822"/>
                  </a:cubicBezTo>
                  <a:cubicBezTo>
                    <a:pt x="37825" y="69497"/>
                    <a:pt x="38734" y="69264"/>
                    <a:pt x="38864" y="69809"/>
                  </a:cubicBezTo>
                  <a:cubicBezTo>
                    <a:pt x="39097" y="70640"/>
                    <a:pt x="38448" y="70588"/>
                    <a:pt x="38448" y="71211"/>
                  </a:cubicBezTo>
                  <a:cubicBezTo>
                    <a:pt x="34347" y="70847"/>
                    <a:pt x="28973" y="70224"/>
                    <a:pt x="24274" y="69809"/>
                  </a:cubicBezTo>
                  <a:cubicBezTo>
                    <a:pt x="24066" y="69523"/>
                    <a:pt x="24482" y="69004"/>
                    <a:pt x="24482" y="69004"/>
                  </a:cubicBezTo>
                  <a:cubicBezTo>
                    <a:pt x="24378" y="68355"/>
                    <a:pt x="23936" y="68822"/>
                    <a:pt x="23884" y="68407"/>
                  </a:cubicBezTo>
                  <a:cubicBezTo>
                    <a:pt x="23807" y="67836"/>
                    <a:pt x="24196" y="66927"/>
                    <a:pt x="24066" y="66019"/>
                  </a:cubicBezTo>
                  <a:cubicBezTo>
                    <a:pt x="23781" y="63526"/>
                    <a:pt x="21730" y="62644"/>
                    <a:pt x="20691" y="60619"/>
                  </a:cubicBezTo>
                  <a:cubicBezTo>
                    <a:pt x="20120" y="60411"/>
                    <a:pt x="19861" y="60411"/>
                    <a:pt x="19289" y="60619"/>
                  </a:cubicBezTo>
                  <a:cubicBezTo>
                    <a:pt x="19393" y="59710"/>
                    <a:pt x="19186" y="59113"/>
                    <a:pt x="19082" y="58412"/>
                  </a:cubicBezTo>
                  <a:cubicBezTo>
                    <a:pt x="17524" y="57971"/>
                    <a:pt x="16615" y="57971"/>
                    <a:pt x="15681" y="57010"/>
                  </a:cubicBezTo>
                  <a:cubicBezTo>
                    <a:pt x="15421" y="56751"/>
                    <a:pt x="15473" y="56335"/>
                    <a:pt x="15291" y="56024"/>
                  </a:cubicBezTo>
                  <a:cubicBezTo>
                    <a:pt x="14746" y="55063"/>
                    <a:pt x="13993" y="54362"/>
                    <a:pt x="12695" y="54414"/>
                  </a:cubicBezTo>
                  <a:cubicBezTo>
                    <a:pt x="12150" y="53583"/>
                    <a:pt x="10982" y="53531"/>
                    <a:pt x="9892" y="53402"/>
                  </a:cubicBezTo>
                  <a:cubicBezTo>
                    <a:pt x="9476" y="53376"/>
                    <a:pt x="9346" y="52389"/>
                    <a:pt x="8697" y="52415"/>
                  </a:cubicBezTo>
                  <a:cubicBezTo>
                    <a:pt x="9295" y="51558"/>
                    <a:pt x="9113" y="49897"/>
                    <a:pt x="9684" y="49014"/>
                  </a:cubicBezTo>
                  <a:cubicBezTo>
                    <a:pt x="9684" y="48235"/>
                    <a:pt x="8879" y="48209"/>
                    <a:pt x="8490" y="47820"/>
                  </a:cubicBezTo>
                  <a:cubicBezTo>
                    <a:pt x="8568" y="47431"/>
                    <a:pt x="8931" y="47301"/>
                    <a:pt x="8905" y="46808"/>
                  </a:cubicBezTo>
                  <a:cubicBezTo>
                    <a:pt x="8827" y="46185"/>
                    <a:pt x="8204" y="45899"/>
                    <a:pt x="7893" y="45406"/>
                  </a:cubicBezTo>
                  <a:cubicBezTo>
                    <a:pt x="7815" y="45276"/>
                    <a:pt x="7971" y="44964"/>
                    <a:pt x="7893" y="44809"/>
                  </a:cubicBezTo>
                  <a:cubicBezTo>
                    <a:pt x="7841" y="44679"/>
                    <a:pt x="7244" y="44341"/>
                    <a:pt x="7088" y="44004"/>
                  </a:cubicBezTo>
                  <a:cubicBezTo>
                    <a:pt x="6828" y="43355"/>
                    <a:pt x="6958" y="42680"/>
                    <a:pt x="6698" y="42005"/>
                  </a:cubicBezTo>
                  <a:cubicBezTo>
                    <a:pt x="6595" y="41771"/>
                    <a:pt x="6231" y="41693"/>
                    <a:pt x="6101" y="41408"/>
                  </a:cubicBezTo>
                  <a:cubicBezTo>
                    <a:pt x="5946" y="41096"/>
                    <a:pt x="5998" y="40811"/>
                    <a:pt x="5894" y="40603"/>
                  </a:cubicBezTo>
                  <a:cubicBezTo>
                    <a:pt x="5374" y="39720"/>
                    <a:pt x="4985" y="39227"/>
                    <a:pt x="5297" y="37618"/>
                  </a:cubicBezTo>
                  <a:cubicBezTo>
                    <a:pt x="6023" y="37721"/>
                    <a:pt x="5894" y="36994"/>
                    <a:pt x="6491" y="37020"/>
                  </a:cubicBezTo>
                  <a:cubicBezTo>
                    <a:pt x="6569" y="36294"/>
                    <a:pt x="6465" y="35722"/>
                    <a:pt x="6283" y="35203"/>
                  </a:cubicBezTo>
                  <a:cubicBezTo>
                    <a:pt x="6205" y="34762"/>
                    <a:pt x="5245" y="35203"/>
                    <a:pt x="5089" y="34814"/>
                  </a:cubicBezTo>
                  <a:cubicBezTo>
                    <a:pt x="4803" y="34165"/>
                    <a:pt x="4232" y="33775"/>
                    <a:pt x="4102" y="33022"/>
                  </a:cubicBezTo>
                  <a:cubicBezTo>
                    <a:pt x="4024" y="32607"/>
                    <a:pt x="4466" y="32425"/>
                    <a:pt x="4492" y="32010"/>
                  </a:cubicBezTo>
                  <a:cubicBezTo>
                    <a:pt x="4544" y="31595"/>
                    <a:pt x="3999" y="30764"/>
                    <a:pt x="4284" y="30608"/>
                  </a:cubicBezTo>
                </a:path>
              </a:pathLst>
            </a:custGeom>
            <a:solidFill>
              <a:srgbClr val="98D1F5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03" name="Google Shape;1803;p145"/>
          <p:cNvSpPr txBox="1"/>
          <p:nvPr/>
        </p:nvSpPr>
        <p:spPr>
          <a:xfrm>
            <a:off x="248475" y="1525050"/>
            <a:ext cx="3966000" cy="20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b="1">
                <a:latin typeface="Work Sans"/>
                <a:ea typeface="Work Sans"/>
                <a:cs typeface="Work Sans"/>
                <a:sym typeface="Work Sans"/>
              </a:rPr>
              <a:t>At the most basic level, governments exist to </a:t>
            </a:r>
            <a:r>
              <a:rPr lang="en" sz="3100" b="1">
                <a:highlight>
                  <a:srgbClr val="FFDC2E"/>
                </a:highlight>
                <a:latin typeface="Work Sans"/>
                <a:ea typeface="Work Sans"/>
                <a:cs typeface="Work Sans"/>
                <a:sym typeface="Work Sans"/>
              </a:rPr>
              <a:t>manage communities</a:t>
            </a:r>
            <a:endParaRPr sz="3100" b="1">
              <a:highlight>
                <a:srgbClr val="FFDC2E"/>
              </a:highlight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1804" name="Google Shape;1804;p145"/>
          <p:cNvCxnSpPr/>
          <p:nvPr/>
        </p:nvCxnSpPr>
        <p:spPr>
          <a:xfrm>
            <a:off x="4738175" y="3879017"/>
            <a:ext cx="3693300" cy="0"/>
          </a:xfrm>
          <a:prstGeom prst="straightConnector1">
            <a:avLst/>
          </a:prstGeom>
          <a:noFill/>
          <a:ln w="39650" cap="flat" cmpd="sng">
            <a:solidFill>
              <a:srgbClr val="FFDC2E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05" name="Google Shape;1805;p145"/>
          <p:cNvCxnSpPr/>
          <p:nvPr/>
        </p:nvCxnSpPr>
        <p:spPr>
          <a:xfrm>
            <a:off x="4738175" y="4241034"/>
            <a:ext cx="1293000" cy="0"/>
          </a:xfrm>
          <a:prstGeom prst="straightConnector1">
            <a:avLst/>
          </a:prstGeom>
          <a:noFill/>
          <a:ln w="39650" cap="flat" cmpd="sng">
            <a:solidFill>
              <a:srgbClr val="FFDC2E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06" name="Google Shape;1806;p145"/>
          <p:cNvSpPr/>
          <p:nvPr/>
        </p:nvSpPr>
        <p:spPr>
          <a:xfrm rot="-1530429">
            <a:off x="-901143" y="343787"/>
            <a:ext cx="4352756" cy="617119"/>
          </a:xfrm>
          <a:prstGeom prst="rect">
            <a:avLst/>
          </a:prstGeom>
          <a:solidFill>
            <a:srgbClr val="170C6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Center Values</a:t>
            </a:r>
            <a:endParaRPr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1807" name="Google Shape;1807;p145"/>
          <p:cNvCxnSpPr/>
          <p:nvPr/>
        </p:nvCxnSpPr>
        <p:spPr>
          <a:xfrm>
            <a:off x="7444562" y="2388863"/>
            <a:ext cx="1050600" cy="0"/>
          </a:xfrm>
          <a:prstGeom prst="straightConnector1">
            <a:avLst/>
          </a:prstGeom>
          <a:noFill/>
          <a:ln w="39650" cap="flat" cmpd="sng">
            <a:solidFill>
              <a:srgbClr val="FFDC2E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08" name="Google Shape;1808;p145"/>
          <p:cNvSpPr txBox="1"/>
          <p:nvPr/>
        </p:nvSpPr>
        <p:spPr>
          <a:xfrm>
            <a:off x="4157225" y="383550"/>
            <a:ext cx="4802400" cy="43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In the United States…</a:t>
            </a:r>
            <a:endParaRPr sz="2400" b="1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Clr>
                <a:srgbClr val="FA1603"/>
              </a:buClr>
              <a:buSzPts val="2400"/>
              <a:buFont typeface="Work Sans"/>
              <a:buChar char="➔"/>
            </a:pPr>
            <a:r>
              <a:rPr lang="en" sz="24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Citizens choose </a:t>
            </a:r>
            <a:r>
              <a:rPr lang="en" sz="24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who</a:t>
            </a:r>
            <a:r>
              <a:rPr lang="en" sz="24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manages our communities through elections</a:t>
            </a:r>
            <a:endParaRPr sz="240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400"/>
              <a:buFont typeface="Work Sans"/>
              <a:buChar char="➔"/>
            </a:pPr>
            <a:r>
              <a:rPr lang="en" sz="24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We have multiple options when we don’t like how it’s being managed</a:t>
            </a:r>
            <a:endParaRPr sz="240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400"/>
              <a:buFont typeface="Work Sans"/>
              <a:buChar char="➔"/>
            </a:pPr>
            <a:r>
              <a:rPr lang="en" sz="24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Shifting focus from the person to how issues are managed </a:t>
            </a:r>
            <a:r>
              <a:rPr lang="en" sz="2400" i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can</a:t>
            </a:r>
            <a:r>
              <a:rPr lang="en" sz="24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be more productive</a:t>
            </a:r>
            <a:endParaRPr sz="240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1809" name="Google Shape;1809;p145"/>
          <p:cNvCxnSpPr/>
          <p:nvPr/>
        </p:nvCxnSpPr>
        <p:spPr>
          <a:xfrm>
            <a:off x="6006287" y="2037342"/>
            <a:ext cx="1293000" cy="0"/>
          </a:xfrm>
          <a:prstGeom prst="straightConnector1">
            <a:avLst/>
          </a:prstGeom>
          <a:noFill/>
          <a:ln w="39650" cap="flat" cmpd="sng">
            <a:solidFill>
              <a:srgbClr val="FFDC2E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4" name="Google Shape;1814;p146"/>
          <p:cNvSpPr txBox="1">
            <a:spLocks noGrp="1"/>
          </p:cNvSpPr>
          <p:nvPr>
            <p:ph type="title" idx="4294967295"/>
          </p:nvPr>
        </p:nvSpPr>
        <p:spPr>
          <a:xfrm>
            <a:off x="1979025" y="1507443"/>
            <a:ext cx="37833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Talk it Out:</a:t>
            </a:r>
            <a:endParaRPr sz="3600"/>
          </a:p>
        </p:txBody>
      </p:sp>
      <p:sp>
        <p:nvSpPr>
          <p:cNvPr id="1815" name="Google Shape;1815;p146"/>
          <p:cNvSpPr txBox="1">
            <a:spLocks noGrp="1"/>
          </p:cNvSpPr>
          <p:nvPr>
            <p:ph type="body" idx="4294967295"/>
          </p:nvPr>
        </p:nvSpPr>
        <p:spPr>
          <a:xfrm>
            <a:off x="2036175" y="2221027"/>
            <a:ext cx="5128800" cy="71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400"/>
              <a:buChar char="➔"/>
            </a:pPr>
            <a:r>
              <a:rPr lang="en" sz="2400"/>
              <a:t>What is a </a:t>
            </a:r>
            <a:r>
              <a:rPr lang="en" sz="2400" b="1"/>
              <a:t>community</a:t>
            </a:r>
            <a:r>
              <a:rPr lang="en" sz="2400"/>
              <a:t>? </a:t>
            </a:r>
            <a:endParaRPr sz="240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0" name="Google Shape;1820;p147"/>
          <p:cNvSpPr txBox="1"/>
          <p:nvPr/>
        </p:nvSpPr>
        <p:spPr>
          <a:xfrm>
            <a:off x="390900" y="1648210"/>
            <a:ext cx="44724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Community: </a:t>
            </a:r>
            <a:r>
              <a:rPr lang="en" sz="3600">
                <a:latin typeface="Work Sans"/>
                <a:ea typeface="Work Sans"/>
                <a:cs typeface="Work Sans"/>
                <a:sym typeface="Work Sans"/>
              </a:rPr>
              <a:t>a </a:t>
            </a:r>
            <a:r>
              <a:rPr lang="en" sz="3600">
                <a:highlight>
                  <a:srgbClr val="FFDC2E"/>
                </a:highlight>
                <a:latin typeface="Work Sans"/>
                <a:ea typeface="Work Sans"/>
                <a:cs typeface="Work Sans"/>
                <a:sym typeface="Work Sans"/>
              </a:rPr>
              <a:t>unified</a:t>
            </a:r>
            <a:r>
              <a:rPr lang="en" sz="3600">
                <a:latin typeface="Work Sans"/>
                <a:ea typeface="Work Sans"/>
                <a:cs typeface="Work Sans"/>
                <a:sym typeface="Work Sans"/>
              </a:rPr>
              <a:t> body of individuals</a:t>
            </a:r>
            <a:r>
              <a:rPr lang="en" sz="3600" b="1">
                <a:solidFill>
                  <a:srgbClr val="FA1603"/>
                </a:solidFill>
                <a:latin typeface="Work Sans"/>
                <a:ea typeface="Work Sans"/>
                <a:cs typeface="Work Sans"/>
                <a:sym typeface="Work Sans"/>
              </a:rPr>
              <a:t>*</a:t>
            </a:r>
            <a:endParaRPr sz="3600" b="1">
              <a:solidFill>
                <a:srgbClr val="FA1603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21" name="Google Shape;1821;p147"/>
          <p:cNvSpPr txBox="1"/>
          <p:nvPr/>
        </p:nvSpPr>
        <p:spPr>
          <a:xfrm>
            <a:off x="88650" y="4603625"/>
            <a:ext cx="89667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i="1">
                <a:solidFill>
                  <a:srgbClr val="FA1603"/>
                </a:solidFill>
                <a:latin typeface="Work Sans"/>
                <a:ea typeface="Work Sans"/>
                <a:cs typeface="Work Sans"/>
                <a:sym typeface="Work Sans"/>
              </a:rPr>
              <a:t>*</a:t>
            </a:r>
            <a:r>
              <a:rPr lang="en" sz="1500" i="1">
                <a:latin typeface="Work Sans"/>
                <a:ea typeface="Work Sans"/>
                <a:cs typeface="Work Sans"/>
                <a:sym typeface="Work Sans"/>
              </a:rPr>
              <a:t> Merriam-Webster: </a:t>
            </a:r>
            <a:r>
              <a:rPr lang="en" sz="1500" i="1" u="sng">
                <a:solidFill>
                  <a:schemeClr val="hlink"/>
                </a:solidFill>
                <a:latin typeface="Work Sans"/>
                <a:ea typeface="Work Sans"/>
                <a:cs typeface="Work Sans"/>
                <a:sym typeface="Work Sans"/>
                <a:hlinkClick r:id="rId3"/>
              </a:rPr>
              <a:t>https://www.merriam-webster.com/dictionary/community</a:t>
            </a:r>
            <a:r>
              <a:rPr lang="en" sz="1500" i="1"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" sz="1500" i="1">
                <a:solidFill>
                  <a:srgbClr val="FA1603"/>
                </a:solidFill>
                <a:latin typeface="Work Sans"/>
                <a:ea typeface="Work Sans"/>
                <a:cs typeface="Work Sans"/>
                <a:sym typeface="Work Sans"/>
              </a:rPr>
              <a:t>*</a:t>
            </a:r>
            <a:endParaRPr sz="1500" i="1">
              <a:solidFill>
                <a:srgbClr val="FA1603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22" name="Google Shape;1822;p147"/>
          <p:cNvSpPr txBox="1"/>
          <p:nvPr/>
        </p:nvSpPr>
        <p:spPr>
          <a:xfrm>
            <a:off x="4384675" y="873450"/>
            <a:ext cx="4472400" cy="33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400"/>
              <a:buFont typeface="Work Sans"/>
              <a:buChar char="➔"/>
            </a:pPr>
            <a:r>
              <a:rPr lang="en" sz="2400">
                <a:latin typeface="Work Sans"/>
                <a:ea typeface="Work Sans"/>
                <a:cs typeface="Work Sans"/>
                <a:sym typeface="Work Sans"/>
              </a:rPr>
              <a:t>What does unity mean to you? What does it look like at your school?</a:t>
            </a:r>
            <a:endParaRPr sz="2400"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Clr>
                <a:srgbClr val="FA1603"/>
              </a:buClr>
              <a:buSzPts val="2400"/>
              <a:buFont typeface="Work Sans"/>
              <a:buChar char="➔"/>
            </a:pPr>
            <a:r>
              <a:rPr lang="en" sz="2400">
                <a:latin typeface="Work Sans"/>
                <a:ea typeface="Work Sans"/>
                <a:cs typeface="Work Sans"/>
                <a:sym typeface="Work Sans"/>
              </a:rPr>
              <a:t>What </a:t>
            </a:r>
            <a:r>
              <a:rPr lang="en" sz="2400" b="1">
                <a:latin typeface="Work Sans"/>
                <a:ea typeface="Work Sans"/>
                <a:cs typeface="Work Sans"/>
                <a:sym typeface="Work Sans"/>
              </a:rPr>
              <a:t>factors</a:t>
            </a:r>
            <a:r>
              <a:rPr lang="en" sz="2400">
                <a:latin typeface="Work Sans"/>
                <a:ea typeface="Work Sans"/>
                <a:cs typeface="Work Sans"/>
                <a:sym typeface="Work Sans"/>
              </a:rPr>
              <a:t> could unify a body of individuals to create a community?</a:t>
            </a:r>
            <a:endParaRPr sz="2400"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Clr>
                <a:srgbClr val="FA1603"/>
              </a:buClr>
              <a:buSzPts val="2400"/>
              <a:buFont typeface="Work Sans"/>
              <a:buChar char="➔"/>
            </a:pPr>
            <a:r>
              <a:rPr lang="en" sz="2400">
                <a:latin typeface="Work Sans"/>
                <a:ea typeface="Work Sans"/>
                <a:cs typeface="Work Sans"/>
                <a:sym typeface="Work Sans"/>
              </a:rPr>
              <a:t>What communities are you a member of?</a:t>
            </a:r>
            <a:endParaRPr sz="2400"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7" name="Google Shape;1827;p148"/>
          <p:cNvSpPr/>
          <p:nvPr/>
        </p:nvSpPr>
        <p:spPr>
          <a:xfrm flipH="1">
            <a:off x="850875" y="1766825"/>
            <a:ext cx="3356100" cy="1455600"/>
          </a:xfrm>
          <a:prstGeom prst="round1Rect">
            <a:avLst>
              <a:gd name="adj" fmla="val 23140"/>
            </a:avLst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28" name="Google Shape;1828;p148"/>
          <p:cNvSpPr/>
          <p:nvPr/>
        </p:nvSpPr>
        <p:spPr>
          <a:xfrm>
            <a:off x="931728" y="1848125"/>
            <a:ext cx="595800" cy="595800"/>
          </a:xfrm>
          <a:prstGeom prst="ellipse">
            <a:avLst/>
          </a:prstGeom>
          <a:solidFill>
            <a:srgbClr val="170C6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DC2E"/>
                </a:solidFill>
                <a:latin typeface="Bangers"/>
                <a:ea typeface="Bangers"/>
                <a:cs typeface="Bangers"/>
                <a:sym typeface="Bangers"/>
              </a:rPr>
              <a:t>1</a:t>
            </a:r>
            <a:endParaRPr sz="2400">
              <a:solidFill>
                <a:srgbClr val="FFDC2E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829" name="Google Shape;1829;p148"/>
          <p:cNvSpPr/>
          <p:nvPr/>
        </p:nvSpPr>
        <p:spPr>
          <a:xfrm>
            <a:off x="4937025" y="1766825"/>
            <a:ext cx="3356100" cy="1455600"/>
          </a:xfrm>
          <a:prstGeom prst="round1Rect">
            <a:avLst>
              <a:gd name="adj" fmla="val 23140"/>
            </a:avLst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30" name="Google Shape;1830;p148"/>
          <p:cNvSpPr txBox="1"/>
          <p:nvPr/>
        </p:nvSpPr>
        <p:spPr>
          <a:xfrm>
            <a:off x="1425978" y="1848125"/>
            <a:ext cx="27225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Work Sans"/>
                <a:ea typeface="Work Sans"/>
                <a:cs typeface="Work Sans"/>
                <a:sym typeface="Work Sans"/>
              </a:rPr>
              <a:t>Independently, write down your </a:t>
            </a:r>
            <a:r>
              <a:rPr lang="en" sz="1800" b="1">
                <a:latin typeface="Work Sans"/>
                <a:ea typeface="Work Sans"/>
                <a:cs typeface="Work Sans"/>
                <a:sym typeface="Work Sans"/>
              </a:rPr>
              <a:t>favorite</a:t>
            </a:r>
            <a:r>
              <a:rPr lang="en" sz="1800">
                <a:latin typeface="Work Sans"/>
                <a:ea typeface="Work Sans"/>
                <a:cs typeface="Work Sans"/>
                <a:sym typeface="Work Sans"/>
              </a:rPr>
              <a:t> things about living in Minnesota</a:t>
            </a:r>
            <a:endParaRPr sz="18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31" name="Google Shape;1831;p148"/>
          <p:cNvSpPr/>
          <p:nvPr/>
        </p:nvSpPr>
        <p:spPr>
          <a:xfrm>
            <a:off x="7614538" y="1848125"/>
            <a:ext cx="595800" cy="595800"/>
          </a:xfrm>
          <a:prstGeom prst="ellipse">
            <a:avLst/>
          </a:prstGeom>
          <a:solidFill>
            <a:srgbClr val="170C6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DC2E"/>
                </a:solidFill>
                <a:latin typeface="Bangers"/>
                <a:ea typeface="Bangers"/>
                <a:cs typeface="Bangers"/>
                <a:sym typeface="Bangers"/>
              </a:rPr>
              <a:t>2</a:t>
            </a:r>
            <a:endParaRPr>
              <a:solidFill>
                <a:srgbClr val="FFDC2E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832" name="Google Shape;1832;p148"/>
          <p:cNvSpPr txBox="1"/>
          <p:nvPr/>
        </p:nvSpPr>
        <p:spPr>
          <a:xfrm>
            <a:off x="811050" y="331425"/>
            <a:ext cx="75219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For the rest of this session, we’re going to focus on a community we’re all familiar with: </a:t>
            </a:r>
            <a:r>
              <a:rPr lang="en" sz="26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Minnesotans</a:t>
            </a:r>
            <a:endParaRPr sz="2600" b="1">
              <a:solidFill>
                <a:srgbClr val="FFDC2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33" name="Google Shape;1833;p148"/>
          <p:cNvSpPr/>
          <p:nvPr/>
        </p:nvSpPr>
        <p:spPr>
          <a:xfrm rot="10800000">
            <a:off x="850875" y="3356475"/>
            <a:ext cx="3356100" cy="1455600"/>
          </a:xfrm>
          <a:prstGeom prst="round1Rect">
            <a:avLst>
              <a:gd name="adj" fmla="val 23140"/>
            </a:avLst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34" name="Google Shape;1834;p148"/>
          <p:cNvSpPr/>
          <p:nvPr/>
        </p:nvSpPr>
        <p:spPr>
          <a:xfrm>
            <a:off x="931728" y="4147225"/>
            <a:ext cx="595800" cy="595800"/>
          </a:xfrm>
          <a:prstGeom prst="ellipse">
            <a:avLst/>
          </a:prstGeom>
          <a:solidFill>
            <a:srgbClr val="170C6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DC2E"/>
                </a:solidFill>
                <a:latin typeface="Bangers"/>
                <a:ea typeface="Bangers"/>
                <a:cs typeface="Bangers"/>
                <a:sym typeface="Bangers"/>
              </a:rPr>
              <a:t>3</a:t>
            </a:r>
            <a:endParaRPr sz="2400">
              <a:solidFill>
                <a:srgbClr val="FFDC2E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835" name="Google Shape;1835;p148"/>
          <p:cNvSpPr txBox="1"/>
          <p:nvPr/>
        </p:nvSpPr>
        <p:spPr>
          <a:xfrm>
            <a:off x="1506816" y="3376275"/>
            <a:ext cx="27225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Work Sans"/>
                <a:ea typeface="Work Sans"/>
                <a:cs typeface="Work Sans"/>
                <a:sym typeface="Work Sans"/>
              </a:rPr>
              <a:t>Compare your list with a neighbor. What’s similar? What’s different? Anything you want to add to your list now?</a:t>
            </a:r>
            <a:endParaRPr sz="16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36" name="Google Shape;1836;p148"/>
          <p:cNvSpPr txBox="1"/>
          <p:nvPr/>
        </p:nvSpPr>
        <p:spPr>
          <a:xfrm>
            <a:off x="4954000" y="1748075"/>
            <a:ext cx="2722500" cy="14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Work Sans"/>
                <a:ea typeface="Work Sans"/>
                <a:cs typeface="Work Sans"/>
                <a:sym typeface="Work Sans"/>
              </a:rPr>
              <a:t>Focus on one of your favorites - How does that aspect of being part of Minnesota bring value to your life?</a:t>
            </a:r>
            <a:endParaRPr sz="1700"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1837" name="Google Shape;1837;p148"/>
          <p:cNvCxnSpPr/>
          <p:nvPr/>
        </p:nvCxnSpPr>
        <p:spPr>
          <a:xfrm>
            <a:off x="2995200" y="2473100"/>
            <a:ext cx="831600" cy="0"/>
          </a:xfrm>
          <a:prstGeom prst="straightConnector1">
            <a:avLst/>
          </a:prstGeom>
          <a:noFill/>
          <a:ln w="39650" cap="flat" cmpd="sng">
            <a:solidFill>
              <a:srgbClr val="FA160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38" name="Google Shape;1838;p148"/>
          <p:cNvSpPr/>
          <p:nvPr/>
        </p:nvSpPr>
        <p:spPr>
          <a:xfrm rot="10800000" flipH="1">
            <a:off x="4937025" y="3356475"/>
            <a:ext cx="3356100" cy="1455600"/>
          </a:xfrm>
          <a:prstGeom prst="round1Rect">
            <a:avLst>
              <a:gd name="adj" fmla="val 23140"/>
            </a:avLst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39" name="Google Shape;1839;p148"/>
          <p:cNvSpPr/>
          <p:nvPr/>
        </p:nvSpPr>
        <p:spPr>
          <a:xfrm>
            <a:off x="7614538" y="4147225"/>
            <a:ext cx="595800" cy="595800"/>
          </a:xfrm>
          <a:prstGeom prst="ellipse">
            <a:avLst/>
          </a:prstGeom>
          <a:solidFill>
            <a:srgbClr val="170C6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DC2E"/>
                </a:solidFill>
                <a:latin typeface="Bangers"/>
                <a:ea typeface="Bangers"/>
                <a:cs typeface="Bangers"/>
                <a:sym typeface="Bangers"/>
              </a:rPr>
              <a:t>4</a:t>
            </a:r>
            <a:endParaRPr>
              <a:solidFill>
                <a:srgbClr val="FFDC2E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840" name="Google Shape;1840;p148"/>
          <p:cNvSpPr txBox="1"/>
          <p:nvPr/>
        </p:nvSpPr>
        <p:spPr>
          <a:xfrm>
            <a:off x="4971103" y="3599475"/>
            <a:ext cx="27225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Work Sans"/>
                <a:ea typeface="Work Sans"/>
                <a:cs typeface="Work Sans"/>
                <a:sym typeface="Work Sans"/>
              </a:rPr>
              <a:t>Decide on 1-2 things from your list to share with the group</a:t>
            </a:r>
            <a:endParaRPr sz="1700"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5" name="Google Shape;1845;p149"/>
          <p:cNvSpPr txBox="1"/>
          <p:nvPr/>
        </p:nvSpPr>
        <p:spPr>
          <a:xfrm>
            <a:off x="620148" y="1171050"/>
            <a:ext cx="3793800" cy="28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b="1">
                <a:latin typeface="Work Sans"/>
                <a:ea typeface="Work Sans"/>
                <a:cs typeface="Work Sans"/>
                <a:sym typeface="Work Sans"/>
              </a:rPr>
              <a:t>Don’t forget to to </a:t>
            </a:r>
            <a:r>
              <a:rPr lang="en" sz="3400" b="1">
                <a:highlight>
                  <a:srgbClr val="FFDC2E"/>
                </a:highlight>
                <a:latin typeface="Work Sans"/>
                <a:ea typeface="Work Sans"/>
                <a:cs typeface="Work Sans"/>
                <a:sym typeface="Work Sans"/>
              </a:rPr>
              <a:t>celebrate </a:t>
            </a:r>
            <a:r>
              <a:rPr lang="en" sz="3400" b="1">
                <a:latin typeface="Work Sans"/>
                <a:ea typeface="Work Sans"/>
                <a:cs typeface="Work Sans"/>
                <a:sym typeface="Work Sans"/>
              </a:rPr>
              <a:t>your shared</a:t>
            </a:r>
            <a:r>
              <a:rPr lang="en" sz="3400" b="1">
                <a:highlight>
                  <a:srgbClr val="FFDC2E"/>
                </a:highlight>
                <a:latin typeface="Work Sans"/>
                <a:ea typeface="Work Sans"/>
                <a:cs typeface="Work Sans"/>
                <a:sym typeface="Work Sans"/>
              </a:rPr>
              <a:t> communities</a:t>
            </a:r>
            <a:r>
              <a:rPr lang="en" sz="3400" b="1">
                <a:latin typeface="Work Sans"/>
                <a:ea typeface="Work Sans"/>
                <a:cs typeface="Work Sans"/>
                <a:sym typeface="Work Sans"/>
              </a:rPr>
              <a:t>. In fact, start there.</a:t>
            </a:r>
            <a:endParaRPr sz="3400" b="1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46" name="Google Shape;1846;p149"/>
          <p:cNvSpPr txBox="1"/>
          <p:nvPr/>
        </p:nvSpPr>
        <p:spPr>
          <a:xfrm>
            <a:off x="4572000" y="1602000"/>
            <a:ext cx="43338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Work Sans"/>
                <a:ea typeface="Work Sans"/>
                <a:cs typeface="Work Sans"/>
                <a:sym typeface="Work Sans"/>
              </a:rPr>
              <a:t>Starting with community assets… </a:t>
            </a:r>
            <a:endParaRPr sz="2400" b="1"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200"/>
              <a:buFont typeface="Work Sans"/>
              <a:buChar char="➔"/>
            </a:pPr>
            <a:r>
              <a:rPr lang="en" sz="2200">
                <a:latin typeface="Work Sans"/>
                <a:ea typeface="Work Sans"/>
                <a:cs typeface="Work Sans"/>
                <a:sym typeface="Work Sans"/>
              </a:rPr>
              <a:t>Reduces discomfort and defensiveness, gives time to </a:t>
            </a:r>
            <a:r>
              <a:rPr lang="en" sz="2200" b="1">
                <a:latin typeface="Work Sans"/>
                <a:ea typeface="Work Sans"/>
                <a:cs typeface="Work Sans"/>
                <a:sym typeface="Work Sans"/>
              </a:rPr>
              <a:t>build trust</a:t>
            </a:r>
            <a:endParaRPr sz="2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47" name="Google Shape;1847;p149"/>
          <p:cNvSpPr/>
          <p:nvPr/>
        </p:nvSpPr>
        <p:spPr>
          <a:xfrm rot="-1530429">
            <a:off x="-901143" y="343787"/>
            <a:ext cx="4352756" cy="617119"/>
          </a:xfrm>
          <a:prstGeom prst="rect">
            <a:avLst/>
          </a:prstGeom>
          <a:solidFill>
            <a:srgbClr val="170C6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Rational</a:t>
            </a:r>
            <a:endParaRPr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2" name="Google Shape;862;p96"/>
          <p:cNvGrpSpPr/>
          <p:nvPr/>
        </p:nvGrpSpPr>
        <p:grpSpPr>
          <a:xfrm>
            <a:off x="1238722" y="502043"/>
            <a:ext cx="6744250" cy="4213250"/>
            <a:chOff x="234875" y="623875"/>
            <a:chExt cx="7121700" cy="4449050"/>
          </a:xfrm>
        </p:grpSpPr>
        <p:sp>
          <p:nvSpPr>
            <p:cNvPr id="863" name="Google Shape;863;p96"/>
            <p:cNvSpPr/>
            <p:nvPr/>
          </p:nvSpPr>
          <p:spPr>
            <a:xfrm>
              <a:off x="5007100" y="2790300"/>
              <a:ext cx="24700" cy="16250"/>
            </a:xfrm>
            <a:custGeom>
              <a:avLst/>
              <a:gdLst/>
              <a:ahLst/>
              <a:cxnLst/>
              <a:rect l="l" t="t" r="r" b="b"/>
              <a:pathLst>
                <a:path w="988" h="650" extrusionOk="0">
                  <a:moveTo>
                    <a:pt x="312" y="52"/>
                  </a:moveTo>
                  <a:cubicBezTo>
                    <a:pt x="650" y="1"/>
                    <a:pt x="650" y="260"/>
                    <a:pt x="909" y="260"/>
                  </a:cubicBezTo>
                  <a:cubicBezTo>
                    <a:pt x="987" y="650"/>
                    <a:pt x="1" y="546"/>
                    <a:pt x="312" y="52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96"/>
            <p:cNvSpPr/>
            <p:nvPr/>
          </p:nvSpPr>
          <p:spPr>
            <a:xfrm>
              <a:off x="5067450" y="1461750"/>
              <a:ext cx="7175" cy="12375"/>
            </a:xfrm>
            <a:custGeom>
              <a:avLst/>
              <a:gdLst/>
              <a:ahLst/>
              <a:cxnLst/>
              <a:rect l="l" t="t" r="r" b="b"/>
              <a:pathLst>
                <a:path w="287" h="495" extrusionOk="0">
                  <a:moveTo>
                    <a:pt x="1" y="494"/>
                  </a:moveTo>
                  <a:cubicBezTo>
                    <a:pt x="131" y="287"/>
                    <a:pt x="183" y="131"/>
                    <a:pt x="287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96"/>
            <p:cNvSpPr/>
            <p:nvPr/>
          </p:nvSpPr>
          <p:spPr>
            <a:xfrm>
              <a:off x="5179750" y="1569500"/>
              <a:ext cx="2625" cy="12350"/>
            </a:xfrm>
            <a:custGeom>
              <a:avLst/>
              <a:gdLst/>
              <a:ahLst/>
              <a:cxnLst/>
              <a:rect l="l" t="t" r="r" b="b"/>
              <a:pathLst>
                <a:path w="105" h="494" extrusionOk="0">
                  <a:moveTo>
                    <a:pt x="0" y="494"/>
                  </a:moveTo>
                  <a:cubicBezTo>
                    <a:pt x="78" y="364"/>
                    <a:pt x="78" y="156"/>
                    <a:pt x="104" y="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96"/>
            <p:cNvSpPr/>
            <p:nvPr/>
          </p:nvSpPr>
          <p:spPr>
            <a:xfrm>
              <a:off x="5763850" y="2799400"/>
              <a:ext cx="12375" cy="12350"/>
            </a:xfrm>
            <a:custGeom>
              <a:avLst/>
              <a:gdLst/>
              <a:ahLst/>
              <a:cxnLst/>
              <a:rect l="l" t="t" r="r" b="b"/>
              <a:pathLst>
                <a:path w="495" h="494" extrusionOk="0">
                  <a:moveTo>
                    <a:pt x="1" y="493"/>
                  </a:moveTo>
                  <a:cubicBezTo>
                    <a:pt x="131" y="363"/>
                    <a:pt x="338" y="182"/>
                    <a:pt x="494" y="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96"/>
            <p:cNvSpPr/>
            <p:nvPr/>
          </p:nvSpPr>
          <p:spPr>
            <a:xfrm>
              <a:off x="5769050" y="2801975"/>
              <a:ext cx="13650" cy="29900"/>
            </a:xfrm>
            <a:custGeom>
              <a:avLst/>
              <a:gdLst/>
              <a:ahLst/>
              <a:cxnLst/>
              <a:rect l="l" t="t" r="r" b="b"/>
              <a:pathLst>
                <a:path w="546" h="1196" extrusionOk="0">
                  <a:moveTo>
                    <a:pt x="1" y="390"/>
                  </a:moveTo>
                  <a:cubicBezTo>
                    <a:pt x="546" y="1195"/>
                    <a:pt x="52" y="416"/>
                    <a:pt x="390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96"/>
            <p:cNvSpPr/>
            <p:nvPr/>
          </p:nvSpPr>
          <p:spPr>
            <a:xfrm>
              <a:off x="6103300" y="3556800"/>
              <a:ext cx="25325" cy="12350"/>
            </a:xfrm>
            <a:custGeom>
              <a:avLst/>
              <a:gdLst/>
              <a:ahLst/>
              <a:cxnLst/>
              <a:rect l="l" t="t" r="r" b="b"/>
              <a:pathLst>
                <a:path w="1013" h="494" extrusionOk="0">
                  <a:moveTo>
                    <a:pt x="1013" y="493"/>
                  </a:moveTo>
                  <a:cubicBezTo>
                    <a:pt x="753" y="182"/>
                    <a:pt x="416" y="104"/>
                    <a:pt x="0" y="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96"/>
            <p:cNvSpPr/>
            <p:nvPr/>
          </p:nvSpPr>
          <p:spPr>
            <a:xfrm>
              <a:off x="238125" y="3705425"/>
              <a:ext cx="1205900" cy="25"/>
            </a:xfrm>
            <a:custGeom>
              <a:avLst/>
              <a:gdLst/>
              <a:ahLst/>
              <a:cxnLst/>
              <a:rect l="l" t="t" r="r" b="b"/>
              <a:pathLst>
                <a:path w="48236" h="1" fill="none" extrusionOk="0">
                  <a:moveTo>
                    <a:pt x="0" y="0"/>
                  </a:moveTo>
                  <a:lnTo>
                    <a:pt x="48235" y="0"/>
                  </a:ln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96"/>
            <p:cNvSpPr/>
            <p:nvPr/>
          </p:nvSpPr>
          <p:spPr>
            <a:xfrm>
              <a:off x="1440100" y="3702825"/>
              <a:ext cx="636700" cy="1272100"/>
            </a:xfrm>
            <a:custGeom>
              <a:avLst/>
              <a:gdLst/>
              <a:ahLst/>
              <a:cxnLst/>
              <a:rect l="l" t="t" r="r" b="b"/>
              <a:pathLst>
                <a:path w="25468" h="50884" fill="none" extrusionOk="0">
                  <a:moveTo>
                    <a:pt x="0" y="0"/>
                  </a:moveTo>
                  <a:lnTo>
                    <a:pt x="25468" y="50883"/>
                  </a:ln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96"/>
            <p:cNvSpPr/>
            <p:nvPr/>
          </p:nvSpPr>
          <p:spPr>
            <a:xfrm>
              <a:off x="1721775" y="4265525"/>
              <a:ext cx="977450" cy="25"/>
            </a:xfrm>
            <a:custGeom>
              <a:avLst/>
              <a:gdLst/>
              <a:ahLst/>
              <a:cxnLst/>
              <a:rect l="l" t="t" r="r" b="b"/>
              <a:pathLst>
                <a:path w="39098" h="1" fill="none" extrusionOk="0">
                  <a:moveTo>
                    <a:pt x="0" y="0"/>
                  </a:moveTo>
                  <a:lnTo>
                    <a:pt x="39097" y="0"/>
                  </a:ln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96"/>
            <p:cNvSpPr/>
            <p:nvPr/>
          </p:nvSpPr>
          <p:spPr>
            <a:xfrm>
              <a:off x="2695950" y="4263575"/>
              <a:ext cx="355675" cy="710050"/>
            </a:xfrm>
            <a:custGeom>
              <a:avLst/>
              <a:gdLst/>
              <a:ahLst/>
              <a:cxnLst/>
              <a:rect l="l" t="t" r="r" b="b"/>
              <a:pathLst>
                <a:path w="14227" h="28402" fill="none" extrusionOk="0">
                  <a:moveTo>
                    <a:pt x="0" y="0"/>
                  </a:moveTo>
                  <a:lnTo>
                    <a:pt x="14227" y="28401"/>
                  </a:ln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96"/>
            <p:cNvSpPr/>
            <p:nvPr/>
          </p:nvSpPr>
          <p:spPr>
            <a:xfrm>
              <a:off x="3057450" y="981500"/>
              <a:ext cx="854125" cy="532850"/>
            </a:xfrm>
            <a:custGeom>
              <a:avLst/>
              <a:gdLst/>
              <a:ahLst/>
              <a:cxnLst/>
              <a:rect l="l" t="t" r="r" b="b"/>
              <a:pathLst>
                <a:path w="34165" h="21314" extrusionOk="0">
                  <a:moveTo>
                    <a:pt x="31153" y="1402"/>
                  </a:moveTo>
                  <a:cubicBezTo>
                    <a:pt x="31257" y="1947"/>
                    <a:pt x="31309" y="2362"/>
                    <a:pt x="31361" y="2804"/>
                  </a:cubicBezTo>
                  <a:cubicBezTo>
                    <a:pt x="31439" y="3453"/>
                    <a:pt x="31309" y="3998"/>
                    <a:pt x="31361" y="5218"/>
                  </a:cubicBezTo>
                  <a:cubicBezTo>
                    <a:pt x="31361" y="5374"/>
                    <a:pt x="31621" y="5504"/>
                    <a:pt x="31569" y="5815"/>
                  </a:cubicBezTo>
                  <a:cubicBezTo>
                    <a:pt x="31491" y="6308"/>
                    <a:pt x="31673" y="7503"/>
                    <a:pt x="31958" y="8411"/>
                  </a:cubicBezTo>
                  <a:cubicBezTo>
                    <a:pt x="32192" y="9112"/>
                    <a:pt x="32633" y="9709"/>
                    <a:pt x="32763" y="10410"/>
                  </a:cubicBezTo>
                  <a:cubicBezTo>
                    <a:pt x="32815" y="10774"/>
                    <a:pt x="32555" y="11137"/>
                    <a:pt x="32555" y="11215"/>
                  </a:cubicBezTo>
                  <a:cubicBezTo>
                    <a:pt x="32555" y="11527"/>
                    <a:pt x="32919" y="12695"/>
                    <a:pt x="32971" y="13396"/>
                  </a:cubicBezTo>
                  <a:cubicBezTo>
                    <a:pt x="32997" y="13837"/>
                    <a:pt x="32763" y="13941"/>
                    <a:pt x="32763" y="14201"/>
                  </a:cubicBezTo>
                  <a:cubicBezTo>
                    <a:pt x="32763" y="14330"/>
                    <a:pt x="32867" y="15732"/>
                    <a:pt x="32971" y="16407"/>
                  </a:cubicBezTo>
                  <a:cubicBezTo>
                    <a:pt x="33023" y="16745"/>
                    <a:pt x="33023" y="17238"/>
                    <a:pt x="33152" y="17601"/>
                  </a:cubicBezTo>
                  <a:cubicBezTo>
                    <a:pt x="33256" y="17835"/>
                    <a:pt x="33698" y="18147"/>
                    <a:pt x="33749" y="18406"/>
                  </a:cubicBezTo>
                  <a:cubicBezTo>
                    <a:pt x="33983" y="19211"/>
                    <a:pt x="33853" y="20016"/>
                    <a:pt x="34165" y="20795"/>
                  </a:cubicBezTo>
                  <a:cubicBezTo>
                    <a:pt x="22716" y="21314"/>
                    <a:pt x="11008" y="20405"/>
                    <a:pt x="1" y="19808"/>
                  </a:cubicBezTo>
                  <a:cubicBezTo>
                    <a:pt x="624" y="13292"/>
                    <a:pt x="701" y="6231"/>
                    <a:pt x="1610" y="0"/>
                  </a:cubicBezTo>
                  <a:cubicBezTo>
                    <a:pt x="10956" y="961"/>
                    <a:pt x="21496" y="753"/>
                    <a:pt x="31153" y="1402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96"/>
            <p:cNvSpPr/>
            <p:nvPr/>
          </p:nvSpPr>
          <p:spPr>
            <a:xfrm>
              <a:off x="1368050" y="4473850"/>
              <a:ext cx="9125" cy="4575"/>
            </a:xfrm>
            <a:custGeom>
              <a:avLst/>
              <a:gdLst/>
              <a:ahLst/>
              <a:cxnLst/>
              <a:rect l="l" t="t" r="r" b="b"/>
              <a:pathLst>
                <a:path w="365" h="183" extrusionOk="0">
                  <a:moveTo>
                    <a:pt x="1" y="1"/>
                  </a:moveTo>
                  <a:cubicBezTo>
                    <a:pt x="156" y="1"/>
                    <a:pt x="286" y="53"/>
                    <a:pt x="364" y="182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96"/>
            <p:cNvSpPr/>
            <p:nvPr/>
          </p:nvSpPr>
          <p:spPr>
            <a:xfrm>
              <a:off x="1511475" y="4458275"/>
              <a:ext cx="1975" cy="5225"/>
            </a:xfrm>
            <a:custGeom>
              <a:avLst/>
              <a:gdLst/>
              <a:ahLst/>
              <a:cxnLst/>
              <a:rect l="l" t="t" r="r" b="b"/>
              <a:pathLst>
                <a:path w="79" h="209" extrusionOk="0">
                  <a:moveTo>
                    <a:pt x="79" y="208"/>
                  </a:moveTo>
                  <a:cubicBezTo>
                    <a:pt x="79" y="104"/>
                    <a:pt x="27" y="79"/>
                    <a:pt x="1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96"/>
            <p:cNvSpPr/>
            <p:nvPr/>
          </p:nvSpPr>
          <p:spPr>
            <a:xfrm>
              <a:off x="1446575" y="786125"/>
              <a:ext cx="764575" cy="1248100"/>
            </a:xfrm>
            <a:custGeom>
              <a:avLst/>
              <a:gdLst/>
              <a:ahLst/>
              <a:cxnLst/>
              <a:rect l="l" t="t" r="r" b="b"/>
              <a:pathLst>
                <a:path w="30583" h="49924" extrusionOk="0">
                  <a:moveTo>
                    <a:pt x="1" y="44965"/>
                  </a:moveTo>
                  <a:cubicBezTo>
                    <a:pt x="312" y="42862"/>
                    <a:pt x="780" y="41382"/>
                    <a:pt x="1143" y="39539"/>
                  </a:cubicBezTo>
                  <a:cubicBezTo>
                    <a:pt x="1533" y="37644"/>
                    <a:pt x="1740" y="35697"/>
                    <a:pt x="2130" y="33906"/>
                  </a:cubicBezTo>
                  <a:cubicBezTo>
                    <a:pt x="2260" y="33282"/>
                    <a:pt x="2727" y="32815"/>
                    <a:pt x="2934" y="32296"/>
                  </a:cubicBezTo>
                  <a:cubicBezTo>
                    <a:pt x="3142" y="31777"/>
                    <a:pt x="3090" y="31102"/>
                    <a:pt x="3220" y="30583"/>
                  </a:cubicBezTo>
                  <a:cubicBezTo>
                    <a:pt x="3012" y="30167"/>
                    <a:pt x="2260" y="30297"/>
                    <a:pt x="2285" y="29648"/>
                  </a:cubicBezTo>
                  <a:cubicBezTo>
                    <a:pt x="2234" y="27597"/>
                    <a:pt x="3609" y="27337"/>
                    <a:pt x="4726" y="26429"/>
                  </a:cubicBezTo>
                  <a:cubicBezTo>
                    <a:pt x="4362" y="25806"/>
                    <a:pt x="4882" y="25546"/>
                    <a:pt x="5141" y="25131"/>
                  </a:cubicBezTo>
                  <a:cubicBezTo>
                    <a:pt x="5375" y="24741"/>
                    <a:pt x="5686" y="23885"/>
                    <a:pt x="5946" y="23521"/>
                  </a:cubicBezTo>
                  <a:cubicBezTo>
                    <a:pt x="6517" y="22691"/>
                    <a:pt x="7218" y="22405"/>
                    <a:pt x="7192" y="21652"/>
                  </a:cubicBezTo>
                  <a:cubicBezTo>
                    <a:pt x="7192" y="21133"/>
                    <a:pt x="6699" y="20692"/>
                    <a:pt x="6413" y="20250"/>
                  </a:cubicBezTo>
                  <a:cubicBezTo>
                    <a:pt x="6102" y="19835"/>
                    <a:pt x="5972" y="19783"/>
                    <a:pt x="5712" y="19186"/>
                  </a:cubicBezTo>
                  <a:lnTo>
                    <a:pt x="5920" y="18770"/>
                  </a:lnTo>
                  <a:cubicBezTo>
                    <a:pt x="5712" y="18303"/>
                    <a:pt x="5946" y="18225"/>
                    <a:pt x="5738" y="17472"/>
                  </a:cubicBezTo>
                  <a:cubicBezTo>
                    <a:pt x="5686" y="17239"/>
                    <a:pt x="5660" y="16538"/>
                    <a:pt x="5660" y="16330"/>
                  </a:cubicBezTo>
                  <a:cubicBezTo>
                    <a:pt x="5660" y="16356"/>
                    <a:pt x="5868" y="16122"/>
                    <a:pt x="5920" y="15967"/>
                  </a:cubicBezTo>
                  <a:cubicBezTo>
                    <a:pt x="6128" y="15370"/>
                    <a:pt x="5894" y="14435"/>
                    <a:pt x="5998" y="13864"/>
                  </a:cubicBezTo>
                  <a:cubicBezTo>
                    <a:pt x="6387" y="11761"/>
                    <a:pt x="7244" y="9710"/>
                    <a:pt x="7530" y="7322"/>
                  </a:cubicBezTo>
                  <a:cubicBezTo>
                    <a:pt x="7711" y="5842"/>
                    <a:pt x="8230" y="5011"/>
                    <a:pt x="8334" y="3921"/>
                  </a:cubicBezTo>
                  <a:cubicBezTo>
                    <a:pt x="8360" y="3609"/>
                    <a:pt x="8516" y="2986"/>
                    <a:pt x="8542" y="2934"/>
                  </a:cubicBezTo>
                  <a:cubicBezTo>
                    <a:pt x="8594" y="2805"/>
                    <a:pt x="8802" y="1688"/>
                    <a:pt x="8802" y="1714"/>
                  </a:cubicBezTo>
                  <a:cubicBezTo>
                    <a:pt x="8983" y="676"/>
                    <a:pt x="8905" y="676"/>
                    <a:pt x="9269" y="1"/>
                  </a:cubicBezTo>
                  <a:lnTo>
                    <a:pt x="12929" y="780"/>
                  </a:lnTo>
                  <a:cubicBezTo>
                    <a:pt x="12670" y="3090"/>
                    <a:pt x="12332" y="4804"/>
                    <a:pt x="11865" y="6854"/>
                  </a:cubicBezTo>
                  <a:cubicBezTo>
                    <a:pt x="12332" y="7711"/>
                    <a:pt x="12748" y="8360"/>
                    <a:pt x="12903" y="9502"/>
                  </a:cubicBezTo>
                  <a:cubicBezTo>
                    <a:pt x="12955" y="9892"/>
                    <a:pt x="12722" y="9996"/>
                    <a:pt x="12696" y="10333"/>
                  </a:cubicBezTo>
                  <a:cubicBezTo>
                    <a:pt x="12670" y="10749"/>
                    <a:pt x="12929" y="10930"/>
                    <a:pt x="13111" y="11164"/>
                  </a:cubicBezTo>
                  <a:cubicBezTo>
                    <a:pt x="13241" y="11346"/>
                    <a:pt x="13163" y="11631"/>
                    <a:pt x="13293" y="11787"/>
                  </a:cubicBezTo>
                  <a:cubicBezTo>
                    <a:pt x="13578" y="12125"/>
                    <a:pt x="13864" y="12280"/>
                    <a:pt x="14098" y="12618"/>
                  </a:cubicBezTo>
                  <a:cubicBezTo>
                    <a:pt x="14461" y="13163"/>
                    <a:pt x="14825" y="13942"/>
                    <a:pt x="15110" y="14487"/>
                  </a:cubicBezTo>
                  <a:cubicBezTo>
                    <a:pt x="15188" y="14617"/>
                    <a:pt x="15525" y="14980"/>
                    <a:pt x="15499" y="15110"/>
                  </a:cubicBezTo>
                  <a:cubicBezTo>
                    <a:pt x="15396" y="15603"/>
                    <a:pt x="15396" y="15292"/>
                    <a:pt x="15707" y="15707"/>
                  </a:cubicBezTo>
                  <a:cubicBezTo>
                    <a:pt x="15811" y="15863"/>
                    <a:pt x="15785" y="16200"/>
                    <a:pt x="15915" y="16330"/>
                  </a:cubicBezTo>
                  <a:cubicBezTo>
                    <a:pt x="16174" y="16668"/>
                    <a:pt x="16927" y="16434"/>
                    <a:pt x="16382" y="17005"/>
                  </a:cubicBezTo>
                  <a:cubicBezTo>
                    <a:pt x="16668" y="17420"/>
                    <a:pt x="17706" y="16694"/>
                    <a:pt x="17706" y="17369"/>
                  </a:cubicBezTo>
                  <a:cubicBezTo>
                    <a:pt x="17265" y="19082"/>
                    <a:pt x="16149" y="19887"/>
                    <a:pt x="16590" y="21938"/>
                  </a:cubicBezTo>
                  <a:cubicBezTo>
                    <a:pt x="16330" y="22483"/>
                    <a:pt x="16071" y="22249"/>
                    <a:pt x="15785" y="22768"/>
                  </a:cubicBezTo>
                  <a:cubicBezTo>
                    <a:pt x="15863" y="22639"/>
                    <a:pt x="15733" y="23184"/>
                    <a:pt x="15733" y="23262"/>
                  </a:cubicBezTo>
                  <a:cubicBezTo>
                    <a:pt x="15733" y="23677"/>
                    <a:pt x="15525" y="23729"/>
                    <a:pt x="15785" y="24326"/>
                  </a:cubicBezTo>
                  <a:cubicBezTo>
                    <a:pt x="16642" y="24715"/>
                    <a:pt x="16772" y="24793"/>
                    <a:pt x="17473" y="24664"/>
                  </a:cubicBezTo>
                  <a:cubicBezTo>
                    <a:pt x="17966" y="24586"/>
                    <a:pt x="18018" y="23859"/>
                    <a:pt x="18797" y="24015"/>
                  </a:cubicBezTo>
                  <a:cubicBezTo>
                    <a:pt x="19342" y="24819"/>
                    <a:pt x="18952" y="25806"/>
                    <a:pt x="19264" y="26870"/>
                  </a:cubicBezTo>
                  <a:cubicBezTo>
                    <a:pt x="19471" y="27571"/>
                    <a:pt x="19913" y="27805"/>
                    <a:pt x="19991" y="28402"/>
                  </a:cubicBezTo>
                  <a:cubicBezTo>
                    <a:pt x="20146" y="29155"/>
                    <a:pt x="19679" y="29492"/>
                    <a:pt x="20121" y="29934"/>
                  </a:cubicBezTo>
                  <a:cubicBezTo>
                    <a:pt x="22094" y="30167"/>
                    <a:pt x="21445" y="31543"/>
                    <a:pt x="21782" y="33205"/>
                  </a:cubicBezTo>
                  <a:cubicBezTo>
                    <a:pt x="22327" y="32997"/>
                    <a:pt x="22561" y="32867"/>
                    <a:pt x="23184" y="32867"/>
                  </a:cubicBezTo>
                  <a:cubicBezTo>
                    <a:pt x="23625" y="32867"/>
                    <a:pt x="23859" y="33049"/>
                    <a:pt x="24248" y="32997"/>
                  </a:cubicBezTo>
                  <a:cubicBezTo>
                    <a:pt x="24638" y="32971"/>
                    <a:pt x="25209" y="32530"/>
                    <a:pt x="25650" y="32530"/>
                  </a:cubicBezTo>
                  <a:cubicBezTo>
                    <a:pt x="26507" y="32556"/>
                    <a:pt x="27286" y="32815"/>
                    <a:pt x="28116" y="33075"/>
                  </a:cubicBezTo>
                  <a:cubicBezTo>
                    <a:pt x="29077" y="33179"/>
                    <a:pt x="28610" y="31984"/>
                    <a:pt x="29700" y="32192"/>
                  </a:cubicBezTo>
                  <a:cubicBezTo>
                    <a:pt x="30297" y="32400"/>
                    <a:pt x="29726" y="33698"/>
                    <a:pt x="30583" y="33672"/>
                  </a:cubicBezTo>
                  <a:lnTo>
                    <a:pt x="28168" y="49923"/>
                  </a:lnTo>
                  <a:lnTo>
                    <a:pt x="1" y="44991"/>
                  </a:ln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96"/>
            <p:cNvSpPr/>
            <p:nvPr/>
          </p:nvSpPr>
          <p:spPr>
            <a:xfrm>
              <a:off x="2518775" y="3057050"/>
              <a:ext cx="1828950" cy="1780275"/>
            </a:xfrm>
            <a:custGeom>
              <a:avLst/>
              <a:gdLst/>
              <a:ahLst/>
              <a:cxnLst/>
              <a:rect l="l" t="t" r="r" b="b"/>
              <a:pathLst>
                <a:path w="73158" h="71211" extrusionOk="0">
                  <a:moveTo>
                    <a:pt x="52700" y="58204"/>
                  </a:moveTo>
                  <a:cubicBezTo>
                    <a:pt x="52103" y="57919"/>
                    <a:pt x="51117" y="57919"/>
                    <a:pt x="50520" y="58204"/>
                  </a:cubicBezTo>
                  <a:cubicBezTo>
                    <a:pt x="50753" y="58672"/>
                    <a:pt x="51039" y="58386"/>
                    <a:pt x="51299" y="58594"/>
                  </a:cubicBezTo>
                  <a:cubicBezTo>
                    <a:pt x="51506" y="58750"/>
                    <a:pt x="51636" y="59035"/>
                    <a:pt x="51922" y="59399"/>
                  </a:cubicBezTo>
                  <a:cubicBezTo>
                    <a:pt x="51870" y="60203"/>
                    <a:pt x="51299" y="60515"/>
                    <a:pt x="51299" y="61398"/>
                  </a:cubicBezTo>
                  <a:cubicBezTo>
                    <a:pt x="50130" y="61657"/>
                    <a:pt x="49819" y="61008"/>
                    <a:pt x="49118" y="60800"/>
                  </a:cubicBezTo>
                  <a:cubicBezTo>
                    <a:pt x="49092" y="61424"/>
                    <a:pt x="49637" y="61475"/>
                    <a:pt x="49507" y="62202"/>
                  </a:cubicBezTo>
                  <a:cubicBezTo>
                    <a:pt x="50234" y="62254"/>
                    <a:pt x="50468" y="62514"/>
                    <a:pt x="51117" y="62202"/>
                  </a:cubicBezTo>
                  <a:cubicBezTo>
                    <a:pt x="50857" y="62748"/>
                    <a:pt x="50883" y="63552"/>
                    <a:pt x="50312" y="63786"/>
                  </a:cubicBezTo>
                  <a:cubicBezTo>
                    <a:pt x="49897" y="64695"/>
                    <a:pt x="50753" y="65006"/>
                    <a:pt x="50909" y="65603"/>
                  </a:cubicBezTo>
                  <a:cubicBezTo>
                    <a:pt x="51065" y="66122"/>
                    <a:pt x="50961" y="66849"/>
                    <a:pt x="51117" y="67394"/>
                  </a:cubicBezTo>
                  <a:cubicBezTo>
                    <a:pt x="51247" y="67862"/>
                    <a:pt x="51610" y="68173"/>
                    <a:pt x="51714" y="68589"/>
                  </a:cubicBezTo>
                  <a:cubicBezTo>
                    <a:pt x="51896" y="69316"/>
                    <a:pt x="51558" y="70120"/>
                    <a:pt x="52103" y="70588"/>
                  </a:cubicBezTo>
                  <a:cubicBezTo>
                    <a:pt x="52207" y="71081"/>
                    <a:pt x="51195" y="70484"/>
                    <a:pt x="51506" y="71211"/>
                  </a:cubicBezTo>
                  <a:cubicBezTo>
                    <a:pt x="50546" y="71185"/>
                    <a:pt x="50260" y="70042"/>
                    <a:pt x="49326" y="69809"/>
                  </a:cubicBezTo>
                  <a:cubicBezTo>
                    <a:pt x="48443" y="69575"/>
                    <a:pt x="47560" y="69965"/>
                    <a:pt x="46314" y="69809"/>
                  </a:cubicBezTo>
                  <a:cubicBezTo>
                    <a:pt x="45613" y="69238"/>
                    <a:pt x="45146" y="68459"/>
                    <a:pt x="43718" y="68589"/>
                  </a:cubicBezTo>
                  <a:cubicBezTo>
                    <a:pt x="43484" y="67784"/>
                    <a:pt x="42602" y="67602"/>
                    <a:pt x="41537" y="67602"/>
                  </a:cubicBezTo>
                  <a:cubicBezTo>
                    <a:pt x="41330" y="67498"/>
                    <a:pt x="41459" y="67187"/>
                    <a:pt x="41330" y="67005"/>
                  </a:cubicBezTo>
                  <a:cubicBezTo>
                    <a:pt x="41304" y="66953"/>
                    <a:pt x="40940" y="66797"/>
                    <a:pt x="40940" y="66797"/>
                  </a:cubicBezTo>
                  <a:cubicBezTo>
                    <a:pt x="40758" y="66382"/>
                    <a:pt x="40862" y="65811"/>
                    <a:pt x="40733" y="65395"/>
                  </a:cubicBezTo>
                  <a:cubicBezTo>
                    <a:pt x="40421" y="64487"/>
                    <a:pt x="39850" y="63812"/>
                    <a:pt x="39331" y="63189"/>
                  </a:cubicBezTo>
                  <a:cubicBezTo>
                    <a:pt x="39201" y="62773"/>
                    <a:pt x="39538" y="62670"/>
                    <a:pt x="39538" y="62410"/>
                  </a:cubicBezTo>
                  <a:cubicBezTo>
                    <a:pt x="39512" y="61969"/>
                    <a:pt x="39175" y="61891"/>
                    <a:pt x="39123" y="61605"/>
                  </a:cubicBezTo>
                  <a:cubicBezTo>
                    <a:pt x="39071" y="61112"/>
                    <a:pt x="39409" y="60593"/>
                    <a:pt x="39123" y="59996"/>
                  </a:cubicBezTo>
                  <a:cubicBezTo>
                    <a:pt x="38915" y="59425"/>
                    <a:pt x="38318" y="59217"/>
                    <a:pt x="37747" y="59009"/>
                  </a:cubicBezTo>
                  <a:cubicBezTo>
                    <a:pt x="37228" y="57893"/>
                    <a:pt x="36423" y="57114"/>
                    <a:pt x="35930" y="55998"/>
                  </a:cubicBezTo>
                  <a:cubicBezTo>
                    <a:pt x="35748" y="55660"/>
                    <a:pt x="35229" y="55634"/>
                    <a:pt x="34943" y="55401"/>
                  </a:cubicBezTo>
                  <a:cubicBezTo>
                    <a:pt x="34787" y="54959"/>
                    <a:pt x="34632" y="54648"/>
                    <a:pt x="34528" y="53791"/>
                  </a:cubicBezTo>
                  <a:cubicBezTo>
                    <a:pt x="34528" y="53765"/>
                    <a:pt x="34424" y="53272"/>
                    <a:pt x="34138" y="52805"/>
                  </a:cubicBezTo>
                  <a:cubicBezTo>
                    <a:pt x="34087" y="52727"/>
                    <a:pt x="33775" y="52675"/>
                    <a:pt x="33723" y="52597"/>
                  </a:cubicBezTo>
                  <a:cubicBezTo>
                    <a:pt x="33671" y="52493"/>
                    <a:pt x="33801" y="52311"/>
                    <a:pt x="33723" y="52207"/>
                  </a:cubicBezTo>
                  <a:cubicBezTo>
                    <a:pt x="33541" y="51844"/>
                    <a:pt x="33464" y="51532"/>
                    <a:pt x="33126" y="51195"/>
                  </a:cubicBezTo>
                  <a:cubicBezTo>
                    <a:pt x="32970" y="51013"/>
                    <a:pt x="32918" y="50286"/>
                    <a:pt x="32737" y="49793"/>
                  </a:cubicBezTo>
                  <a:cubicBezTo>
                    <a:pt x="32373" y="48910"/>
                    <a:pt x="31594" y="48391"/>
                    <a:pt x="30945" y="47612"/>
                  </a:cubicBezTo>
                  <a:cubicBezTo>
                    <a:pt x="30634" y="47249"/>
                    <a:pt x="30063" y="46600"/>
                    <a:pt x="29543" y="46211"/>
                  </a:cubicBezTo>
                  <a:cubicBezTo>
                    <a:pt x="29466" y="46133"/>
                    <a:pt x="29232" y="46107"/>
                    <a:pt x="29336" y="46211"/>
                  </a:cubicBezTo>
                  <a:cubicBezTo>
                    <a:pt x="28687" y="45536"/>
                    <a:pt x="28635" y="45120"/>
                    <a:pt x="28142" y="44601"/>
                  </a:cubicBezTo>
                  <a:cubicBezTo>
                    <a:pt x="27311" y="44809"/>
                    <a:pt x="26039" y="44705"/>
                    <a:pt x="24741" y="44393"/>
                  </a:cubicBezTo>
                  <a:cubicBezTo>
                    <a:pt x="24040" y="44238"/>
                    <a:pt x="23235" y="43511"/>
                    <a:pt x="22742" y="44601"/>
                  </a:cubicBezTo>
                  <a:cubicBezTo>
                    <a:pt x="22067" y="44341"/>
                    <a:pt x="21314" y="44731"/>
                    <a:pt x="20950" y="45198"/>
                  </a:cubicBezTo>
                  <a:cubicBezTo>
                    <a:pt x="20639" y="45613"/>
                    <a:pt x="20327" y="46548"/>
                    <a:pt x="19938" y="47405"/>
                  </a:cubicBezTo>
                  <a:cubicBezTo>
                    <a:pt x="19600" y="48132"/>
                    <a:pt x="18796" y="48859"/>
                    <a:pt x="18147" y="49404"/>
                  </a:cubicBezTo>
                  <a:cubicBezTo>
                    <a:pt x="17004" y="49430"/>
                    <a:pt x="16174" y="48573"/>
                    <a:pt x="15343" y="48002"/>
                  </a:cubicBezTo>
                  <a:cubicBezTo>
                    <a:pt x="15083" y="47820"/>
                    <a:pt x="14928" y="47483"/>
                    <a:pt x="14746" y="47405"/>
                  </a:cubicBezTo>
                  <a:cubicBezTo>
                    <a:pt x="14330" y="47171"/>
                    <a:pt x="13759" y="47275"/>
                    <a:pt x="13344" y="46989"/>
                  </a:cubicBezTo>
                  <a:cubicBezTo>
                    <a:pt x="12539" y="46418"/>
                    <a:pt x="12124" y="45172"/>
                    <a:pt x="10956" y="44990"/>
                  </a:cubicBezTo>
                  <a:cubicBezTo>
                    <a:pt x="10930" y="43848"/>
                    <a:pt x="9606" y="43277"/>
                    <a:pt x="9969" y="41797"/>
                  </a:cubicBezTo>
                  <a:cubicBezTo>
                    <a:pt x="10073" y="41330"/>
                    <a:pt x="10099" y="40940"/>
                    <a:pt x="9761" y="40214"/>
                  </a:cubicBezTo>
                  <a:cubicBezTo>
                    <a:pt x="9709" y="40136"/>
                    <a:pt x="9632" y="39746"/>
                    <a:pt x="9554" y="39616"/>
                  </a:cubicBezTo>
                  <a:cubicBezTo>
                    <a:pt x="9502" y="39539"/>
                    <a:pt x="9164" y="39461"/>
                    <a:pt x="9164" y="39409"/>
                  </a:cubicBezTo>
                  <a:cubicBezTo>
                    <a:pt x="9086" y="39175"/>
                    <a:pt x="9268" y="38812"/>
                    <a:pt x="9164" y="38604"/>
                  </a:cubicBezTo>
                  <a:cubicBezTo>
                    <a:pt x="8983" y="38267"/>
                    <a:pt x="8775" y="38059"/>
                    <a:pt x="8567" y="37799"/>
                  </a:cubicBezTo>
                  <a:cubicBezTo>
                    <a:pt x="8256" y="37462"/>
                    <a:pt x="7944" y="37072"/>
                    <a:pt x="7555" y="36813"/>
                  </a:cubicBezTo>
                  <a:cubicBezTo>
                    <a:pt x="7269" y="36605"/>
                    <a:pt x="6698" y="36527"/>
                    <a:pt x="6360" y="36216"/>
                  </a:cubicBezTo>
                  <a:cubicBezTo>
                    <a:pt x="6127" y="35982"/>
                    <a:pt x="5971" y="35489"/>
                    <a:pt x="5763" y="35203"/>
                  </a:cubicBezTo>
                  <a:cubicBezTo>
                    <a:pt x="5530" y="34866"/>
                    <a:pt x="5218" y="34710"/>
                    <a:pt x="4959" y="34398"/>
                  </a:cubicBezTo>
                  <a:cubicBezTo>
                    <a:pt x="4102" y="33334"/>
                    <a:pt x="3557" y="32373"/>
                    <a:pt x="2155" y="31802"/>
                  </a:cubicBezTo>
                  <a:cubicBezTo>
                    <a:pt x="2129" y="31231"/>
                    <a:pt x="1791" y="30972"/>
                    <a:pt x="1765" y="30400"/>
                  </a:cubicBezTo>
                  <a:cubicBezTo>
                    <a:pt x="1272" y="29622"/>
                    <a:pt x="0" y="29622"/>
                    <a:pt x="156" y="28194"/>
                  </a:cubicBezTo>
                  <a:cubicBezTo>
                    <a:pt x="6438" y="28921"/>
                    <a:pt x="12877" y="29466"/>
                    <a:pt x="19549" y="29803"/>
                  </a:cubicBezTo>
                  <a:cubicBezTo>
                    <a:pt x="19808" y="29725"/>
                    <a:pt x="19860" y="29440"/>
                    <a:pt x="20146" y="29414"/>
                  </a:cubicBezTo>
                  <a:cubicBezTo>
                    <a:pt x="20691" y="19497"/>
                    <a:pt x="21470" y="9788"/>
                    <a:pt x="22145" y="0"/>
                  </a:cubicBezTo>
                  <a:cubicBezTo>
                    <a:pt x="27207" y="390"/>
                    <a:pt x="32607" y="442"/>
                    <a:pt x="37721" y="805"/>
                  </a:cubicBezTo>
                  <a:cubicBezTo>
                    <a:pt x="37747" y="5141"/>
                    <a:pt x="37669" y="9424"/>
                    <a:pt x="37332" y="13396"/>
                  </a:cubicBezTo>
                  <a:cubicBezTo>
                    <a:pt x="38240" y="13604"/>
                    <a:pt x="38656" y="14331"/>
                    <a:pt x="39331" y="14798"/>
                  </a:cubicBezTo>
                  <a:cubicBezTo>
                    <a:pt x="40317" y="14928"/>
                    <a:pt x="40940" y="14538"/>
                    <a:pt x="41511" y="14798"/>
                  </a:cubicBezTo>
                  <a:cubicBezTo>
                    <a:pt x="41849" y="15058"/>
                    <a:pt x="41589" y="15940"/>
                    <a:pt x="41927" y="16200"/>
                  </a:cubicBezTo>
                  <a:cubicBezTo>
                    <a:pt x="43458" y="16252"/>
                    <a:pt x="44834" y="16485"/>
                    <a:pt x="45717" y="17212"/>
                  </a:cubicBezTo>
                  <a:cubicBezTo>
                    <a:pt x="46470" y="16719"/>
                    <a:pt x="46548" y="16641"/>
                    <a:pt x="47716" y="16797"/>
                  </a:cubicBezTo>
                  <a:cubicBezTo>
                    <a:pt x="47612" y="17420"/>
                    <a:pt x="47872" y="17680"/>
                    <a:pt x="48495" y="17602"/>
                  </a:cubicBezTo>
                  <a:cubicBezTo>
                    <a:pt x="48443" y="18069"/>
                    <a:pt x="48547" y="18355"/>
                    <a:pt x="48702" y="18588"/>
                  </a:cubicBezTo>
                  <a:cubicBezTo>
                    <a:pt x="49429" y="18588"/>
                    <a:pt x="49611" y="18043"/>
                    <a:pt x="50104" y="17809"/>
                  </a:cubicBezTo>
                  <a:cubicBezTo>
                    <a:pt x="50598" y="17991"/>
                    <a:pt x="50909" y="18329"/>
                    <a:pt x="51091" y="18796"/>
                  </a:cubicBezTo>
                  <a:cubicBezTo>
                    <a:pt x="51688" y="18848"/>
                    <a:pt x="52129" y="18744"/>
                    <a:pt x="52311" y="18407"/>
                  </a:cubicBezTo>
                  <a:cubicBezTo>
                    <a:pt x="52752" y="18484"/>
                    <a:pt x="52285" y="19497"/>
                    <a:pt x="52908" y="19393"/>
                  </a:cubicBezTo>
                  <a:cubicBezTo>
                    <a:pt x="53349" y="19419"/>
                    <a:pt x="53427" y="18770"/>
                    <a:pt x="53713" y="18407"/>
                  </a:cubicBezTo>
                  <a:cubicBezTo>
                    <a:pt x="53765" y="18303"/>
                    <a:pt x="53947" y="18225"/>
                    <a:pt x="53895" y="17991"/>
                  </a:cubicBezTo>
                  <a:cubicBezTo>
                    <a:pt x="54673" y="18277"/>
                    <a:pt x="54881" y="18822"/>
                    <a:pt x="55894" y="18407"/>
                  </a:cubicBezTo>
                  <a:cubicBezTo>
                    <a:pt x="56153" y="19056"/>
                    <a:pt x="57036" y="19133"/>
                    <a:pt x="57503" y="19601"/>
                  </a:cubicBezTo>
                  <a:cubicBezTo>
                    <a:pt x="57867" y="19185"/>
                    <a:pt x="58490" y="19004"/>
                    <a:pt x="58905" y="18614"/>
                  </a:cubicBezTo>
                  <a:cubicBezTo>
                    <a:pt x="59476" y="18433"/>
                    <a:pt x="59502" y="18433"/>
                    <a:pt x="60099" y="18614"/>
                  </a:cubicBezTo>
                  <a:cubicBezTo>
                    <a:pt x="60592" y="18510"/>
                    <a:pt x="60904" y="18225"/>
                    <a:pt x="61293" y="17991"/>
                  </a:cubicBezTo>
                  <a:cubicBezTo>
                    <a:pt x="61683" y="18225"/>
                    <a:pt x="62825" y="18874"/>
                    <a:pt x="63292" y="17991"/>
                  </a:cubicBezTo>
                  <a:cubicBezTo>
                    <a:pt x="64149" y="17758"/>
                    <a:pt x="64798" y="18952"/>
                    <a:pt x="65291" y="19211"/>
                  </a:cubicBezTo>
                  <a:cubicBezTo>
                    <a:pt x="65447" y="19289"/>
                    <a:pt x="65733" y="19133"/>
                    <a:pt x="65888" y="19211"/>
                  </a:cubicBezTo>
                  <a:cubicBezTo>
                    <a:pt x="65966" y="19237"/>
                    <a:pt x="66044" y="19575"/>
                    <a:pt x="66096" y="19601"/>
                  </a:cubicBezTo>
                  <a:cubicBezTo>
                    <a:pt x="66719" y="19834"/>
                    <a:pt x="67654" y="19575"/>
                    <a:pt x="67887" y="20406"/>
                  </a:cubicBezTo>
                  <a:cubicBezTo>
                    <a:pt x="68459" y="20172"/>
                    <a:pt x="69134" y="20172"/>
                    <a:pt x="69679" y="20406"/>
                  </a:cubicBezTo>
                  <a:cubicBezTo>
                    <a:pt x="69938" y="23677"/>
                    <a:pt x="69964" y="27207"/>
                    <a:pt x="70094" y="30608"/>
                  </a:cubicBezTo>
                  <a:cubicBezTo>
                    <a:pt x="70406" y="31101"/>
                    <a:pt x="70899" y="31413"/>
                    <a:pt x="71288" y="31802"/>
                  </a:cubicBezTo>
                  <a:cubicBezTo>
                    <a:pt x="71184" y="32451"/>
                    <a:pt x="71730" y="32581"/>
                    <a:pt x="71288" y="33022"/>
                  </a:cubicBezTo>
                  <a:cubicBezTo>
                    <a:pt x="71418" y="33256"/>
                    <a:pt x="71496" y="33542"/>
                    <a:pt x="71678" y="33801"/>
                  </a:cubicBezTo>
                  <a:cubicBezTo>
                    <a:pt x="71833" y="34035"/>
                    <a:pt x="72197" y="34217"/>
                    <a:pt x="72275" y="34398"/>
                  </a:cubicBezTo>
                  <a:cubicBezTo>
                    <a:pt x="72353" y="34580"/>
                    <a:pt x="72197" y="34866"/>
                    <a:pt x="72275" y="35021"/>
                  </a:cubicBezTo>
                  <a:cubicBezTo>
                    <a:pt x="72664" y="35670"/>
                    <a:pt x="73157" y="35774"/>
                    <a:pt x="73080" y="36994"/>
                  </a:cubicBezTo>
                  <a:cubicBezTo>
                    <a:pt x="73080" y="37020"/>
                    <a:pt x="72846" y="37020"/>
                    <a:pt x="72872" y="37202"/>
                  </a:cubicBezTo>
                  <a:cubicBezTo>
                    <a:pt x="72924" y="37358"/>
                    <a:pt x="73080" y="37955"/>
                    <a:pt x="73080" y="38422"/>
                  </a:cubicBezTo>
                  <a:cubicBezTo>
                    <a:pt x="72145" y="39409"/>
                    <a:pt x="71885" y="41590"/>
                    <a:pt x="72483" y="43017"/>
                  </a:cubicBezTo>
                  <a:cubicBezTo>
                    <a:pt x="72041" y="43718"/>
                    <a:pt x="70406" y="44653"/>
                    <a:pt x="71496" y="45613"/>
                  </a:cubicBezTo>
                  <a:cubicBezTo>
                    <a:pt x="70977" y="45925"/>
                    <a:pt x="70587" y="45847"/>
                    <a:pt x="70094" y="46003"/>
                  </a:cubicBezTo>
                  <a:cubicBezTo>
                    <a:pt x="69549" y="46185"/>
                    <a:pt x="69108" y="46704"/>
                    <a:pt x="68692" y="46808"/>
                  </a:cubicBezTo>
                  <a:cubicBezTo>
                    <a:pt x="68381" y="46885"/>
                    <a:pt x="68355" y="46600"/>
                    <a:pt x="68095" y="46600"/>
                  </a:cubicBezTo>
                  <a:cubicBezTo>
                    <a:pt x="67913" y="46626"/>
                    <a:pt x="67187" y="46911"/>
                    <a:pt x="66693" y="46808"/>
                  </a:cubicBezTo>
                  <a:cubicBezTo>
                    <a:pt x="66979" y="46548"/>
                    <a:pt x="66901" y="45951"/>
                    <a:pt x="66901" y="45406"/>
                  </a:cubicBezTo>
                  <a:cubicBezTo>
                    <a:pt x="66200" y="44861"/>
                    <a:pt x="66044" y="45925"/>
                    <a:pt x="65707" y="46003"/>
                  </a:cubicBezTo>
                  <a:cubicBezTo>
                    <a:pt x="65291" y="46107"/>
                    <a:pt x="65265" y="45224"/>
                    <a:pt x="64902" y="45821"/>
                  </a:cubicBezTo>
                  <a:cubicBezTo>
                    <a:pt x="64902" y="46860"/>
                    <a:pt x="65343" y="47327"/>
                    <a:pt x="65707" y="48417"/>
                  </a:cubicBezTo>
                  <a:cubicBezTo>
                    <a:pt x="65058" y="48573"/>
                    <a:pt x="64980" y="49300"/>
                    <a:pt x="64305" y="49404"/>
                  </a:cubicBezTo>
                  <a:cubicBezTo>
                    <a:pt x="64253" y="51169"/>
                    <a:pt x="62514" y="51221"/>
                    <a:pt x="61709" y="52207"/>
                  </a:cubicBezTo>
                  <a:cubicBezTo>
                    <a:pt x="60956" y="52052"/>
                    <a:pt x="60748" y="52467"/>
                    <a:pt x="60099" y="52415"/>
                  </a:cubicBezTo>
                  <a:cubicBezTo>
                    <a:pt x="59840" y="52467"/>
                    <a:pt x="59943" y="52908"/>
                    <a:pt x="59918" y="53220"/>
                  </a:cubicBezTo>
                  <a:cubicBezTo>
                    <a:pt x="59476" y="53298"/>
                    <a:pt x="59632" y="52856"/>
                    <a:pt x="59294" y="52805"/>
                  </a:cubicBezTo>
                  <a:cubicBezTo>
                    <a:pt x="59476" y="52831"/>
                    <a:pt x="58568" y="53272"/>
                    <a:pt x="58308" y="53012"/>
                  </a:cubicBezTo>
                  <a:cubicBezTo>
                    <a:pt x="58256" y="52986"/>
                    <a:pt x="58360" y="52623"/>
                    <a:pt x="58308" y="52623"/>
                  </a:cubicBezTo>
                  <a:cubicBezTo>
                    <a:pt x="57919" y="52467"/>
                    <a:pt x="57218" y="53272"/>
                    <a:pt x="57114" y="52207"/>
                  </a:cubicBezTo>
                  <a:cubicBezTo>
                    <a:pt x="56517" y="52389"/>
                    <a:pt x="57218" y="52856"/>
                    <a:pt x="57114" y="53220"/>
                  </a:cubicBezTo>
                  <a:cubicBezTo>
                    <a:pt x="56231" y="53350"/>
                    <a:pt x="56646" y="52207"/>
                    <a:pt x="55712" y="52415"/>
                  </a:cubicBezTo>
                  <a:cubicBezTo>
                    <a:pt x="55219" y="52856"/>
                    <a:pt x="56854" y="53687"/>
                    <a:pt x="56101" y="54414"/>
                  </a:cubicBezTo>
                  <a:cubicBezTo>
                    <a:pt x="56283" y="54258"/>
                    <a:pt x="56569" y="54206"/>
                    <a:pt x="56906" y="54206"/>
                  </a:cubicBezTo>
                  <a:cubicBezTo>
                    <a:pt x="56309" y="55141"/>
                    <a:pt x="55504" y="54959"/>
                    <a:pt x="54907" y="54206"/>
                  </a:cubicBezTo>
                  <a:cubicBezTo>
                    <a:pt x="54466" y="54778"/>
                    <a:pt x="55271" y="55582"/>
                    <a:pt x="54518" y="56024"/>
                  </a:cubicBezTo>
                  <a:cubicBezTo>
                    <a:pt x="54232" y="55141"/>
                    <a:pt x="53168" y="56673"/>
                    <a:pt x="52519" y="56024"/>
                  </a:cubicBezTo>
                  <a:cubicBezTo>
                    <a:pt x="52726" y="56647"/>
                    <a:pt x="52311" y="57114"/>
                    <a:pt x="53116" y="57400"/>
                  </a:cubicBezTo>
                  <a:cubicBezTo>
                    <a:pt x="53064" y="57088"/>
                    <a:pt x="53298" y="57062"/>
                    <a:pt x="53323" y="56802"/>
                  </a:cubicBezTo>
                  <a:cubicBezTo>
                    <a:pt x="53817" y="57192"/>
                    <a:pt x="52623" y="57581"/>
                    <a:pt x="52726" y="58204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96"/>
            <p:cNvSpPr/>
            <p:nvPr/>
          </p:nvSpPr>
          <p:spPr>
            <a:xfrm>
              <a:off x="549650" y="4082500"/>
              <a:ext cx="11700" cy="15600"/>
            </a:xfrm>
            <a:custGeom>
              <a:avLst/>
              <a:gdLst/>
              <a:ahLst/>
              <a:cxnLst/>
              <a:rect l="l" t="t" r="r" b="b"/>
              <a:pathLst>
                <a:path w="468" h="624" extrusionOk="0">
                  <a:moveTo>
                    <a:pt x="0" y="26"/>
                  </a:moveTo>
                  <a:cubicBezTo>
                    <a:pt x="364" y="0"/>
                    <a:pt x="416" y="338"/>
                    <a:pt x="467" y="623"/>
                  </a:cubicBezTo>
                  <a:cubicBezTo>
                    <a:pt x="286" y="468"/>
                    <a:pt x="0" y="364"/>
                    <a:pt x="0" y="26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96"/>
            <p:cNvSpPr/>
            <p:nvPr/>
          </p:nvSpPr>
          <p:spPr>
            <a:xfrm>
              <a:off x="242650" y="4287575"/>
              <a:ext cx="92200" cy="53900"/>
            </a:xfrm>
            <a:custGeom>
              <a:avLst/>
              <a:gdLst/>
              <a:ahLst/>
              <a:cxnLst/>
              <a:rect l="l" t="t" r="r" b="b"/>
              <a:pathLst>
                <a:path w="3688" h="2156" extrusionOk="0">
                  <a:moveTo>
                    <a:pt x="961" y="598"/>
                  </a:moveTo>
                  <a:lnTo>
                    <a:pt x="1169" y="546"/>
                  </a:lnTo>
                  <a:cubicBezTo>
                    <a:pt x="1351" y="832"/>
                    <a:pt x="1766" y="987"/>
                    <a:pt x="1922" y="1325"/>
                  </a:cubicBezTo>
                  <a:cubicBezTo>
                    <a:pt x="2104" y="1766"/>
                    <a:pt x="2415" y="1792"/>
                    <a:pt x="2649" y="2156"/>
                  </a:cubicBezTo>
                  <a:cubicBezTo>
                    <a:pt x="2727" y="2026"/>
                    <a:pt x="3038" y="1662"/>
                    <a:pt x="3428" y="1714"/>
                  </a:cubicBezTo>
                  <a:cubicBezTo>
                    <a:pt x="3531" y="1714"/>
                    <a:pt x="3687" y="1636"/>
                    <a:pt x="3661" y="1585"/>
                  </a:cubicBezTo>
                  <a:cubicBezTo>
                    <a:pt x="3609" y="1533"/>
                    <a:pt x="3324" y="1611"/>
                    <a:pt x="3272" y="1559"/>
                  </a:cubicBezTo>
                  <a:cubicBezTo>
                    <a:pt x="2779" y="1091"/>
                    <a:pt x="2155" y="832"/>
                    <a:pt x="2104" y="728"/>
                  </a:cubicBezTo>
                  <a:cubicBezTo>
                    <a:pt x="2052" y="598"/>
                    <a:pt x="1974" y="287"/>
                    <a:pt x="1740" y="209"/>
                  </a:cubicBezTo>
                  <a:cubicBezTo>
                    <a:pt x="1584" y="183"/>
                    <a:pt x="1480" y="312"/>
                    <a:pt x="1247" y="442"/>
                  </a:cubicBezTo>
                  <a:cubicBezTo>
                    <a:pt x="1169" y="494"/>
                    <a:pt x="1039" y="442"/>
                    <a:pt x="935" y="338"/>
                  </a:cubicBezTo>
                  <a:cubicBezTo>
                    <a:pt x="676" y="105"/>
                    <a:pt x="494" y="79"/>
                    <a:pt x="105" y="1"/>
                  </a:cubicBezTo>
                  <a:cubicBezTo>
                    <a:pt x="1" y="338"/>
                    <a:pt x="1" y="494"/>
                    <a:pt x="105" y="832"/>
                  </a:cubicBezTo>
                  <a:cubicBezTo>
                    <a:pt x="624" y="987"/>
                    <a:pt x="572" y="598"/>
                    <a:pt x="961" y="598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96"/>
            <p:cNvSpPr/>
            <p:nvPr/>
          </p:nvSpPr>
          <p:spPr>
            <a:xfrm>
              <a:off x="1564700" y="4537450"/>
              <a:ext cx="48050" cy="48050"/>
            </a:xfrm>
            <a:custGeom>
              <a:avLst/>
              <a:gdLst/>
              <a:ahLst/>
              <a:cxnLst/>
              <a:rect l="l" t="t" r="r" b="b"/>
              <a:pathLst>
                <a:path w="1922" h="1922" extrusionOk="0">
                  <a:moveTo>
                    <a:pt x="1325" y="1922"/>
                  </a:moveTo>
                  <a:cubicBezTo>
                    <a:pt x="1065" y="1844"/>
                    <a:pt x="1065" y="1740"/>
                    <a:pt x="1195" y="1558"/>
                  </a:cubicBezTo>
                  <a:cubicBezTo>
                    <a:pt x="1065" y="1533"/>
                    <a:pt x="987" y="1584"/>
                    <a:pt x="961" y="1688"/>
                  </a:cubicBezTo>
                  <a:cubicBezTo>
                    <a:pt x="494" y="1299"/>
                    <a:pt x="157" y="806"/>
                    <a:pt x="1" y="105"/>
                  </a:cubicBezTo>
                  <a:cubicBezTo>
                    <a:pt x="157" y="131"/>
                    <a:pt x="208" y="79"/>
                    <a:pt x="234" y="1"/>
                  </a:cubicBezTo>
                  <a:cubicBezTo>
                    <a:pt x="702" y="27"/>
                    <a:pt x="702" y="702"/>
                    <a:pt x="1091" y="961"/>
                  </a:cubicBezTo>
                  <a:cubicBezTo>
                    <a:pt x="1195" y="1039"/>
                    <a:pt x="1481" y="987"/>
                    <a:pt x="1558" y="1065"/>
                  </a:cubicBezTo>
                  <a:cubicBezTo>
                    <a:pt x="1740" y="1247"/>
                    <a:pt x="1532" y="1740"/>
                    <a:pt x="1922" y="1688"/>
                  </a:cubicBezTo>
                  <a:cubicBezTo>
                    <a:pt x="1870" y="1922"/>
                    <a:pt x="1740" y="1922"/>
                    <a:pt x="1558" y="1792"/>
                  </a:cubicBezTo>
                  <a:lnTo>
                    <a:pt x="1558" y="1922"/>
                  </a:ln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96"/>
            <p:cNvSpPr/>
            <p:nvPr/>
          </p:nvSpPr>
          <p:spPr>
            <a:xfrm>
              <a:off x="1593925" y="4588075"/>
              <a:ext cx="22075" cy="21450"/>
            </a:xfrm>
            <a:custGeom>
              <a:avLst/>
              <a:gdLst/>
              <a:ahLst/>
              <a:cxnLst/>
              <a:rect l="l" t="t" r="r" b="b"/>
              <a:pathLst>
                <a:path w="883" h="858" extrusionOk="0">
                  <a:moveTo>
                    <a:pt x="389" y="1"/>
                  </a:moveTo>
                  <a:cubicBezTo>
                    <a:pt x="883" y="131"/>
                    <a:pt x="338" y="546"/>
                    <a:pt x="286" y="857"/>
                  </a:cubicBezTo>
                  <a:cubicBezTo>
                    <a:pt x="0" y="806"/>
                    <a:pt x="234" y="260"/>
                    <a:pt x="156" y="1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96"/>
            <p:cNvSpPr/>
            <p:nvPr/>
          </p:nvSpPr>
          <p:spPr>
            <a:xfrm>
              <a:off x="360125" y="4549150"/>
              <a:ext cx="57150" cy="42850"/>
            </a:xfrm>
            <a:custGeom>
              <a:avLst/>
              <a:gdLst/>
              <a:ahLst/>
              <a:cxnLst/>
              <a:rect l="l" t="t" r="r" b="b"/>
              <a:pathLst>
                <a:path w="2286" h="1714" extrusionOk="0">
                  <a:moveTo>
                    <a:pt x="2285" y="364"/>
                  </a:moveTo>
                  <a:cubicBezTo>
                    <a:pt x="2155" y="701"/>
                    <a:pt x="2155" y="987"/>
                    <a:pt x="2285" y="1324"/>
                  </a:cubicBezTo>
                  <a:cubicBezTo>
                    <a:pt x="1273" y="1714"/>
                    <a:pt x="442" y="1194"/>
                    <a:pt x="1" y="597"/>
                  </a:cubicBezTo>
                  <a:cubicBezTo>
                    <a:pt x="104" y="208"/>
                    <a:pt x="234" y="545"/>
                    <a:pt x="598" y="493"/>
                  </a:cubicBezTo>
                  <a:cubicBezTo>
                    <a:pt x="779" y="234"/>
                    <a:pt x="1247" y="312"/>
                    <a:pt x="1325" y="0"/>
                  </a:cubicBezTo>
                  <a:cubicBezTo>
                    <a:pt x="1662" y="130"/>
                    <a:pt x="1948" y="260"/>
                    <a:pt x="2285" y="364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96"/>
            <p:cNvSpPr/>
            <p:nvPr/>
          </p:nvSpPr>
          <p:spPr>
            <a:xfrm>
              <a:off x="1507600" y="4549150"/>
              <a:ext cx="38950" cy="46750"/>
            </a:xfrm>
            <a:custGeom>
              <a:avLst/>
              <a:gdLst/>
              <a:ahLst/>
              <a:cxnLst/>
              <a:rect l="l" t="t" r="r" b="b"/>
              <a:pathLst>
                <a:path w="1558" h="1870" extrusionOk="0">
                  <a:moveTo>
                    <a:pt x="1091" y="1688"/>
                  </a:moveTo>
                  <a:cubicBezTo>
                    <a:pt x="805" y="1869"/>
                    <a:pt x="753" y="1506"/>
                    <a:pt x="597" y="1454"/>
                  </a:cubicBezTo>
                  <a:cubicBezTo>
                    <a:pt x="545" y="1428"/>
                    <a:pt x="390" y="1480"/>
                    <a:pt x="364" y="1454"/>
                  </a:cubicBezTo>
                  <a:cubicBezTo>
                    <a:pt x="0" y="1090"/>
                    <a:pt x="493" y="1220"/>
                    <a:pt x="493" y="1220"/>
                  </a:cubicBezTo>
                  <a:cubicBezTo>
                    <a:pt x="623" y="1013"/>
                    <a:pt x="78" y="805"/>
                    <a:pt x="0" y="727"/>
                  </a:cubicBezTo>
                  <a:cubicBezTo>
                    <a:pt x="52" y="545"/>
                    <a:pt x="390" y="623"/>
                    <a:pt x="234" y="234"/>
                  </a:cubicBezTo>
                  <a:cubicBezTo>
                    <a:pt x="493" y="286"/>
                    <a:pt x="623" y="208"/>
                    <a:pt x="597" y="0"/>
                  </a:cubicBezTo>
                  <a:lnTo>
                    <a:pt x="961" y="0"/>
                  </a:lnTo>
                  <a:cubicBezTo>
                    <a:pt x="1194" y="390"/>
                    <a:pt x="519" y="390"/>
                    <a:pt x="831" y="961"/>
                  </a:cubicBezTo>
                  <a:cubicBezTo>
                    <a:pt x="1065" y="1039"/>
                    <a:pt x="1558" y="831"/>
                    <a:pt x="1558" y="1090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96"/>
            <p:cNvSpPr/>
            <p:nvPr/>
          </p:nvSpPr>
          <p:spPr>
            <a:xfrm>
              <a:off x="1558875" y="4573150"/>
              <a:ext cx="15600" cy="16250"/>
            </a:xfrm>
            <a:custGeom>
              <a:avLst/>
              <a:gdLst/>
              <a:ahLst/>
              <a:cxnLst/>
              <a:rect l="l" t="t" r="r" b="b"/>
              <a:pathLst>
                <a:path w="624" h="650" extrusionOk="0">
                  <a:moveTo>
                    <a:pt x="0" y="260"/>
                  </a:moveTo>
                  <a:cubicBezTo>
                    <a:pt x="52" y="105"/>
                    <a:pt x="156" y="1"/>
                    <a:pt x="364" y="1"/>
                  </a:cubicBezTo>
                  <a:cubicBezTo>
                    <a:pt x="416" y="234"/>
                    <a:pt x="623" y="312"/>
                    <a:pt x="597" y="598"/>
                  </a:cubicBezTo>
                  <a:cubicBezTo>
                    <a:pt x="312" y="650"/>
                    <a:pt x="130" y="598"/>
                    <a:pt x="0" y="494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96"/>
            <p:cNvSpPr/>
            <p:nvPr/>
          </p:nvSpPr>
          <p:spPr>
            <a:xfrm>
              <a:off x="1537450" y="4548500"/>
              <a:ext cx="22100" cy="27925"/>
            </a:xfrm>
            <a:custGeom>
              <a:avLst/>
              <a:gdLst/>
              <a:ahLst/>
              <a:cxnLst/>
              <a:rect l="l" t="t" r="r" b="b"/>
              <a:pathLst>
                <a:path w="884" h="1117" extrusionOk="0">
                  <a:moveTo>
                    <a:pt x="857" y="260"/>
                  </a:moveTo>
                  <a:cubicBezTo>
                    <a:pt x="883" y="597"/>
                    <a:pt x="390" y="571"/>
                    <a:pt x="857" y="753"/>
                  </a:cubicBezTo>
                  <a:cubicBezTo>
                    <a:pt x="675" y="1116"/>
                    <a:pt x="390" y="597"/>
                    <a:pt x="0" y="753"/>
                  </a:cubicBezTo>
                  <a:lnTo>
                    <a:pt x="0" y="260"/>
                  </a:lnTo>
                  <a:cubicBezTo>
                    <a:pt x="390" y="312"/>
                    <a:pt x="598" y="0"/>
                    <a:pt x="857" y="26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96"/>
            <p:cNvSpPr/>
            <p:nvPr/>
          </p:nvSpPr>
          <p:spPr>
            <a:xfrm>
              <a:off x="1555625" y="4595225"/>
              <a:ext cx="60375" cy="73350"/>
            </a:xfrm>
            <a:custGeom>
              <a:avLst/>
              <a:gdLst/>
              <a:ahLst/>
              <a:cxnLst/>
              <a:rect l="l" t="t" r="r" b="b"/>
              <a:pathLst>
                <a:path w="2415" h="2934" extrusionOk="0">
                  <a:moveTo>
                    <a:pt x="0" y="78"/>
                  </a:moveTo>
                  <a:cubicBezTo>
                    <a:pt x="234" y="312"/>
                    <a:pt x="312" y="0"/>
                    <a:pt x="727" y="78"/>
                  </a:cubicBezTo>
                  <a:cubicBezTo>
                    <a:pt x="1013" y="364"/>
                    <a:pt x="1169" y="675"/>
                    <a:pt x="1454" y="1039"/>
                  </a:cubicBezTo>
                  <a:cubicBezTo>
                    <a:pt x="1662" y="1350"/>
                    <a:pt x="2025" y="1662"/>
                    <a:pt x="2181" y="1999"/>
                  </a:cubicBezTo>
                  <a:cubicBezTo>
                    <a:pt x="2285" y="2259"/>
                    <a:pt x="2077" y="2596"/>
                    <a:pt x="2415" y="2726"/>
                  </a:cubicBezTo>
                  <a:cubicBezTo>
                    <a:pt x="2051" y="2934"/>
                    <a:pt x="1532" y="2233"/>
                    <a:pt x="1454" y="1766"/>
                  </a:cubicBezTo>
                  <a:cubicBezTo>
                    <a:pt x="1428" y="1454"/>
                    <a:pt x="1246" y="1947"/>
                    <a:pt x="961" y="1766"/>
                  </a:cubicBezTo>
                  <a:cubicBezTo>
                    <a:pt x="857" y="1558"/>
                    <a:pt x="935" y="1376"/>
                    <a:pt x="857" y="1169"/>
                  </a:cubicBezTo>
                  <a:cubicBezTo>
                    <a:pt x="753" y="987"/>
                    <a:pt x="338" y="961"/>
                    <a:pt x="494" y="571"/>
                  </a:cubicBezTo>
                  <a:cubicBezTo>
                    <a:pt x="468" y="260"/>
                    <a:pt x="286" y="727"/>
                    <a:pt x="0" y="57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96"/>
            <p:cNvSpPr/>
            <p:nvPr/>
          </p:nvSpPr>
          <p:spPr>
            <a:xfrm>
              <a:off x="1669850" y="4606250"/>
              <a:ext cx="16900" cy="14950"/>
            </a:xfrm>
            <a:custGeom>
              <a:avLst/>
              <a:gdLst/>
              <a:ahLst/>
              <a:cxnLst/>
              <a:rect l="l" t="t" r="r" b="b"/>
              <a:pathLst>
                <a:path w="676" h="598" extrusionOk="0">
                  <a:moveTo>
                    <a:pt x="0" y="1"/>
                  </a:moveTo>
                  <a:cubicBezTo>
                    <a:pt x="260" y="105"/>
                    <a:pt x="675" y="286"/>
                    <a:pt x="364" y="598"/>
                  </a:cubicBezTo>
                  <a:cubicBezTo>
                    <a:pt x="130" y="520"/>
                    <a:pt x="52" y="286"/>
                    <a:pt x="0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96"/>
            <p:cNvSpPr/>
            <p:nvPr/>
          </p:nvSpPr>
          <p:spPr>
            <a:xfrm>
              <a:off x="1615975" y="4616650"/>
              <a:ext cx="25350" cy="25975"/>
            </a:xfrm>
            <a:custGeom>
              <a:avLst/>
              <a:gdLst/>
              <a:ahLst/>
              <a:cxnLst/>
              <a:rect l="l" t="t" r="r" b="b"/>
              <a:pathLst>
                <a:path w="1014" h="1039" extrusionOk="0">
                  <a:moveTo>
                    <a:pt x="702" y="1038"/>
                  </a:moveTo>
                  <a:cubicBezTo>
                    <a:pt x="520" y="909"/>
                    <a:pt x="234" y="909"/>
                    <a:pt x="468" y="675"/>
                  </a:cubicBezTo>
                  <a:cubicBezTo>
                    <a:pt x="364" y="338"/>
                    <a:pt x="156" y="857"/>
                    <a:pt x="1" y="545"/>
                  </a:cubicBezTo>
                  <a:cubicBezTo>
                    <a:pt x="53" y="389"/>
                    <a:pt x="156" y="260"/>
                    <a:pt x="234" y="78"/>
                  </a:cubicBezTo>
                  <a:cubicBezTo>
                    <a:pt x="494" y="0"/>
                    <a:pt x="468" y="441"/>
                    <a:pt x="598" y="545"/>
                  </a:cubicBezTo>
                  <a:cubicBezTo>
                    <a:pt x="598" y="545"/>
                    <a:pt x="1013" y="338"/>
                    <a:pt x="831" y="909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96"/>
            <p:cNvSpPr/>
            <p:nvPr/>
          </p:nvSpPr>
          <p:spPr>
            <a:xfrm>
              <a:off x="1634150" y="4639350"/>
              <a:ext cx="5875" cy="14300"/>
            </a:xfrm>
            <a:custGeom>
              <a:avLst/>
              <a:gdLst/>
              <a:ahLst/>
              <a:cxnLst/>
              <a:rect l="l" t="t" r="r" b="b"/>
              <a:pathLst>
                <a:path w="235" h="572" extrusionOk="0">
                  <a:moveTo>
                    <a:pt x="78" y="572"/>
                  </a:moveTo>
                  <a:cubicBezTo>
                    <a:pt x="234" y="364"/>
                    <a:pt x="130" y="182"/>
                    <a:pt x="1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96"/>
            <p:cNvSpPr/>
            <p:nvPr/>
          </p:nvSpPr>
          <p:spPr>
            <a:xfrm>
              <a:off x="1702300" y="4620525"/>
              <a:ext cx="15600" cy="11075"/>
            </a:xfrm>
            <a:custGeom>
              <a:avLst/>
              <a:gdLst/>
              <a:ahLst/>
              <a:cxnLst/>
              <a:rect l="l" t="t" r="r" b="b"/>
              <a:pathLst>
                <a:path w="624" h="443" extrusionOk="0">
                  <a:moveTo>
                    <a:pt x="26" y="27"/>
                  </a:moveTo>
                  <a:cubicBezTo>
                    <a:pt x="104" y="234"/>
                    <a:pt x="624" y="1"/>
                    <a:pt x="494" y="390"/>
                  </a:cubicBezTo>
                  <a:cubicBezTo>
                    <a:pt x="182" y="442"/>
                    <a:pt x="0" y="364"/>
                    <a:pt x="26" y="27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96"/>
            <p:cNvSpPr/>
            <p:nvPr/>
          </p:nvSpPr>
          <p:spPr>
            <a:xfrm>
              <a:off x="1675700" y="4623125"/>
              <a:ext cx="17550" cy="16250"/>
            </a:xfrm>
            <a:custGeom>
              <a:avLst/>
              <a:gdLst/>
              <a:ahLst/>
              <a:cxnLst/>
              <a:rect l="l" t="t" r="r" b="b"/>
              <a:pathLst>
                <a:path w="702" h="650" extrusionOk="0">
                  <a:moveTo>
                    <a:pt x="364" y="650"/>
                  </a:moveTo>
                  <a:cubicBezTo>
                    <a:pt x="208" y="598"/>
                    <a:pt x="182" y="442"/>
                    <a:pt x="0" y="416"/>
                  </a:cubicBezTo>
                  <a:cubicBezTo>
                    <a:pt x="182" y="1"/>
                    <a:pt x="701" y="312"/>
                    <a:pt x="364" y="65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96"/>
            <p:cNvSpPr/>
            <p:nvPr/>
          </p:nvSpPr>
          <p:spPr>
            <a:xfrm>
              <a:off x="1693850" y="4629625"/>
              <a:ext cx="24050" cy="22075"/>
            </a:xfrm>
            <a:custGeom>
              <a:avLst/>
              <a:gdLst/>
              <a:ahLst/>
              <a:cxnLst/>
              <a:rect l="l" t="t" r="r" b="b"/>
              <a:pathLst>
                <a:path w="962" h="883" extrusionOk="0">
                  <a:moveTo>
                    <a:pt x="131" y="26"/>
                  </a:moveTo>
                  <a:cubicBezTo>
                    <a:pt x="235" y="0"/>
                    <a:pt x="235" y="78"/>
                    <a:pt x="235" y="156"/>
                  </a:cubicBezTo>
                  <a:cubicBezTo>
                    <a:pt x="494" y="338"/>
                    <a:pt x="962" y="312"/>
                    <a:pt x="832" y="883"/>
                  </a:cubicBezTo>
                  <a:cubicBezTo>
                    <a:pt x="598" y="701"/>
                    <a:pt x="261" y="649"/>
                    <a:pt x="1" y="519"/>
                  </a:cubicBezTo>
                  <a:cubicBezTo>
                    <a:pt x="105" y="416"/>
                    <a:pt x="131" y="234"/>
                    <a:pt x="131" y="26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96"/>
            <p:cNvSpPr/>
            <p:nvPr/>
          </p:nvSpPr>
          <p:spPr>
            <a:xfrm>
              <a:off x="1654925" y="4657525"/>
              <a:ext cx="22075" cy="14950"/>
            </a:xfrm>
            <a:custGeom>
              <a:avLst/>
              <a:gdLst/>
              <a:ahLst/>
              <a:cxnLst/>
              <a:rect l="l" t="t" r="r" b="b"/>
              <a:pathLst>
                <a:path w="883" h="598" extrusionOk="0">
                  <a:moveTo>
                    <a:pt x="468" y="1"/>
                  </a:moveTo>
                  <a:cubicBezTo>
                    <a:pt x="883" y="182"/>
                    <a:pt x="234" y="286"/>
                    <a:pt x="364" y="598"/>
                  </a:cubicBezTo>
                  <a:cubicBezTo>
                    <a:pt x="0" y="442"/>
                    <a:pt x="442" y="130"/>
                    <a:pt x="468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96"/>
            <p:cNvSpPr/>
            <p:nvPr/>
          </p:nvSpPr>
          <p:spPr>
            <a:xfrm>
              <a:off x="898175" y="4687375"/>
              <a:ext cx="22075" cy="22750"/>
            </a:xfrm>
            <a:custGeom>
              <a:avLst/>
              <a:gdLst/>
              <a:ahLst/>
              <a:cxnLst/>
              <a:rect l="l" t="t" r="r" b="b"/>
              <a:pathLst>
                <a:path w="883" h="910" extrusionOk="0">
                  <a:moveTo>
                    <a:pt x="0" y="598"/>
                  </a:moveTo>
                  <a:lnTo>
                    <a:pt x="0" y="1"/>
                  </a:lnTo>
                  <a:cubicBezTo>
                    <a:pt x="260" y="157"/>
                    <a:pt x="883" y="1"/>
                    <a:pt x="831" y="494"/>
                  </a:cubicBezTo>
                  <a:cubicBezTo>
                    <a:pt x="467" y="416"/>
                    <a:pt x="519" y="909"/>
                    <a:pt x="234" y="598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96"/>
            <p:cNvSpPr/>
            <p:nvPr/>
          </p:nvSpPr>
          <p:spPr>
            <a:xfrm>
              <a:off x="895575" y="4701000"/>
              <a:ext cx="5200" cy="5225"/>
            </a:xfrm>
            <a:custGeom>
              <a:avLst/>
              <a:gdLst/>
              <a:ahLst/>
              <a:cxnLst/>
              <a:rect l="l" t="t" r="r" b="b"/>
              <a:pathLst>
                <a:path w="208" h="209" extrusionOk="0">
                  <a:moveTo>
                    <a:pt x="0" y="209"/>
                  </a:moveTo>
                  <a:cubicBezTo>
                    <a:pt x="78" y="183"/>
                    <a:pt x="182" y="79"/>
                    <a:pt x="208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96"/>
            <p:cNvSpPr/>
            <p:nvPr/>
          </p:nvSpPr>
          <p:spPr>
            <a:xfrm>
              <a:off x="841050" y="4789925"/>
              <a:ext cx="9750" cy="11700"/>
            </a:xfrm>
            <a:custGeom>
              <a:avLst/>
              <a:gdLst/>
              <a:ahLst/>
              <a:cxnLst/>
              <a:rect l="l" t="t" r="r" b="b"/>
              <a:pathLst>
                <a:path w="390" h="468" extrusionOk="0">
                  <a:moveTo>
                    <a:pt x="234" y="1"/>
                  </a:moveTo>
                  <a:cubicBezTo>
                    <a:pt x="390" y="27"/>
                    <a:pt x="338" y="286"/>
                    <a:pt x="364" y="468"/>
                  </a:cubicBezTo>
                  <a:cubicBezTo>
                    <a:pt x="260" y="416"/>
                    <a:pt x="156" y="364"/>
                    <a:pt x="1" y="364"/>
                  </a:cubicBezTo>
                  <a:cubicBezTo>
                    <a:pt x="27" y="208"/>
                    <a:pt x="208" y="156"/>
                    <a:pt x="234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96"/>
            <p:cNvSpPr/>
            <p:nvPr/>
          </p:nvSpPr>
          <p:spPr>
            <a:xfrm>
              <a:off x="587275" y="4928175"/>
              <a:ext cx="10425" cy="11700"/>
            </a:xfrm>
            <a:custGeom>
              <a:avLst/>
              <a:gdLst/>
              <a:ahLst/>
              <a:cxnLst/>
              <a:rect l="l" t="t" r="r" b="b"/>
              <a:pathLst>
                <a:path w="417" h="468" extrusionOk="0">
                  <a:moveTo>
                    <a:pt x="53" y="0"/>
                  </a:moveTo>
                  <a:cubicBezTo>
                    <a:pt x="157" y="52"/>
                    <a:pt x="260" y="130"/>
                    <a:pt x="416" y="130"/>
                  </a:cubicBezTo>
                  <a:lnTo>
                    <a:pt x="416" y="364"/>
                  </a:lnTo>
                  <a:cubicBezTo>
                    <a:pt x="260" y="338"/>
                    <a:pt x="209" y="390"/>
                    <a:pt x="183" y="467"/>
                  </a:cubicBezTo>
                  <a:cubicBezTo>
                    <a:pt x="1" y="442"/>
                    <a:pt x="79" y="182"/>
                    <a:pt x="53" y="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96"/>
            <p:cNvSpPr/>
            <p:nvPr/>
          </p:nvSpPr>
          <p:spPr>
            <a:xfrm>
              <a:off x="414650" y="4931425"/>
              <a:ext cx="66875" cy="62975"/>
            </a:xfrm>
            <a:custGeom>
              <a:avLst/>
              <a:gdLst/>
              <a:ahLst/>
              <a:cxnLst/>
              <a:rect l="l" t="t" r="r" b="b"/>
              <a:pathLst>
                <a:path w="2675" h="2519" extrusionOk="0">
                  <a:moveTo>
                    <a:pt x="2519" y="1558"/>
                  </a:moveTo>
                  <a:cubicBezTo>
                    <a:pt x="2285" y="1765"/>
                    <a:pt x="1714" y="1636"/>
                    <a:pt x="1298" y="1687"/>
                  </a:cubicBezTo>
                  <a:cubicBezTo>
                    <a:pt x="831" y="1791"/>
                    <a:pt x="727" y="2518"/>
                    <a:pt x="104" y="2155"/>
                  </a:cubicBezTo>
                  <a:cubicBezTo>
                    <a:pt x="0" y="1454"/>
                    <a:pt x="753" y="1610"/>
                    <a:pt x="701" y="961"/>
                  </a:cubicBezTo>
                  <a:cubicBezTo>
                    <a:pt x="1558" y="935"/>
                    <a:pt x="2674" y="0"/>
                    <a:pt x="2519" y="1558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96"/>
            <p:cNvSpPr/>
            <p:nvPr/>
          </p:nvSpPr>
          <p:spPr>
            <a:xfrm>
              <a:off x="363375" y="4997600"/>
              <a:ext cx="11700" cy="13025"/>
            </a:xfrm>
            <a:custGeom>
              <a:avLst/>
              <a:gdLst/>
              <a:ahLst/>
              <a:cxnLst/>
              <a:rect l="l" t="t" r="r" b="b"/>
              <a:pathLst>
                <a:path w="468" h="521" extrusionOk="0">
                  <a:moveTo>
                    <a:pt x="468" y="235"/>
                  </a:moveTo>
                  <a:cubicBezTo>
                    <a:pt x="442" y="520"/>
                    <a:pt x="156" y="494"/>
                    <a:pt x="0" y="338"/>
                  </a:cubicBezTo>
                  <a:cubicBezTo>
                    <a:pt x="104" y="1"/>
                    <a:pt x="182" y="209"/>
                    <a:pt x="468" y="235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96"/>
            <p:cNvSpPr/>
            <p:nvPr/>
          </p:nvSpPr>
          <p:spPr>
            <a:xfrm>
              <a:off x="258225" y="5037200"/>
              <a:ext cx="24050" cy="20800"/>
            </a:xfrm>
            <a:custGeom>
              <a:avLst/>
              <a:gdLst/>
              <a:ahLst/>
              <a:cxnLst/>
              <a:rect l="l" t="t" r="r" b="b"/>
              <a:pathLst>
                <a:path w="962" h="832" extrusionOk="0">
                  <a:moveTo>
                    <a:pt x="961" y="78"/>
                  </a:moveTo>
                  <a:cubicBezTo>
                    <a:pt x="935" y="546"/>
                    <a:pt x="364" y="831"/>
                    <a:pt x="1" y="572"/>
                  </a:cubicBezTo>
                  <a:cubicBezTo>
                    <a:pt x="79" y="156"/>
                    <a:pt x="390" y="1"/>
                    <a:pt x="961" y="78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96"/>
            <p:cNvSpPr/>
            <p:nvPr/>
          </p:nvSpPr>
          <p:spPr>
            <a:xfrm>
              <a:off x="280300" y="5049525"/>
              <a:ext cx="25325" cy="10425"/>
            </a:xfrm>
            <a:custGeom>
              <a:avLst/>
              <a:gdLst/>
              <a:ahLst/>
              <a:cxnLst/>
              <a:rect l="l" t="t" r="r" b="b"/>
              <a:pathLst>
                <a:path w="1013" h="417" extrusionOk="0">
                  <a:moveTo>
                    <a:pt x="909" y="79"/>
                  </a:moveTo>
                  <a:cubicBezTo>
                    <a:pt x="1013" y="416"/>
                    <a:pt x="338" y="1"/>
                    <a:pt x="442" y="312"/>
                  </a:cubicBezTo>
                  <a:cubicBezTo>
                    <a:pt x="0" y="105"/>
                    <a:pt x="675" y="1"/>
                    <a:pt x="909" y="79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96"/>
            <p:cNvSpPr/>
            <p:nvPr/>
          </p:nvSpPr>
          <p:spPr>
            <a:xfrm>
              <a:off x="234875" y="5054075"/>
              <a:ext cx="23375" cy="18850"/>
            </a:xfrm>
            <a:custGeom>
              <a:avLst/>
              <a:gdLst/>
              <a:ahLst/>
              <a:cxnLst/>
              <a:rect l="l" t="t" r="r" b="b"/>
              <a:pathLst>
                <a:path w="935" h="754" extrusionOk="0">
                  <a:moveTo>
                    <a:pt x="935" y="130"/>
                  </a:moveTo>
                  <a:cubicBezTo>
                    <a:pt x="909" y="520"/>
                    <a:pt x="493" y="520"/>
                    <a:pt x="338" y="753"/>
                  </a:cubicBezTo>
                  <a:cubicBezTo>
                    <a:pt x="0" y="468"/>
                    <a:pt x="467" y="1"/>
                    <a:pt x="935" y="13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96"/>
            <p:cNvSpPr/>
            <p:nvPr/>
          </p:nvSpPr>
          <p:spPr>
            <a:xfrm>
              <a:off x="1047450" y="4464775"/>
              <a:ext cx="675" cy="8450"/>
            </a:xfrm>
            <a:custGeom>
              <a:avLst/>
              <a:gdLst/>
              <a:ahLst/>
              <a:cxnLst/>
              <a:rect l="l" t="t" r="r" b="b"/>
              <a:pathLst>
                <a:path w="27" h="338" extrusionOk="0">
                  <a:moveTo>
                    <a:pt x="0" y="338"/>
                  </a:moveTo>
                  <a:cubicBezTo>
                    <a:pt x="26" y="260"/>
                    <a:pt x="26" y="104"/>
                    <a:pt x="26" y="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96"/>
            <p:cNvSpPr/>
            <p:nvPr/>
          </p:nvSpPr>
          <p:spPr>
            <a:xfrm>
              <a:off x="604800" y="4893775"/>
              <a:ext cx="12375" cy="7150"/>
            </a:xfrm>
            <a:custGeom>
              <a:avLst/>
              <a:gdLst/>
              <a:ahLst/>
              <a:cxnLst/>
              <a:rect l="l" t="t" r="r" b="b"/>
              <a:pathLst>
                <a:path w="495" h="286" extrusionOk="0">
                  <a:moveTo>
                    <a:pt x="1" y="286"/>
                  </a:moveTo>
                  <a:cubicBezTo>
                    <a:pt x="183" y="286"/>
                    <a:pt x="494" y="234"/>
                    <a:pt x="442" y="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96"/>
            <p:cNvSpPr/>
            <p:nvPr/>
          </p:nvSpPr>
          <p:spPr>
            <a:xfrm>
              <a:off x="577550" y="4114300"/>
              <a:ext cx="16250" cy="7800"/>
            </a:xfrm>
            <a:custGeom>
              <a:avLst/>
              <a:gdLst/>
              <a:ahLst/>
              <a:cxnLst/>
              <a:rect l="l" t="t" r="r" b="b"/>
              <a:pathLst>
                <a:path w="650" h="312" extrusionOk="0">
                  <a:moveTo>
                    <a:pt x="442" y="312"/>
                  </a:moveTo>
                  <a:cubicBezTo>
                    <a:pt x="338" y="260"/>
                    <a:pt x="260" y="182"/>
                    <a:pt x="78" y="182"/>
                  </a:cubicBezTo>
                  <a:cubicBezTo>
                    <a:pt x="0" y="0"/>
                    <a:pt x="649" y="0"/>
                    <a:pt x="572" y="182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96"/>
            <p:cNvSpPr/>
            <p:nvPr/>
          </p:nvSpPr>
          <p:spPr>
            <a:xfrm>
              <a:off x="588575" y="4118850"/>
              <a:ext cx="5875" cy="6500"/>
            </a:xfrm>
            <a:custGeom>
              <a:avLst/>
              <a:gdLst/>
              <a:ahLst/>
              <a:cxnLst/>
              <a:rect l="l" t="t" r="r" b="b"/>
              <a:pathLst>
                <a:path w="235" h="260" extrusionOk="0">
                  <a:moveTo>
                    <a:pt x="1" y="0"/>
                  </a:moveTo>
                  <a:cubicBezTo>
                    <a:pt x="105" y="52"/>
                    <a:pt x="183" y="156"/>
                    <a:pt x="234" y="26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96"/>
            <p:cNvSpPr/>
            <p:nvPr/>
          </p:nvSpPr>
          <p:spPr>
            <a:xfrm>
              <a:off x="380900" y="3762525"/>
              <a:ext cx="987175" cy="1185775"/>
            </a:xfrm>
            <a:custGeom>
              <a:avLst/>
              <a:gdLst/>
              <a:ahLst/>
              <a:cxnLst/>
              <a:rect l="l" t="t" r="r" b="b"/>
              <a:pathLst>
                <a:path w="39487" h="47431" extrusionOk="0">
                  <a:moveTo>
                    <a:pt x="39487" y="28454"/>
                  </a:moveTo>
                  <a:cubicBezTo>
                    <a:pt x="39305" y="28454"/>
                    <a:pt x="39149" y="28324"/>
                    <a:pt x="38993" y="28220"/>
                  </a:cubicBezTo>
                  <a:lnTo>
                    <a:pt x="39071" y="28350"/>
                  </a:lnTo>
                  <a:lnTo>
                    <a:pt x="38708" y="28350"/>
                  </a:lnTo>
                  <a:cubicBezTo>
                    <a:pt x="38422" y="29233"/>
                    <a:pt x="37695" y="29985"/>
                    <a:pt x="36423" y="29544"/>
                  </a:cubicBezTo>
                  <a:cubicBezTo>
                    <a:pt x="36527" y="29129"/>
                    <a:pt x="36293" y="29025"/>
                    <a:pt x="36190" y="28817"/>
                  </a:cubicBezTo>
                  <a:cubicBezTo>
                    <a:pt x="36008" y="28973"/>
                    <a:pt x="36008" y="29284"/>
                    <a:pt x="35826" y="29414"/>
                  </a:cubicBezTo>
                  <a:cubicBezTo>
                    <a:pt x="35359" y="29258"/>
                    <a:pt x="34814" y="29233"/>
                    <a:pt x="34372" y="29310"/>
                  </a:cubicBezTo>
                  <a:cubicBezTo>
                    <a:pt x="34191" y="29336"/>
                    <a:pt x="34061" y="29570"/>
                    <a:pt x="33775" y="29674"/>
                  </a:cubicBezTo>
                  <a:cubicBezTo>
                    <a:pt x="33438" y="29804"/>
                    <a:pt x="32815" y="29726"/>
                    <a:pt x="32685" y="30141"/>
                  </a:cubicBezTo>
                  <a:cubicBezTo>
                    <a:pt x="32192" y="30011"/>
                    <a:pt x="32088" y="29466"/>
                    <a:pt x="31257" y="29674"/>
                  </a:cubicBezTo>
                  <a:cubicBezTo>
                    <a:pt x="31075" y="29440"/>
                    <a:pt x="31075" y="28687"/>
                    <a:pt x="31257" y="28454"/>
                  </a:cubicBezTo>
                  <a:cubicBezTo>
                    <a:pt x="30972" y="28298"/>
                    <a:pt x="30660" y="29155"/>
                    <a:pt x="30530" y="29544"/>
                  </a:cubicBezTo>
                  <a:cubicBezTo>
                    <a:pt x="30141" y="29544"/>
                    <a:pt x="29648" y="29258"/>
                    <a:pt x="29933" y="28947"/>
                  </a:cubicBezTo>
                  <a:lnTo>
                    <a:pt x="29336" y="28947"/>
                  </a:lnTo>
                  <a:cubicBezTo>
                    <a:pt x="29128" y="28713"/>
                    <a:pt x="29336" y="28791"/>
                    <a:pt x="29336" y="28454"/>
                  </a:cubicBezTo>
                  <a:cubicBezTo>
                    <a:pt x="28791" y="28142"/>
                    <a:pt x="28687" y="28687"/>
                    <a:pt x="28246" y="28454"/>
                  </a:cubicBezTo>
                  <a:lnTo>
                    <a:pt x="28246" y="28220"/>
                  </a:lnTo>
                  <a:cubicBezTo>
                    <a:pt x="28142" y="27779"/>
                    <a:pt x="28765" y="28090"/>
                    <a:pt x="28843" y="27857"/>
                  </a:cubicBezTo>
                  <a:cubicBezTo>
                    <a:pt x="28817" y="27675"/>
                    <a:pt x="28479" y="27805"/>
                    <a:pt x="28479" y="27623"/>
                  </a:cubicBezTo>
                  <a:cubicBezTo>
                    <a:pt x="27908" y="27934"/>
                    <a:pt x="27545" y="28713"/>
                    <a:pt x="26922" y="28090"/>
                  </a:cubicBezTo>
                  <a:lnTo>
                    <a:pt x="26558" y="28090"/>
                  </a:lnTo>
                  <a:cubicBezTo>
                    <a:pt x="26662" y="27986"/>
                    <a:pt x="26688" y="27831"/>
                    <a:pt x="26688" y="27623"/>
                  </a:cubicBezTo>
                  <a:cubicBezTo>
                    <a:pt x="26325" y="27571"/>
                    <a:pt x="26428" y="28012"/>
                    <a:pt x="26325" y="28220"/>
                  </a:cubicBezTo>
                  <a:cubicBezTo>
                    <a:pt x="25987" y="28116"/>
                    <a:pt x="26013" y="28402"/>
                    <a:pt x="25727" y="28350"/>
                  </a:cubicBezTo>
                  <a:cubicBezTo>
                    <a:pt x="25546" y="28791"/>
                    <a:pt x="26065" y="28583"/>
                    <a:pt x="25961" y="28947"/>
                  </a:cubicBezTo>
                  <a:cubicBezTo>
                    <a:pt x="25779" y="29077"/>
                    <a:pt x="25442" y="29051"/>
                    <a:pt x="25494" y="29440"/>
                  </a:cubicBezTo>
                  <a:cubicBezTo>
                    <a:pt x="25520" y="29570"/>
                    <a:pt x="25727" y="29544"/>
                    <a:pt x="25727" y="29440"/>
                  </a:cubicBezTo>
                  <a:cubicBezTo>
                    <a:pt x="25857" y="29414"/>
                    <a:pt x="25961" y="29933"/>
                    <a:pt x="26091" y="29544"/>
                  </a:cubicBezTo>
                  <a:cubicBezTo>
                    <a:pt x="26454" y="29726"/>
                    <a:pt x="25676" y="29752"/>
                    <a:pt x="25727" y="30037"/>
                  </a:cubicBezTo>
                  <a:cubicBezTo>
                    <a:pt x="25961" y="30219"/>
                    <a:pt x="26169" y="30089"/>
                    <a:pt x="26558" y="30037"/>
                  </a:cubicBezTo>
                  <a:cubicBezTo>
                    <a:pt x="26376" y="30245"/>
                    <a:pt x="26299" y="30557"/>
                    <a:pt x="26091" y="30764"/>
                  </a:cubicBezTo>
                  <a:cubicBezTo>
                    <a:pt x="26117" y="30894"/>
                    <a:pt x="26299" y="30842"/>
                    <a:pt x="26454" y="30868"/>
                  </a:cubicBezTo>
                  <a:cubicBezTo>
                    <a:pt x="26247" y="31102"/>
                    <a:pt x="26169" y="31491"/>
                    <a:pt x="25961" y="31725"/>
                  </a:cubicBezTo>
                  <a:cubicBezTo>
                    <a:pt x="25520" y="31725"/>
                    <a:pt x="25208" y="31595"/>
                    <a:pt x="24871" y="31465"/>
                  </a:cubicBezTo>
                  <a:cubicBezTo>
                    <a:pt x="24637" y="31439"/>
                    <a:pt x="25001" y="31777"/>
                    <a:pt x="24767" y="31958"/>
                  </a:cubicBezTo>
                  <a:cubicBezTo>
                    <a:pt x="24715" y="31984"/>
                    <a:pt x="24429" y="31906"/>
                    <a:pt x="24403" y="31958"/>
                  </a:cubicBezTo>
                  <a:cubicBezTo>
                    <a:pt x="24222" y="32270"/>
                    <a:pt x="24637" y="32763"/>
                    <a:pt x="24040" y="32452"/>
                  </a:cubicBezTo>
                  <a:cubicBezTo>
                    <a:pt x="24066" y="32737"/>
                    <a:pt x="24274" y="32815"/>
                    <a:pt x="24040" y="33049"/>
                  </a:cubicBezTo>
                  <a:cubicBezTo>
                    <a:pt x="23728" y="32400"/>
                    <a:pt x="23703" y="33568"/>
                    <a:pt x="23313" y="33153"/>
                  </a:cubicBezTo>
                  <a:cubicBezTo>
                    <a:pt x="23002" y="33179"/>
                    <a:pt x="23495" y="33360"/>
                    <a:pt x="23313" y="33646"/>
                  </a:cubicBezTo>
                  <a:cubicBezTo>
                    <a:pt x="23157" y="33750"/>
                    <a:pt x="22950" y="33828"/>
                    <a:pt x="22976" y="34113"/>
                  </a:cubicBezTo>
                  <a:cubicBezTo>
                    <a:pt x="22716" y="34165"/>
                    <a:pt x="22638" y="34035"/>
                    <a:pt x="22482" y="34009"/>
                  </a:cubicBezTo>
                  <a:cubicBezTo>
                    <a:pt x="22301" y="34035"/>
                    <a:pt x="22482" y="34217"/>
                    <a:pt x="22612" y="34243"/>
                  </a:cubicBezTo>
                  <a:cubicBezTo>
                    <a:pt x="22301" y="34295"/>
                    <a:pt x="22197" y="34425"/>
                    <a:pt x="21755" y="34606"/>
                  </a:cubicBezTo>
                  <a:cubicBezTo>
                    <a:pt x="21704" y="34503"/>
                    <a:pt x="21652" y="34399"/>
                    <a:pt x="21522" y="34373"/>
                  </a:cubicBezTo>
                  <a:cubicBezTo>
                    <a:pt x="21548" y="33983"/>
                    <a:pt x="21781" y="33828"/>
                    <a:pt x="22249" y="33879"/>
                  </a:cubicBezTo>
                  <a:cubicBezTo>
                    <a:pt x="22275" y="33516"/>
                    <a:pt x="22638" y="33179"/>
                    <a:pt x="22846" y="32685"/>
                  </a:cubicBezTo>
                  <a:cubicBezTo>
                    <a:pt x="22353" y="32711"/>
                    <a:pt x="22301" y="33179"/>
                    <a:pt x="21755" y="33153"/>
                  </a:cubicBezTo>
                  <a:cubicBezTo>
                    <a:pt x="21755" y="33049"/>
                    <a:pt x="21626" y="33075"/>
                    <a:pt x="21522" y="33049"/>
                  </a:cubicBezTo>
                  <a:cubicBezTo>
                    <a:pt x="21522" y="31906"/>
                    <a:pt x="22560" y="31128"/>
                    <a:pt x="21885" y="30037"/>
                  </a:cubicBezTo>
                  <a:cubicBezTo>
                    <a:pt x="22430" y="29985"/>
                    <a:pt x="22482" y="29362"/>
                    <a:pt x="22976" y="29181"/>
                  </a:cubicBezTo>
                  <a:cubicBezTo>
                    <a:pt x="23131" y="29129"/>
                    <a:pt x="23235" y="29310"/>
                    <a:pt x="23443" y="29310"/>
                  </a:cubicBezTo>
                  <a:cubicBezTo>
                    <a:pt x="23884" y="29310"/>
                    <a:pt x="24429" y="29077"/>
                    <a:pt x="24897" y="29310"/>
                  </a:cubicBezTo>
                  <a:cubicBezTo>
                    <a:pt x="24819" y="28713"/>
                    <a:pt x="23858" y="28973"/>
                    <a:pt x="23573" y="28583"/>
                  </a:cubicBezTo>
                  <a:cubicBezTo>
                    <a:pt x="23728" y="28090"/>
                    <a:pt x="24066" y="27805"/>
                    <a:pt x="24403" y="27519"/>
                  </a:cubicBezTo>
                  <a:cubicBezTo>
                    <a:pt x="23936" y="27130"/>
                    <a:pt x="23469" y="27779"/>
                    <a:pt x="23443" y="28220"/>
                  </a:cubicBezTo>
                  <a:cubicBezTo>
                    <a:pt x="22924" y="28220"/>
                    <a:pt x="22846" y="28454"/>
                    <a:pt x="22716" y="27986"/>
                  </a:cubicBezTo>
                  <a:cubicBezTo>
                    <a:pt x="22638" y="28272"/>
                    <a:pt x="22430" y="28324"/>
                    <a:pt x="22119" y="28583"/>
                  </a:cubicBezTo>
                  <a:cubicBezTo>
                    <a:pt x="21833" y="28843"/>
                    <a:pt x="21652" y="29258"/>
                    <a:pt x="21158" y="29440"/>
                  </a:cubicBezTo>
                  <a:cubicBezTo>
                    <a:pt x="21288" y="29648"/>
                    <a:pt x="20795" y="29830"/>
                    <a:pt x="21158" y="29907"/>
                  </a:cubicBezTo>
                  <a:cubicBezTo>
                    <a:pt x="20925" y="30193"/>
                    <a:pt x="20743" y="30531"/>
                    <a:pt x="20431" y="30764"/>
                  </a:cubicBezTo>
                  <a:cubicBezTo>
                    <a:pt x="20509" y="31231"/>
                    <a:pt x="20535" y="31257"/>
                    <a:pt x="20328" y="31595"/>
                  </a:cubicBezTo>
                  <a:cubicBezTo>
                    <a:pt x="19886" y="31699"/>
                    <a:pt x="19808" y="31387"/>
                    <a:pt x="19367" y="31491"/>
                  </a:cubicBezTo>
                  <a:cubicBezTo>
                    <a:pt x="19445" y="31906"/>
                    <a:pt x="20068" y="31829"/>
                    <a:pt x="20198" y="32192"/>
                  </a:cubicBezTo>
                  <a:cubicBezTo>
                    <a:pt x="20250" y="32815"/>
                    <a:pt x="19575" y="32711"/>
                    <a:pt x="19237" y="32919"/>
                  </a:cubicBezTo>
                  <a:cubicBezTo>
                    <a:pt x="19289" y="33153"/>
                    <a:pt x="19782" y="32945"/>
                    <a:pt x="19601" y="33412"/>
                  </a:cubicBezTo>
                  <a:cubicBezTo>
                    <a:pt x="19393" y="33464"/>
                    <a:pt x="19367" y="33308"/>
                    <a:pt x="19367" y="33179"/>
                  </a:cubicBezTo>
                  <a:cubicBezTo>
                    <a:pt x="19159" y="33282"/>
                    <a:pt x="19211" y="33646"/>
                    <a:pt x="18770" y="33542"/>
                  </a:cubicBezTo>
                  <a:cubicBezTo>
                    <a:pt x="18874" y="34477"/>
                    <a:pt x="17861" y="34295"/>
                    <a:pt x="18147" y="35463"/>
                  </a:cubicBezTo>
                  <a:cubicBezTo>
                    <a:pt x="18978" y="35359"/>
                    <a:pt x="19107" y="35437"/>
                    <a:pt x="19601" y="35801"/>
                  </a:cubicBezTo>
                  <a:cubicBezTo>
                    <a:pt x="19419" y="35904"/>
                    <a:pt x="19445" y="36216"/>
                    <a:pt x="19367" y="36294"/>
                  </a:cubicBezTo>
                  <a:cubicBezTo>
                    <a:pt x="19185" y="36476"/>
                    <a:pt x="19030" y="36424"/>
                    <a:pt x="18874" y="36527"/>
                  </a:cubicBezTo>
                  <a:cubicBezTo>
                    <a:pt x="18822" y="36579"/>
                    <a:pt x="18433" y="36891"/>
                    <a:pt x="18407" y="37021"/>
                  </a:cubicBezTo>
                  <a:cubicBezTo>
                    <a:pt x="18381" y="37099"/>
                    <a:pt x="18588" y="37228"/>
                    <a:pt x="18510" y="37384"/>
                  </a:cubicBezTo>
                  <a:cubicBezTo>
                    <a:pt x="18484" y="37462"/>
                    <a:pt x="18069" y="37410"/>
                    <a:pt x="18147" y="37618"/>
                  </a:cubicBezTo>
                  <a:cubicBezTo>
                    <a:pt x="18225" y="37748"/>
                    <a:pt x="18433" y="37748"/>
                    <a:pt x="18407" y="37981"/>
                  </a:cubicBezTo>
                  <a:cubicBezTo>
                    <a:pt x="18225" y="38059"/>
                    <a:pt x="18069" y="38007"/>
                    <a:pt x="17913" y="38085"/>
                  </a:cubicBezTo>
                  <a:cubicBezTo>
                    <a:pt x="17809" y="38163"/>
                    <a:pt x="17861" y="38241"/>
                    <a:pt x="17913" y="38215"/>
                  </a:cubicBezTo>
                  <a:cubicBezTo>
                    <a:pt x="17861" y="38241"/>
                    <a:pt x="17160" y="38475"/>
                    <a:pt x="17083" y="38578"/>
                  </a:cubicBezTo>
                  <a:cubicBezTo>
                    <a:pt x="17005" y="38630"/>
                    <a:pt x="17109" y="38864"/>
                    <a:pt x="17083" y="38942"/>
                  </a:cubicBezTo>
                  <a:cubicBezTo>
                    <a:pt x="17057" y="38994"/>
                    <a:pt x="16667" y="39020"/>
                    <a:pt x="16823" y="39305"/>
                  </a:cubicBezTo>
                  <a:cubicBezTo>
                    <a:pt x="16641" y="39331"/>
                    <a:pt x="16615" y="39175"/>
                    <a:pt x="16485" y="39175"/>
                  </a:cubicBezTo>
                  <a:cubicBezTo>
                    <a:pt x="16330" y="39409"/>
                    <a:pt x="16174" y="39591"/>
                    <a:pt x="16122" y="39902"/>
                  </a:cubicBezTo>
                  <a:cubicBezTo>
                    <a:pt x="15447" y="39876"/>
                    <a:pt x="15395" y="40448"/>
                    <a:pt x="14928" y="40629"/>
                  </a:cubicBezTo>
                  <a:cubicBezTo>
                    <a:pt x="14980" y="40811"/>
                    <a:pt x="15291" y="40733"/>
                    <a:pt x="15161" y="41097"/>
                  </a:cubicBezTo>
                  <a:cubicBezTo>
                    <a:pt x="15110" y="41252"/>
                    <a:pt x="15058" y="41590"/>
                    <a:pt x="14798" y="41694"/>
                  </a:cubicBezTo>
                  <a:cubicBezTo>
                    <a:pt x="14694" y="41746"/>
                    <a:pt x="14512" y="41642"/>
                    <a:pt x="14435" y="41694"/>
                  </a:cubicBezTo>
                  <a:cubicBezTo>
                    <a:pt x="14149" y="41875"/>
                    <a:pt x="13967" y="42291"/>
                    <a:pt x="13708" y="42057"/>
                  </a:cubicBezTo>
                  <a:cubicBezTo>
                    <a:pt x="13474" y="42083"/>
                    <a:pt x="13682" y="42602"/>
                    <a:pt x="13474" y="42654"/>
                  </a:cubicBezTo>
                  <a:cubicBezTo>
                    <a:pt x="13162" y="42888"/>
                    <a:pt x="13059" y="42343"/>
                    <a:pt x="12747" y="42784"/>
                  </a:cubicBezTo>
                  <a:cubicBezTo>
                    <a:pt x="12721" y="42992"/>
                    <a:pt x="12851" y="43018"/>
                    <a:pt x="12981" y="43018"/>
                  </a:cubicBezTo>
                  <a:cubicBezTo>
                    <a:pt x="12565" y="43277"/>
                    <a:pt x="11942" y="43355"/>
                    <a:pt x="11683" y="43745"/>
                  </a:cubicBezTo>
                  <a:cubicBezTo>
                    <a:pt x="11761" y="44108"/>
                    <a:pt x="12046" y="43667"/>
                    <a:pt x="12280" y="43745"/>
                  </a:cubicBezTo>
                  <a:cubicBezTo>
                    <a:pt x="12072" y="44238"/>
                    <a:pt x="11501" y="44342"/>
                    <a:pt x="11319" y="44835"/>
                  </a:cubicBezTo>
                  <a:cubicBezTo>
                    <a:pt x="10852" y="44913"/>
                    <a:pt x="10411" y="44965"/>
                    <a:pt x="10359" y="45432"/>
                  </a:cubicBezTo>
                  <a:cubicBezTo>
                    <a:pt x="10203" y="45795"/>
                    <a:pt x="10203" y="45095"/>
                    <a:pt x="10359" y="45069"/>
                  </a:cubicBezTo>
                  <a:cubicBezTo>
                    <a:pt x="9917" y="44991"/>
                    <a:pt x="9710" y="45146"/>
                    <a:pt x="9502" y="45302"/>
                  </a:cubicBezTo>
                  <a:lnTo>
                    <a:pt x="9035" y="45666"/>
                  </a:lnTo>
                  <a:cubicBezTo>
                    <a:pt x="8879" y="45821"/>
                    <a:pt x="8801" y="46003"/>
                    <a:pt x="8438" y="45899"/>
                  </a:cubicBezTo>
                  <a:cubicBezTo>
                    <a:pt x="8334" y="46133"/>
                    <a:pt x="8256" y="46003"/>
                    <a:pt x="7944" y="46159"/>
                  </a:cubicBezTo>
                  <a:cubicBezTo>
                    <a:pt x="7892" y="46185"/>
                    <a:pt x="7555" y="46678"/>
                    <a:pt x="7347" y="46393"/>
                  </a:cubicBezTo>
                  <a:cubicBezTo>
                    <a:pt x="7295" y="46133"/>
                    <a:pt x="7503" y="46159"/>
                    <a:pt x="7711" y="46159"/>
                  </a:cubicBezTo>
                  <a:cubicBezTo>
                    <a:pt x="7581" y="46003"/>
                    <a:pt x="7581" y="45692"/>
                    <a:pt x="7347" y="45666"/>
                  </a:cubicBezTo>
                  <a:cubicBezTo>
                    <a:pt x="6958" y="45562"/>
                    <a:pt x="6958" y="45847"/>
                    <a:pt x="6750" y="45899"/>
                  </a:cubicBezTo>
                  <a:cubicBezTo>
                    <a:pt x="6750" y="46159"/>
                    <a:pt x="6724" y="46444"/>
                    <a:pt x="6620" y="46626"/>
                  </a:cubicBezTo>
                  <a:cubicBezTo>
                    <a:pt x="6568" y="46756"/>
                    <a:pt x="6335" y="46652"/>
                    <a:pt x="6257" y="46756"/>
                  </a:cubicBezTo>
                  <a:cubicBezTo>
                    <a:pt x="6127" y="46886"/>
                    <a:pt x="6335" y="47016"/>
                    <a:pt x="6153" y="47119"/>
                  </a:cubicBezTo>
                  <a:cubicBezTo>
                    <a:pt x="6023" y="47171"/>
                    <a:pt x="5790" y="47431"/>
                    <a:pt x="5660" y="47353"/>
                  </a:cubicBezTo>
                  <a:cubicBezTo>
                    <a:pt x="5322" y="46730"/>
                    <a:pt x="5530" y="46367"/>
                    <a:pt x="5893" y="45795"/>
                  </a:cubicBezTo>
                  <a:cubicBezTo>
                    <a:pt x="6075" y="45510"/>
                    <a:pt x="6049" y="45588"/>
                    <a:pt x="6491" y="45302"/>
                  </a:cubicBezTo>
                  <a:cubicBezTo>
                    <a:pt x="6802" y="45120"/>
                    <a:pt x="7140" y="44809"/>
                    <a:pt x="7711" y="44809"/>
                  </a:cubicBezTo>
                  <a:cubicBezTo>
                    <a:pt x="7944" y="45069"/>
                    <a:pt x="8126" y="45354"/>
                    <a:pt x="8412" y="45536"/>
                  </a:cubicBezTo>
                  <a:cubicBezTo>
                    <a:pt x="8567" y="45536"/>
                    <a:pt x="8515" y="45328"/>
                    <a:pt x="8541" y="45172"/>
                  </a:cubicBezTo>
                  <a:cubicBezTo>
                    <a:pt x="8645" y="45276"/>
                    <a:pt x="8879" y="45250"/>
                    <a:pt x="8905" y="45432"/>
                  </a:cubicBezTo>
                  <a:lnTo>
                    <a:pt x="9268" y="45302"/>
                  </a:lnTo>
                  <a:cubicBezTo>
                    <a:pt x="9320" y="44991"/>
                    <a:pt x="9216" y="44861"/>
                    <a:pt x="8905" y="44939"/>
                  </a:cubicBezTo>
                  <a:cubicBezTo>
                    <a:pt x="8775" y="44056"/>
                    <a:pt x="9113" y="44004"/>
                    <a:pt x="9632" y="43485"/>
                  </a:cubicBezTo>
                  <a:cubicBezTo>
                    <a:pt x="9710" y="43433"/>
                    <a:pt x="9788" y="43199"/>
                    <a:pt x="9865" y="43147"/>
                  </a:cubicBezTo>
                  <a:cubicBezTo>
                    <a:pt x="10281" y="42836"/>
                    <a:pt x="11060" y="42940"/>
                    <a:pt x="11189" y="42291"/>
                  </a:cubicBezTo>
                  <a:cubicBezTo>
                    <a:pt x="11371" y="42265"/>
                    <a:pt x="11397" y="42421"/>
                    <a:pt x="11553" y="42421"/>
                  </a:cubicBezTo>
                  <a:cubicBezTo>
                    <a:pt x="11890" y="42395"/>
                    <a:pt x="11761" y="41927"/>
                    <a:pt x="11787" y="41564"/>
                  </a:cubicBezTo>
                  <a:cubicBezTo>
                    <a:pt x="12176" y="41123"/>
                    <a:pt x="12617" y="40733"/>
                    <a:pt x="12981" y="40240"/>
                  </a:cubicBezTo>
                  <a:cubicBezTo>
                    <a:pt x="13240" y="40292"/>
                    <a:pt x="13630" y="40525"/>
                    <a:pt x="13708" y="40136"/>
                  </a:cubicBezTo>
                  <a:cubicBezTo>
                    <a:pt x="13526" y="40084"/>
                    <a:pt x="13500" y="39954"/>
                    <a:pt x="13214" y="39773"/>
                  </a:cubicBezTo>
                  <a:cubicBezTo>
                    <a:pt x="13370" y="39435"/>
                    <a:pt x="13344" y="38942"/>
                    <a:pt x="13344" y="38449"/>
                  </a:cubicBezTo>
                  <a:cubicBezTo>
                    <a:pt x="13630" y="38449"/>
                    <a:pt x="13682" y="38241"/>
                    <a:pt x="14071" y="38319"/>
                  </a:cubicBezTo>
                  <a:cubicBezTo>
                    <a:pt x="14045" y="38059"/>
                    <a:pt x="13760" y="38059"/>
                    <a:pt x="13474" y="38085"/>
                  </a:cubicBezTo>
                  <a:cubicBezTo>
                    <a:pt x="13344" y="37202"/>
                    <a:pt x="13863" y="36969"/>
                    <a:pt x="14305" y="36631"/>
                  </a:cubicBezTo>
                  <a:cubicBezTo>
                    <a:pt x="13967" y="36086"/>
                    <a:pt x="14538" y="35982"/>
                    <a:pt x="14435" y="35307"/>
                  </a:cubicBezTo>
                  <a:cubicBezTo>
                    <a:pt x="14123" y="35385"/>
                    <a:pt x="14149" y="35775"/>
                    <a:pt x="14071" y="36034"/>
                  </a:cubicBezTo>
                  <a:cubicBezTo>
                    <a:pt x="13552" y="36320"/>
                    <a:pt x="12955" y="36527"/>
                    <a:pt x="12513" y="36891"/>
                  </a:cubicBezTo>
                  <a:cubicBezTo>
                    <a:pt x="12098" y="36917"/>
                    <a:pt x="12150" y="36502"/>
                    <a:pt x="11890" y="36398"/>
                  </a:cubicBezTo>
                  <a:cubicBezTo>
                    <a:pt x="11813" y="36060"/>
                    <a:pt x="12150" y="36164"/>
                    <a:pt x="12150" y="35904"/>
                  </a:cubicBezTo>
                  <a:cubicBezTo>
                    <a:pt x="12513" y="35801"/>
                    <a:pt x="12306" y="36320"/>
                    <a:pt x="12617" y="36268"/>
                  </a:cubicBezTo>
                  <a:cubicBezTo>
                    <a:pt x="13085" y="35723"/>
                    <a:pt x="11864" y="35852"/>
                    <a:pt x="11890" y="35307"/>
                  </a:cubicBezTo>
                  <a:cubicBezTo>
                    <a:pt x="11631" y="35567"/>
                    <a:pt x="11838" y="36268"/>
                    <a:pt x="11293" y="35904"/>
                  </a:cubicBezTo>
                  <a:cubicBezTo>
                    <a:pt x="11527" y="36527"/>
                    <a:pt x="11034" y="36735"/>
                    <a:pt x="11423" y="37488"/>
                  </a:cubicBezTo>
                  <a:cubicBezTo>
                    <a:pt x="11060" y="37618"/>
                    <a:pt x="11008" y="37202"/>
                    <a:pt x="10826" y="36995"/>
                  </a:cubicBezTo>
                  <a:cubicBezTo>
                    <a:pt x="10696" y="36865"/>
                    <a:pt x="10411" y="36320"/>
                    <a:pt x="10203" y="36034"/>
                  </a:cubicBezTo>
                  <a:cubicBezTo>
                    <a:pt x="10047" y="36112"/>
                    <a:pt x="9917" y="36216"/>
                    <a:pt x="9865" y="36398"/>
                  </a:cubicBezTo>
                  <a:cubicBezTo>
                    <a:pt x="9606" y="36112"/>
                    <a:pt x="9268" y="35930"/>
                    <a:pt x="9009" y="35671"/>
                  </a:cubicBezTo>
                  <a:cubicBezTo>
                    <a:pt x="8697" y="36034"/>
                    <a:pt x="8230" y="36112"/>
                    <a:pt x="7815" y="36398"/>
                  </a:cubicBezTo>
                  <a:cubicBezTo>
                    <a:pt x="7555" y="36579"/>
                    <a:pt x="7347" y="36943"/>
                    <a:pt x="6984" y="36995"/>
                  </a:cubicBezTo>
                  <a:cubicBezTo>
                    <a:pt x="7191" y="36450"/>
                    <a:pt x="6802" y="36008"/>
                    <a:pt x="7217" y="35801"/>
                  </a:cubicBezTo>
                  <a:cubicBezTo>
                    <a:pt x="7140" y="35515"/>
                    <a:pt x="6802" y="35463"/>
                    <a:pt x="6724" y="35203"/>
                  </a:cubicBezTo>
                  <a:cubicBezTo>
                    <a:pt x="6724" y="34814"/>
                    <a:pt x="6984" y="34736"/>
                    <a:pt x="7088" y="34477"/>
                  </a:cubicBezTo>
                  <a:cubicBezTo>
                    <a:pt x="7243" y="34113"/>
                    <a:pt x="6880" y="33854"/>
                    <a:pt x="6724" y="33516"/>
                  </a:cubicBezTo>
                  <a:cubicBezTo>
                    <a:pt x="6698" y="33412"/>
                    <a:pt x="6776" y="33256"/>
                    <a:pt x="6724" y="33153"/>
                  </a:cubicBezTo>
                  <a:cubicBezTo>
                    <a:pt x="6698" y="33049"/>
                    <a:pt x="6517" y="32971"/>
                    <a:pt x="6491" y="32919"/>
                  </a:cubicBezTo>
                  <a:cubicBezTo>
                    <a:pt x="6439" y="32763"/>
                    <a:pt x="6517" y="32581"/>
                    <a:pt x="6491" y="32426"/>
                  </a:cubicBezTo>
                  <a:cubicBezTo>
                    <a:pt x="6465" y="32374"/>
                    <a:pt x="6257" y="32166"/>
                    <a:pt x="6257" y="32192"/>
                  </a:cubicBezTo>
                  <a:cubicBezTo>
                    <a:pt x="6257" y="31647"/>
                    <a:pt x="6620" y="31413"/>
                    <a:pt x="6984" y="30972"/>
                  </a:cubicBezTo>
                  <a:cubicBezTo>
                    <a:pt x="6880" y="30868"/>
                    <a:pt x="6750" y="30790"/>
                    <a:pt x="6620" y="30738"/>
                  </a:cubicBezTo>
                  <a:cubicBezTo>
                    <a:pt x="6309" y="31154"/>
                    <a:pt x="6205" y="31777"/>
                    <a:pt x="5764" y="32062"/>
                  </a:cubicBezTo>
                  <a:cubicBezTo>
                    <a:pt x="5764" y="32400"/>
                    <a:pt x="6179" y="32296"/>
                    <a:pt x="6023" y="32789"/>
                  </a:cubicBezTo>
                  <a:cubicBezTo>
                    <a:pt x="5893" y="33023"/>
                    <a:pt x="5790" y="32737"/>
                    <a:pt x="5660" y="32789"/>
                  </a:cubicBezTo>
                  <a:cubicBezTo>
                    <a:pt x="5270" y="32945"/>
                    <a:pt x="5011" y="33360"/>
                    <a:pt x="4440" y="33386"/>
                  </a:cubicBezTo>
                  <a:cubicBezTo>
                    <a:pt x="4206" y="33412"/>
                    <a:pt x="4050" y="33179"/>
                    <a:pt x="3739" y="33282"/>
                  </a:cubicBezTo>
                  <a:cubicBezTo>
                    <a:pt x="3531" y="33023"/>
                    <a:pt x="3739" y="33127"/>
                    <a:pt x="3739" y="32789"/>
                  </a:cubicBezTo>
                  <a:cubicBezTo>
                    <a:pt x="3505" y="32400"/>
                    <a:pt x="3012" y="32296"/>
                    <a:pt x="3012" y="31699"/>
                  </a:cubicBezTo>
                  <a:cubicBezTo>
                    <a:pt x="2519" y="32114"/>
                    <a:pt x="2648" y="31102"/>
                    <a:pt x="2181" y="31102"/>
                  </a:cubicBezTo>
                  <a:cubicBezTo>
                    <a:pt x="2389" y="30816"/>
                    <a:pt x="2700" y="30608"/>
                    <a:pt x="2882" y="30271"/>
                  </a:cubicBezTo>
                  <a:cubicBezTo>
                    <a:pt x="3116" y="30323"/>
                    <a:pt x="3194" y="30531"/>
                    <a:pt x="3479" y="30505"/>
                  </a:cubicBezTo>
                  <a:cubicBezTo>
                    <a:pt x="3583" y="30894"/>
                    <a:pt x="3297" y="30868"/>
                    <a:pt x="3245" y="31102"/>
                  </a:cubicBezTo>
                  <a:cubicBezTo>
                    <a:pt x="3687" y="31128"/>
                    <a:pt x="3687" y="30738"/>
                    <a:pt x="4102" y="30738"/>
                  </a:cubicBezTo>
                  <a:cubicBezTo>
                    <a:pt x="4050" y="30998"/>
                    <a:pt x="4180" y="31076"/>
                    <a:pt x="4206" y="31231"/>
                  </a:cubicBezTo>
                  <a:cubicBezTo>
                    <a:pt x="5141" y="31128"/>
                    <a:pt x="4595" y="30479"/>
                    <a:pt x="4440" y="29907"/>
                  </a:cubicBezTo>
                  <a:cubicBezTo>
                    <a:pt x="3869" y="30531"/>
                    <a:pt x="3375" y="29933"/>
                    <a:pt x="2519" y="29907"/>
                  </a:cubicBezTo>
                  <a:cubicBezTo>
                    <a:pt x="2570" y="29648"/>
                    <a:pt x="3064" y="29882"/>
                    <a:pt x="3012" y="29544"/>
                  </a:cubicBezTo>
                  <a:cubicBezTo>
                    <a:pt x="2986" y="29388"/>
                    <a:pt x="2726" y="29440"/>
                    <a:pt x="2519" y="29440"/>
                  </a:cubicBezTo>
                  <a:cubicBezTo>
                    <a:pt x="2674" y="29388"/>
                    <a:pt x="2674" y="28843"/>
                    <a:pt x="2519" y="29181"/>
                  </a:cubicBezTo>
                  <a:cubicBezTo>
                    <a:pt x="2077" y="28635"/>
                    <a:pt x="3194" y="28661"/>
                    <a:pt x="3142" y="28116"/>
                  </a:cubicBezTo>
                  <a:cubicBezTo>
                    <a:pt x="2960" y="27909"/>
                    <a:pt x="2596" y="28506"/>
                    <a:pt x="2285" y="28583"/>
                  </a:cubicBezTo>
                  <a:cubicBezTo>
                    <a:pt x="2311" y="28973"/>
                    <a:pt x="1973" y="28999"/>
                    <a:pt x="2051" y="29440"/>
                  </a:cubicBezTo>
                  <a:cubicBezTo>
                    <a:pt x="1792" y="29336"/>
                    <a:pt x="2077" y="28687"/>
                    <a:pt x="1558" y="28817"/>
                  </a:cubicBezTo>
                  <a:cubicBezTo>
                    <a:pt x="1428" y="28376"/>
                    <a:pt x="1999" y="28402"/>
                    <a:pt x="1688" y="28116"/>
                  </a:cubicBezTo>
                  <a:lnTo>
                    <a:pt x="1818" y="27857"/>
                  </a:lnTo>
                  <a:cubicBezTo>
                    <a:pt x="1740" y="27701"/>
                    <a:pt x="1636" y="27571"/>
                    <a:pt x="1454" y="27519"/>
                  </a:cubicBezTo>
                  <a:cubicBezTo>
                    <a:pt x="1480" y="27337"/>
                    <a:pt x="1740" y="27415"/>
                    <a:pt x="1921" y="27389"/>
                  </a:cubicBezTo>
                  <a:cubicBezTo>
                    <a:pt x="1818" y="26351"/>
                    <a:pt x="2493" y="26091"/>
                    <a:pt x="2778" y="25468"/>
                  </a:cubicBezTo>
                  <a:cubicBezTo>
                    <a:pt x="3271" y="25364"/>
                    <a:pt x="3194" y="25858"/>
                    <a:pt x="3739" y="25702"/>
                  </a:cubicBezTo>
                  <a:cubicBezTo>
                    <a:pt x="3661" y="25546"/>
                    <a:pt x="3479" y="25468"/>
                    <a:pt x="3245" y="25468"/>
                  </a:cubicBezTo>
                  <a:cubicBezTo>
                    <a:pt x="3219" y="25079"/>
                    <a:pt x="3713" y="25209"/>
                    <a:pt x="3739" y="24871"/>
                  </a:cubicBezTo>
                  <a:cubicBezTo>
                    <a:pt x="3713" y="24715"/>
                    <a:pt x="3505" y="24741"/>
                    <a:pt x="3505" y="24871"/>
                  </a:cubicBezTo>
                  <a:cubicBezTo>
                    <a:pt x="3245" y="24793"/>
                    <a:pt x="3375" y="24118"/>
                    <a:pt x="3505" y="24014"/>
                  </a:cubicBezTo>
                  <a:cubicBezTo>
                    <a:pt x="3739" y="23962"/>
                    <a:pt x="3817" y="24092"/>
                    <a:pt x="3972" y="24144"/>
                  </a:cubicBezTo>
                  <a:cubicBezTo>
                    <a:pt x="4310" y="24040"/>
                    <a:pt x="3661" y="23911"/>
                    <a:pt x="3869" y="23547"/>
                  </a:cubicBezTo>
                  <a:cubicBezTo>
                    <a:pt x="4154" y="23262"/>
                    <a:pt x="4595" y="23521"/>
                    <a:pt x="4829" y="23651"/>
                  </a:cubicBezTo>
                  <a:cubicBezTo>
                    <a:pt x="4751" y="23833"/>
                    <a:pt x="4647" y="23962"/>
                    <a:pt x="4569" y="24144"/>
                  </a:cubicBezTo>
                  <a:cubicBezTo>
                    <a:pt x="4959" y="23911"/>
                    <a:pt x="5322" y="24144"/>
                    <a:pt x="5660" y="24014"/>
                  </a:cubicBezTo>
                  <a:cubicBezTo>
                    <a:pt x="6205" y="23833"/>
                    <a:pt x="6361" y="23158"/>
                    <a:pt x="6750" y="22820"/>
                  </a:cubicBezTo>
                  <a:cubicBezTo>
                    <a:pt x="7166" y="22924"/>
                    <a:pt x="7607" y="23028"/>
                    <a:pt x="7944" y="22924"/>
                  </a:cubicBezTo>
                  <a:cubicBezTo>
                    <a:pt x="8256" y="22846"/>
                    <a:pt x="8723" y="22249"/>
                    <a:pt x="8775" y="21964"/>
                  </a:cubicBezTo>
                  <a:cubicBezTo>
                    <a:pt x="8801" y="21834"/>
                    <a:pt x="8593" y="21600"/>
                    <a:pt x="8541" y="21263"/>
                  </a:cubicBezTo>
                  <a:cubicBezTo>
                    <a:pt x="8515" y="21081"/>
                    <a:pt x="8593" y="20821"/>
                    <a:pt x="8541" y="20640"/>
                  </a:cubicBezTo>
                  <a:cubicBezTo>
                    <a:pt x="8386" y="20224"/>
                    <a:pt x="8022" y="20094"/>
                    <a:pt x="7944" y="19809"/>
                  </a:cubicBezTo>
                  <a:cubicBezTo>
                    <a:pt x="8308" y="20042"/>
                    <a:pt x="8723" y="19653"/>
                    <a:pt x="8775" y="19316"/>
                  </a:cubicBezTo>
                  <a:cubicBezTo>
                    <a:pt x="8853" y="18952"/>
                    <a:pt x="8256" y="18744"/>
                    <a:pt x="8541" y="18485"/>
                  </a:cubicBezTo>
                  <a:cubicBezTo>
                    <a:pt x="8022" y="18355"/>
                    <a:pt x="7996" y="18744"/>
                    <a:pt x="7815" y="18978"/>
                  </a:cubicBezTo>
                  <a:cubicBezTo>
                    <a:pt x="7633" y="18433"/>
                    <a:pt x="6517" y="19445"/>
                    <a:pt x="6257" y="19939"/>
                  </a:cubicBezTo>
                  <a:cubicBezTo>
                    <a:pt x="5945" y="19783"/>
                    <a:pt x="6075" y="19238"/>
                    <a:pt x="5530" y="19316"/>
                  </a:cubicBezTo>
                  <a:cubicBezTo>
                    <a:pt x="5374" y="19341"/>
                    <a:pt x="5426" y="19575"/>
                    <a:pt x="5530" y="19575"/>
                  </a:cubicBezTo>
                  <a:cubicBezTo>
                    <a:pt x="5478" y="19809"/>
                    <a:pt x="5348" y="19471"/>
                    <a:pt x="5296" y="19445"/>
                  </a:cubicBezTo>
                  <a:cubicBezTo>
                    <a:pt x="4725" y="19316"/>
                    <a:pt x="3946" y="19627"/>
                    <a:pt x="3245" y="19575"/>
                  </a:cubicBezTo>
                  <a:cubicBezTo>
                    <a:pt x="2596" y="19497"/>
                    <a:pt x="2311" y="19160"/>
                    <a:pt x="1818" y="19082"/>
                  </a:cubicBezTo>
                  <a:cubicBezTo>
                    <a:pt x="1714" y="18666"/>
                    <a:pt x="1896" y="18069"/>
                    <a:pt x="1454" y="17758"/>
                  </a:cubicBezTo>
                  <a:cubicBezTo>
                    <a:pt x="1740" y="17654"/>
                    <a:pt x="1818" y="17317"/>
                    <a:pt x="2285" y="17394"/>
                  </a:cubicBezTo>
                  <a:cubicBezTo>
                    <a:pt x="2207" y="16693"/>
                    <a:pt x="1246" y="16927"/>
                    <a:pt x="623" y="16564"/>
                  </a:cubicBezTo>
                  <a:cubicBezTo>
                    <a:pt x="312" y="16382"/>
                    <a:pt x="364" y="16044"/>
                    <a:pt x="0" y="15941"/>
                  </a:cubicBezTo>
                  <a:cubicBezTo>
                    <a:pt x="312" y="15759"/>
                    <a:pt x="857" y="15837"/>
                    <a:pt x="857" y="15344"/>
                  </a:cubicBezTo>
                  <a:cubicBezTo>
                    <a:pt x="1480" y="15759"/>
                    <a:pt x="1636" y="14798"/>
                    <a:pt x="2181" y="14746"/>
                  </a:cubicBezTo>
                  <a:cubicBezTo>
                    <a:pt x="2545" y="14695"/>
                    <a:pt x="2596" y="14954"/>
                    <a:pt x="3012" y="14876"/>
                  </a:cubicBezTo>
                  <a:cubicBezTo>
                    <a:pt x="3271" y="14850"/>
                    <a:pt x="2856" y="14565"/>
                    <a:pt x="3012" y="14253"/>
                  </a:cubicBezTo>
                  <a:cubicBezTo>
                    <a:pt x="3271" y="14149"/>
                    <a:pt x="3427" y="13942"/>
                    <a:pt x="3869" y="14020"/>
                  </a:cubicBezTo>
                  <a:cubicBezTo>
                    <a:pt x="4102" y="13760"/>
                    <a:pt x="4751" y="13474"/>
                    <a:pt x="5193" y="13786"/>
                  </a:cubicBezTo>
                  <a:cubicBezTo>
                    <a:pt x="5037" y="14097"/>
                    <a:pt x="5115" y="14617"/>
                    <a:pt x="4699" y="14617"/>
                  </a:cubicBezTo>
                  <a:cubicBezTo>
                    <a:pt x="4881" y="14798"/>
                    <a:pt x="5115" y="14928"/>
                    <a:pt x="5193" y="15240"/>
                  </a:cubicBezTo>
                  <a:cubicBezTo>
                    <a:pt x="5504" y="15395"/>
                    <a:pt x="6153" y="14980"/>
                    <a:pt x="6387" y="15240"/>
                  </a:cubicBezTo>
                  <a:cubicBezTo>
                    <a:pt x="6387" y="15240"/>
                    <a:pt x="6361" y="15473"/>
                    <a:pt x="6387" y="15473"/>
                  </a:cubicBezTo>
                  <a:cubicBezTo>
                    <a:pt x="6620" y="15499"/>
                    <a:pt x="7166" y="15058"/>
                    <a:pt x="7347" y="15577"/>
                  </a:cubicBezTo>
                  <a:cubicBezTo>
                    <a:pt x="7711" y="15473"/>
                    <a:pt x="7633" y="14928"/>
                    <a:pt x="7944" y="14746"/>
                  </a:cubicBezTo>
                  <a:cubicBezTo>
                    <a:pt x="8360" y="14565"/>
                    <a:pt x="8022" y="15162"/>
                    <a:pt x="8308" y="15110"/>
                  </a:cubicBezTo>
                  <a:cubicBezTo>
                    <a:pt x="8515" y="15006"/>
                    <a:pt x="8619" y="14695"/>
                    <a:pt x="8412" y="14513"/>
                  </a:cubicBezTo>
                  <a:lnTo>
                    <a:pt x="8541" y="14383"/>
                  </a:lnTo>
                  <a:cubicBezTo>
                    <a:pt x="8879" y="14383"/>
                    <a:pt x="9320" y="14461"/>
                    <a:pt x="9502" y="14253"/>
                  </a:cubicBezTo>
                  <a:cubicBezTo>
                    <a:pt x="9554" y="13890"/>
                    <a:pt x="9320" y="13786"/>
                    <a:pt x="9268" y="13552"/>
                  </a:cubicBezTo>
                  <a:cubicBezTo>
                    <a:pt x="8957" y="13552"/>
                    <a:pt x="8697" y="13552"/>
                    <a:pt x="8541" y="13422"/>
                  </a:cubicBezTo>
                  <a:cubicBezTo>
                    <a:pt x="8126" y="13345"/>
                    <a:pt x="8256" y="13838"/>
                    <a:pt x="7815" y="13786"/>
                  </a:cubicBezTo>
                  <a:cubicBezTo>
                    <a:pt x="7918" y="13448"/>
                    <a:pt x="7581" y="13526"/>
                    <a:pt x="7581" y="13293"/>
                  </a:cubicBezTo>
                  <a:cubicBezTo>
                    <a:pt x="7477" y="12851"/>
                    <a:pt x="7970" y="12747"/>
                    <a:pt x="7711" y="12462"/>
                  </a:cubicBezTo>
                  <a:cubicBezTo>
                    <a:pt x="7477" y="12228"/>
                    <a:pt x="6854" y="12410"/>
                    <a:pt x="6984" y="11865"/>
                  </a:cubicBezTo>
                  <a:cubicBezTo>
                    <a:pt x="6776" y="12332"/>
                    <a:pt x="6049" y="12254"/>
                    <a:pt x="5530" y="12098"/>
                  </a:cubicBezTo>
                  <a:cubicBezTo>
                    <a:pt x="5400" y="10048"/>
                    <a:pt x="3843" y="9476"/>
                    <a:pt x="2778" y="8360"/>
                  </a:cubicBezTo>
                  <a:cubicBezTo>
                    <a:pt x="3012" y="7945"/>
                    <a:pt x="3090" y="7400"/>
                    <a:pt x="3245" y="6932"/>
                  </a:cubicBezTo>
                  <a:cubicBezTo>
                    <a:pt x="4985" y="7062"/>
                    <a:pt x="5660" y="6880"/>
                    <a:pt x="6257" y="5842"/>
                  </a:cubicBezTo>
                  <a:cubicBezTo>
                    <a:pt x="6309" y="5738"/>
                    <a:pt x="6465" y="5530"/>
                    <a:pt x="6491" y="5478"/>
                  </a:cubicBezTo>
                  <a:cubicBezTo>
                    <a:pt x="6568" y="5271"/>
                    <a:pt x="6491" y="4907"/>
                    <a:pt x="6620" y="4648"/>
                  </a:cubicBezTo>
                  <a:cubicBezTo>
                    <a:pt x="6854" y="4103"/>
                    <a:pt x="7373" y="3843"/>
                    <a:pt x="7451" y="3324"/>
                  </a:cubicBezTo>
                  <a:cubicBezTo>
                    <a:pt x="8438" y="3324"/>
                    <a:pt x="8957" y="2882"/>
                    <a:pt x="9372" y="2363"/>
                  </a:cubicBezTo>
                  <a:cubicBezTo>
                    <a:pt x="9658" y="2389"/>
                    <a:pt x="9450" y="2882"/>
                    <a:pt x="9372" y="2960"/>
                  </a:cubicBezTo>
                  <a:cubicBezTo>
                    <a:pt x="9580" y="2908"/>
                    <a:pt x="9580" y="3064"/>
                    <a:pt x="9736" y="3064"/>
                  </a:cubicBezTo>
                  <a:cubicBezTo>
                    <a:pt x="9839" y="2727"/>
                    <a:pt x="10047" y="2493"/>
                    <a:pt x="10333" y="2363"/>
                  </a:cubicBezTo>
                  <a:cubicBezTo>
                    <a:pt x="10151" y="2130"/>
                    <a:pt x="9969" y="2441"/>
                    <a:pt x="9736" y="2104"/>
                  </a:cubicBezTo>
                  <a:cubicBezTo>
                    <a:pt x="9684" y="1740"/>
                    <a:pt x="10073" y="1792"/>
                    <a:pt x="10099" y="1506"/>
                  </a:cubicBezTo>
                  <a:cubicBezTo>
                    <a:pt x="10229" y="1532"/>
                    <a:pt x="10203" y="1714"/>
                    <a:pt x="10229" y="1870"/>
                  </a:cubicBezTo>
                  <a:cubicBezTo>
                    <a:pt x="10618" y="1584"/>
                    <a:pt x="11138" y="1714"/>
                    <a:pt x="11553" y="1506"/>
                  </a:cubicBezTo>
                  <a:cubicBezTo>
                    <a:pt x="12124" y="1221"/>
                    <a:pt x="12462" y="650"/>
                    <a:pt x="12747" y="53"/>
                  </a:cubicBezTo>
                  <a:cubicBezTo>
                    <a:pt x="13240" y="1"/>
                    <a:pt x="13111" y="572"/>
                    <a:pt x="13708" y="416"/>
                  </a:cubicBezTo>
                  <a:cubicBezTo>
                    <a:pt x="13811" y="883"/>
                    <a:pt x="13448" y="883"/>
                    <a:pt x="13214" y="1013"/>
                  </a:cubicBezTo>
                  <a:cubicBezTo>
                    <a:pt x="13292" y="1195"/>
                    <a:pt x="13396" y="1325"/>
                    <a:pt x="13578" y="1377"/>
                  </a:cubicBezTo>
                  <a:cubicBezTo>
                    <a:pt x="13993" y="1351"/>
                    <a:pt x="14097" y="1013"/>
                    <a:pt x="14175" y="650"/>
                  </a:cubicBezTo>
                  <a:cubicBezTo>
                    <a:pt x="14357" y="650"/>
                    <a:pt x="14564" y="1169"/>
                    <a:pt x="14538" y="650"/>
                  </a:cubicBezTo>
                  <a:cubicBezTo>
                    <a:pt x="14746" y="857"/>
                    <a:pt x="14642" y="1377"/>
                    <a:pt x="15032" y="1377"/>
                  </a:cubicBezTo>
                  <a:cubicBezTo>
                    <a:pt x="15421" y="1429"/>
                    <a:pt x="15525" y="1169"/>
                    <a:pt x="15733" y="1013"/>
                  </a:cubicBezTo>
                  <a:cubicBezTo>
                    <a:pt x="16174" y="883"/>
                    <a:pt x="16693" y="1273"/>
                    <a:pt x="16823" y="1013"/>
                  </a:cubicBezTo>
                  <a:cubicBezTo>
                    <a:pt x="16979" y="1195"/>
                    <a:pt x="16849" y="1532"/>
                    <a:pt x="16823" y="1740"/>
                  </a:cubicBezTo>
                  <a:cubicBezTo>
                    <a:pt x="17394" y="1896"/>
                    <a:pt x="18251" y="2597"/>
                    <a:pt x="18744" y="1870"/>
                  </a:cubicBezTo>
                  <a:cubicBezTo>
                    <a:pt x="18926" y="1792"/>
                    <a:pt x="18952" y="2026"/>
                    <a:pt x="19107" y="2000"/>
                  </a:cubicBezTo>
                  <a:cubicBezTo>
                    <a:pt x="19341" y="1922"/>
                    <a:pt x="19497" y="1688"/>
                    <a:pt x="19705" y="1636"/>
                  </a:cubicBezTo>
                  <a:cubicBezTo>
                    <a:pt x="19756" y="1610"/>
                    <a:pt x="19912" y="1766"/>
                    <a:pt x="20068" y="1740"/>
                  </a:cubicBezTo>
                  <a:cubicBezTo>
                    <a:pt x="20094" y="1740"/>
                    <a:pt x="20821" y="1584"/>
                    <a:pt x="20899" y="2000"/>
                  </a:cubicBezTo>
                  <a:cubicBezTo>
                    <a:pt x="21340" y="1714"/>
                    <a:pt x="21833" y="2207"/>
                    <a:pt x="22353" y="2233"/>
                  </a:cubicBezTo>
                  <a:cubicBezTo>
                    <a:pt x="22664" y="2233"/>
                    <a:pt x="23079" y="1922"/>
                    <a:pt x="23547" y="2000"/>
                  </a:cubicBezTo>
                  <a:cubicBezTo>
                    <a:pt x="23832" y="2026"/>
                    <a:pt x="24092" y="2363"/>
                    <a:pt x="24378" y="2337"/>
                  </a:cubicBezTo>
                  <a:cubicBezTo>
                    <a:pt x="24715" y="2337"/>
                    <a:pt x="25364" y="2078"/>
                    <a:pt x="25468" y="2000"/>
                  </a:cubicBezTo>
                  <a:cubicBezTo>
                    <a:pt x="25572" y="1922"/>
                    <a:pt x="25598" y="1818"/>
                    <a:pt x="25598" y="1636"/>
                  </a:cubicBezTo>
                  <a:cubicBezTo>
                    <a:pt x="25831" y="1480"/>
                    <a:pt x="25961" y="1766"/>
                    <a:pt x="26195" y="1740"/>
                  </a:cubicBezTo>
                  <a:cubicBezTo>
                    <a:pt x="26506" y="1714"/>
                    <a:pt x="26402" y="1455"/>
                    <a:pt x="26662" y="1506"/>
                  </a:cubicBezTo>
                  <a:cubicBezTo>
                    <a:pt x="26870" y="1532"/>
                    <a:pt x="27000" y="1792"/>
                    <a:pt x="27155" y="1870"/>
                  </a:cubicBezTo>
                  <a:cubicBezTo>
                    <a:pt x="27259" y="1922"/>
                    <a:pt x="27415" y="1818"/>
                    <a:pt x="27519" y="1870"/>
                  </a:cubicBezTo>
                  <a:cubicBezTo>
                    <a:pt x="27571" y="1896"/>
                    <a:pt x="27597" y="2104"/>
                    <a:pt x="27623" y="2104"/>
                  </a:cubicBezTo>
                  <a:cubicBezTo>
                    <a:pt x="27700" y="2130"/>
                    <a:pt x="27856" y="1948"/>
                    <a:pt x="27986" y="2000"/>
                  </a:cubicBezTo>
                  <a:cubicBezTo>
                    <a:pt x="28012" y="2000"/>
                    <a:pt x="28272" y="2415"/>
                    <a:pt x="28713" y="2233"/>
                  </a:cubicBezTo>
                  <a:cubicBezTo>
                    <a:pt x="29336" y="4154"/>
                    <a:pt x="29881" y="6439"/>
                    <a:pt x="30504" y="8490"/>
                  </a:cubicBezTo>
                  <a:cubicBezTo>
                    <a:pt x="30660" y="8957"/>
                    <a:pt x="30894" y="9840"/>
                    <a:pt x="31127" y="10515"/>
                  </a:cubicBezTo>
                  <a:cubicBezTo>
                    <a:pt x="31387" y="11372"/>
                    <a:pt x="31776" y="12721"/>
                    <a:pt x="32088" y="13786"/>
                  </a:cubicBezTo>
                  <a:cubicBezTo>
                    <a:pt x="32996" y="16979"/>
                    <a:pt x="34113" y="20691"/>
                    <a:pt x="35073" y="23988"/>
                  </a:cubicBezTo>
                  <a:cubicBezTo>
                    <a:pt x="35229" y="24534"/>
                    <a:pt x="35541" y="25286"/>
                    <a:pt x="35696" y="26039"/>
                  </a:cubicBezTo>
                  <a:cubicBezTo>
                    <a:pt x="35748" y="26325"/>
                    <a:pt x="35956" y="26610"/>
                    <a:pt x="36034" y="26896"/>
                  </a:cubicBezTo>
                  <a:cubicBezTo>
                    <a:pt x="36190" y="27389"/>
                    <a:pt x="36138" y="27960"/>
                    <a:pt x="36527" y="28324"/>
                  </a:cubicBezTo>
                  <a:cubicBezTo>
                    <a:pt x="37228" y="28506"/>
                    <a:pt x="37332" y="27909"/>
                    <a:pt x="37851" y="28220"/>
                  </a:cubicBezTo>
                  <a:cubicBezTo>
                    <a:pt x="38292" y="28012"/>
                    <a:pt x="38760" y="27234"/>
                    <a:pt x="39045" y="27493"/>
                  </a:cubicBezTo>
                  <a:cubicBezTo>
                    <a:pt x="39201" y="27623"/>
                    <a:pt x="39071" y="27857"/>
                    <a:pt x="39071" y="28038"/>
                  </a:cubicBezTo>
                  <a:lnTo>
                    <a:pt x="39461" y="28454"/>
                  </a:ln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96"/>
            <p:cNvSpPr/>
            <p:nvPr/>
          </p:nvSpPr>
          <p:spPr>
            <a:xfrm>
              <a:off x="1348575" y="4477100"/>
              <a:ext cx="161650" cy="81150"/>
            </a:xfrm>
            <a:custGeom>
              <a:avLst/>
              <a:gdLst/>
              <a:ahLst/>
              <a:cxnLst/>
              <a:rect l="l" t="t" r="r" b="b"/>
              <a:pathLst>
                <a:path w="6466" h="3246" extrusionOk="0">
                  <a:moveTo>
                    <a:pt x="4310" y="1558"/>
                  </a:moveTo>
                  <a:cubicBezTo>
                    <a:pt x="3999" y="1506"/>
                    <a:pt x="4206" y="1999"/>
                    <a:pt x="3973" y="2051"/>
                  </a:cubicBezTo>
                  <a:cubicBezTo>
                    <a:pt x="3843" y="1636"/>
                    <a:pt x="3480" y="1480"/>
                    <a:pt x="3350" y="1091"/>
                  </a:cubicBezTo>
                  <a:cubicBezTo>
                    <a:pt x="2519" y="857"/>
                    <a:pt x="1948" y="338"/>
                    <a:pt x="1195" y="0"/>
                  </a:cubicBezTo>
                  <a:lnTo>
                    <a:pt x="1065" y="0"/>
                  </a:lnTo>
                  <a:cubicBezTo>
                    <a:pt x="1273" y="468"/>
                    <a:pt x="572" y="52"/>
                    <a:pt x="598" y="364"/>
                  </a:cubicBezTo>
                  <a:cubicBezTo>
                    <a:pt x="780" y="286"/>
                    <a:pt x="780" y="935"/>
                    <a:pt x="598" y="831"/>
                  </a:cubicBezTo>
                  <a:cubicBezTo>
                    <a:pt x="572" y="753"/>
                    <a:pt x="598" y="598"/>
                    <a:pt x="468" y="598"/>
                  </a:cubicBezTo>
                  <a:lnTo>
                    <a:pt x="442" y="338"/>
                  </a:lnTo>
                  <a:cubicBezTo>
                    <a:pt x="312" y="338"/>
                    <a:pt x="286" y="494"/>
                    <a:pt x="312" y="520"/>
                  </a:cubicBezTo>
                  <a:cubicBezTo>
                    <a:pt x="338" y="624"/>
                    <a:pt x="442" y="650"/>
                    <a:pt x="468" y="727"/>
                  </a:cubicBezTo>
                  <a:cubicBezTo>
                    <a:pt x="468" y="727"/>
                    <a:pt x="260" y="675"/>
                    <a:pt x="209" y="727"/>
                  </a:cubicBezTo>
                  <a:cubicBezTo>
                    <a:pt x="1" y="909"/>
                    <a:pt x="338" y="1195"/>
                    <a:pt x="234" y="1324"/>
                  </a:cubicBezTo>
                  <a:cubicBezTo>
                    <a:pt x="1013" y="1350"/>
                    <a:pt x="1688" y="1870"/>
                    <a:pt x="2389" y="1558"/>
                  </a:cubicBezTo>
                  <a:cubicBezTo>
                    <a:pt x="2545" y="2103"/>
                    <a:pt x="3480" y="1844"/>
                    <a:pt x="3480" y="2545"/>
                  </a:cubicBezTo>
                  <a:cubicBezTo>
                    <a:pt x="3869" y="2467"/>
                    <a:pt x="3947" y="2804"/>
                    <a:pt x="4206" y="2545"/>
                  </a:cubicBezTo>
                  <a:cubicBezTo>
                    <a:pt x="4336" y="2571"/>
                    <a:pt x="4232" y="2908"/>
                    <a:pt x="4206" y="2882"/>
                  </a:cubicBezTo>
                  <a:cubicBezTo>
                    <a:pt x="4570" y="3116"/>
                    <a:pt x="5401" y="2934"/>
                    <a:pt x="5764" y="3246"/>
                  </a:cubicBezTo>
                  <a:cubicBezTo>
                    <a:pt x="5582" y="2545"/>
                    <a:pt x="5712" y="2700"/>
                    <a:pt x="6361" y="2778"/>
                  </a:cubicBezTo>
                  <a:cubicBezTo>
                    <a:pt x="6465" y="2389"/>
                    <a:pt x="6024" y="2545"/>
                    <a:pt x="6128" y="2155"/>
                  </a:cubicBezTo>
                  <a:cubicBezTo>
                    <a:pt x="5582" y="2337"/>
                    <a:pt x="5479" y="2207"/>
                    <a:pt x="5297" y="1818"/>
                  </a:cubicBezTo>
                  <a:cubicBezTo>
                    <a:pt x="4856" y="1688"/>
                    <a:pt x="4648" y="2025"/>
                    <a:pt x="4440" y="1818"/>
                  </a:cubicBezTo>
                  <a:lnTo>
                    <a:pt x="4440" y="1688"/>
                  </a:ln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96"/>
            <p:cNvSpPr/>
            <p:nvPr/>
          </p:nvSpPr>
          <p:spPr>
            <a:xfrm>
              <a:off x="1456325" y="4506950"/>
              <a:ext cx="9100" cy="12350"/>
            </a:xfrm>
            <a:custGeom>
              <a:avLst/>
              <a:gdLst/>
              <a:ahLst/>
              <a:cxnLst/>
              <a:rect l="l" t="t" r="r" b="b"/>
              <a:pathLst>
                <a:path w="364" h="494" extrusionOk="0">
                  <a:moveTo>
                    <a:pt x="0" y="494"/>
                  </a:moveTo>
                  <a:cubicBezTo>
                    <a:pt x="78" y="286"/>
                    <a:pt x="130" y="79"/>
                    <a:pt x="364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96"/>
            <p:cNvSpPr/>
            <p:nvPr/>
          </p:nvSpPr>
          <p:spPr>
            <a:xfrm>
              <a:off x="1720475" y="4641300"/>
              <a:ext cx="18850" cy="24050"/>
            </a:xfrm>
            <a:custGeom>
              <a:avLst/>
              <a:gdLst/>
              <a:ahLst/>
              <a:cxnLst/>
              <a:rect l="l" t="t" r="r" b="b"/>
              <a:pathLst>
                <a:path w="754" h="962" extrusionOk="0">
                  <a:moveTo>
                    <a:pt x="390" y="1"/>
                  </a:moveTo>
                  <a:cubicBezTo>
                    <a:pt x="234" y="312"/>
                    <a:pt x="753" y="546"/>
                    <a:pt x="390" y="961"/>
                  </a:cubicBezTo>
                  <a:cubicBezTo>
                    <a:pt x="390" y="961"/>
                    <a:pt x="0" y="909"/>
                    <a:pt x="182" y="572"/>
                  </a:cubicBezTo>
                  <a:cubicBezTo>
                    <a:pt x="364" y="234"/>
                    <a:pt x="390" y="1"/>
                    <a:pt x="390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96"/>
            <p:cNvSpPr/>
            <p:nvPr/>
          </p:nvSpPr>
          <p:spPr>
            <a:xfrm>
              <a:off x="1578325" y="4499825"/>
              <a:ext cx="239525" cy="197975"/>
            </a:xfrm>
            <a:custGeom>
              <a:avLst/>
              <a:gdLst/>
              <a:ahLst/>
              <a:cxnLst/>
              <a:rect l="l" t="t" r="r" b="b"/>
              <a:pathLst>
                <a:path w="9581" h="7919" extrusionOk="0">
                  <a:moveTo>
                    <a:pt x="8957" y="7503"/>
                  </a:moveTo>
                  <a:cubicBezTo>
                    <a:pt x="9165" y="7529"/>
                    <a:pt x="9035" y="7918"/>
                    <a:pt x="9321" y="7866"/>
                  </a:cubicBezTo>
                  <a:cubicBezTo>
                    <a:pt x="9555" y="7477"/>
                    <a:pt x="9580" y="6854"/>
                    <a:pt x="9555" y="6179"/>
                  </a:cubicBezTo>
                  <a:cubicBezTo>
                    <a:pt x="8905" y="5867"/>
                    <a:pt x="8750" y="5062"/>
                    <a:pt x="8594" y="4258"/>
                  </a:cubicBezTo>
                  <a:cubicBezTo>
                    <a:pt x="8256" y="4154"/>
                    <a:pt x="8282" y="4439"/>
                    <a:pt x="7997" y="4387"/>
                  </a:cubicBezTo>
                  <a:cubicBezTo>
                    <a:pt x="7581" y="3894"/>
                    <a:pt x="6932" y="4154"/>
                    <a:pt x="6543" y="4154"/>
                  </a:cubicBezTo>
                  <a:cubicBezTo>
                    <a:pt x="6050" y="4128"/>
                    <a:pt x="5583" y="3713"/>
                    <a:pt x="5219" y="4154"/>
                  </a:cubicBezTo>
                  <a:cubicBezTo>
                    <a:pt x="5193" y="3609"/>
                    <a:pt x="4570" y="3661"/>
                    <a:pt x="4492" y="3193"/>
                  </a:cubicBezTo>
                  <a:cubicBezTo>
                    <a:pt x="4207" y="3012"/>
                    <a:pt x="3973" y="3219"/>
                    <a:pt x="3895" y="3063"/>
                  </a:cubicBezTo>
                  <a:cubicBezTo>
                    <a:pt x="3947" y="2466"/>
                    <a:pt x="3324" y="2285"/>
                    <a:pt x="3064" y="2103"/>
                  </a:cubicBezTo>
                  <a:cubicBezTo>
                    <a:pt x="3038" y="2103"/>
                    <a:pt x="2960" y="1999"/>
                    <a:pt x="2935" y="1973"/>
                  </a:cubicBezTo>
                  <a:cubicBezTo>
                    <a:pt x="2337" y="1428"/>
                    <a:pt x="1662" y="831"/>
                    <a:pt x="1013" y="545"/>
                  </a:cubicBezTo>
                  <a:cubicBezTo>
                    <a:pt x="884" y="364"/>
                    <a:pt x="910" y="0"/>
                    <a:pt x="520" y="52"/>
                  </a:cubicBezTo>
                  <a:lnTo>
                    <a:pt x="416" y="52"/>
                  </a:lnTo>
                  <a:cubicBezTo>
                    <a:pt x="1" y="364"/>
                    <a:pt x="312" y="1220"/>
                    <a:pt x="650" y="1506"/>
                  </a:cubicBezTo>
                  <a:cubicBezTo>
                    <a:pt x="832" y="1402"/>
                    <a:pt x="624" y="909"/>
                    <a:pt x="1013" y="1013"/>
                  </a:cubicBezTo>
                  <a:lnTo>
                    <a:pt x="1013" y="1739"/>
                  </a:lnTo>
                  <a:cubicBezTo>
                    <a:pt x="1325" y="1739"/>
                    <a:pt x="1559" y="1090"/>
                    <a:pt x="1844" y="1506"/>
                  </a:cubicBezTo>
                  <a:cubicBezTo>
                    <a:pt x="1896" y="1791"/>
                    <a:pt x="1299" y="1428"/>
                    <a:pt x="1481" y="1843"/>
                  </a:cubicBezTo>
                  <a:cubicBezTo>
                    <a:pt x="1766" y="2103"/>
                    <a:pt x="2467" y="1921"/>
                    <a:pt x="2441" y="2466"/>
                  </a:cubicBezTo>
                  <a:lnTo>
                    <a:pt x="2208" y="2466"/>
                  </a:lnTo>
                  <a:lnTo>
                    <a:pt x="2286" y="2570"/>
                  </a:lnTo>
                  <a:lnTo>
                    <a:pt x="2208" y="2700"/>
                  </a:lnTo>
                  <a:cubicBezTo>
                    <a:pt x="2130" y="3297"/>
                    <a:pt x="2649" y="2544"/>
                    <a:pt x="2701" y="2934"/>
                  </a:cubicBezTo>
                  <a:cubicBezTo>
                    <a:pt x="2675" y="3271"/>
                    <a:pt x="2130" y="3089"/>
                    <a:pt x="2208" y="3531"/>
                  </a:cubicBezTo>
                  <a:cubicBezTo>
                    <a:pt x="2675" y="3297"/>
                    <a:pt x="2675" y="3375"/>
                    <a:pt x="3168" y="3531"/>
                  </a:cubicBezTo>
                  <a:cubicBezTo>
                    <a:pt x="3168" y="3323"/>
                    <a:pt x="3272" y="3219"/>
                    <a:pt x="3402" y="3193"/>
                  </a:cubicBezTo>
                  <a:cubicBezTo>
                    <a:pt x="3454" y="3453"/>
                    <a:pt x="3558" y="3687"/>
                    <a:pt x="3661" y="3894"/>
                  </a:cubicBezTo>
                  <a:cubicBezTo>
                    <a:pt x="3973" y="4050"/>
                    <a:pt x="4362" y="3687"/>
                    <a:pt x="4362" y="3894"/>
                  </a:cubicBezTo>
                  <a:cubicBezTo>
                    <a:pt x="4362" y="4050"/>
                    <a:pt x="4207" y="4076"/>
                    <a:pt x="4259" y="4258"/>
                  </a:cubicBezTo>
                  <a:cubicBezTo>
                    <a:pt x="4752" y="4050"/>
                    <a:pt x="4544" y="4284"/>
                    <a:pt x="4726" y="4491"/>
                  </a:cubicBezTo>
                  <a:cubicBezTo>
                    <a:pt x="4778" y="4543"/>
                    <a:pt x="4934" y="4491"/>
                    <a:pt x="4985" y="4491"/>
                  </a:cubicBezTo>
                  <a:cubicBezTo>
                    <a:pt x="5011" y="4517"/>
                    <a:pt x="5037" y="4725"/>
                    <a:pt x="5089" y="4751"/>
                  </a:cubicBezTo>
                  <a:cubicBezTo>
                    <a:pt x="5219" y="4803"/>
                    <a:pt x="5453" y="4699"/>
                    <a:pt x="5583" y="4751"/>
                  </a:cubicBezTo>
                  <a:cubicBezTo>
                    <a:pt x="5660" y="4777"/>
                    <a:pt x="5660" y="4959"/>
                    <a:pt x="5816" y="4985"/>
                  </a:cubicBezTo>
                  <a:cubicBezTo>
                    <a:pt x="5790" y="4985"/>
                    <a:pt x="6180" y="4699"/>
                    <a:pt x="6180" y="4985"/>
                  </a:cubicBezTo>
                  <a:cubicBezTo>
                    <a:pt x="5972" y="5114"/>
                    <a:pt x="5634" y="5400"/>
                    <a:pt x="5946" y="5711"/>
                  </a:cubicBezTo>
                  <a:cubicBezTo>
                    <a:pt x="5946" y="5711"/>
                    <a:pt x="6050" y="6412"/>
                    <a:pt x="6180" y="5711"/>
                  </a:cubicBezTo>
                  <a:cubicBezTo>
                    <a:pt x="6232" y="5426"/>
                    <a:pt x="6647" y="5478"/>
                    <a:pt x="6777" y="5348"/>
                  </a:cubicBezTo>
                  <a:cubicBezTo>
                    <a:pt x="6881" y="5244"/>
                    <a:pt x="6803" y="4751"/>
                    <a:pt x="7140" y="4855"/>
                  </a:cubicBezTo>
                  <a:cubicBezTo>
                    <a:pt x="7036" y="5374"/>
                    <a:pt x="7478" y="5348"/>
                    <a:pt x="7607" y="5452"/>
                  </a:cubicBezTo>
                  <a:cubicBezTo>
                    <a:pt x="8101" y="5867"/>
                    <a:pt x="8049" y="6490"/>
                    <a:pt x="8568" y="6802"/>
                  </a:cubicBezTo>
                  <a:cubicBezTo>
                    <a:pt x="8412" y="6906"/>
                    <a:pt x="8205" y="6958"/>
                    <a:pt x="8231" y="7269"/>
                  </a:cubicBezTo>
                  <a:lnTo>
                    <a:pt x="8698" y="7269"/>
                  </a:lnTo>
                  <a:cubicBezTo>
                    <a:pt x="8698" y="6880"/>
                    <a:pt x="8698" y="6542"/>
                    <a:pt x="8931" y="6438"/>
                  </a:cubicBezTo>
                  <a:cubicBezTo>
                    <a:pt x="8931" y="6698"/>
                    <a:pt x="9035" y="6984"/>
                    <a:pt x="8931" y="7269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96"/>
            <p:cNvSpPr/>
            <p:nvPr/>
          </p:nvSpPr>
          <p:spPr>
            <a:xfrm>
              <a:off x="1510850" y="4462175"/>
              <a:ext cx="74650" cy="64275"/>
            </a:xfrm>
            <a:custGeom>
              <a:avLst/>
              <a:gdLst/>
              <a:ahLst/>
              <a:cxnLst/>
              <a:rect l="l" t="t" r="r" b="b"/>
              <a:pathLst>
                <a:path w="2986" h="2571" extrusionOk="0">
                  <a:moveTo>
                    <a:pt x="2882" y="1558"/>
                  </a:moveTo>
                  <a:cubicBezTo>
                    <a:pt x="2570" y="1662"/>
                    <a:pt x="2908" y="2389"/>
                    <a:pt x="2648" y="2519"/>
                  </a:cubicBezTo>
                  <a:cubicBezTo>
                    <a:pt x="2259" y="2571"/>
                    <a:pt x="2207" y="2311"/>
                    <a:pt x="1791" y="2389"/>
                  </a:cubicBezTo>
                  <a:cubicBezTo>
                    <a:pt x="1713" y="2051"/>
                    <a:pt x="1013" y="1921"/>
                    <a:pt x="1324" y="1558"/>
                  </a:cubicBezTo>
                  <a:cubicBezTo>
                    <a:pt x="1064" y="1610"/>
                    <a:pt x="987" y="1480"/>
                    <a:pt x="831" y="1428"/>
                  </a:cubicBezTo>
                  <a:cubicBezTo>
                    <a:pt x="727" y="779"/>
                    <a:pt x="52" y="701"/>
                    <a:pt x="0" y="0"/>
                  </a:cubicBezTo>
                  <a:lnTo>
                    <a:pt x="234" y="0"/>
                  </a:lnTo>
                  <a:cubicBezTo>
                    <a:pt x="415" y="130"/>
                    <a:pt x="597" y="234"/>
                    <a:pt x="961" y="364"/>
                  </a:cubicBezTo>
                  <a:cubicBezTo>
                    <a:pt x="1038" y="390"/>
                    <a:pt x="1272" y="390"/>
                    <a:pt x="1194" y="364"/>
                  </a:cubicBezTo>
                  <a:cubicBezTo>
                    <a:pt x="1558" y="520"/>
                    <a:pt x="1713" y="909"/>
                    <a:pt x="2025" y="1065"/>
                  </a:cubicBezTo>
                  <a:cubicBezTo>
                    <a:pt x="2362" y="1247"/>
                    <a:pt x="2804" y="909"/>
                    <a:pt x="2986" y="1428"/>
                  </a:cubicBezTo>
                  <a:lnTo>
                    <a:pt x="2882" y="1558"/>
                  </a:ln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96"/>
            <p:cNvSpPr/>
            <p:nvPr/>
          </p:nvSpPr>
          <p:spPr>
            <a:xfrm>
              <a:off x="1462150" y="4440750"/>
              <a:ext cx="84400" cy="105175"/>
            </a:xfrm>
            <a:custGeom>
              <a:avLst/>
              <a:gdLst/>
              <a:ahLst/>
              <a:cxnLst/>
              <a:rect l="l" t="t" r="r" b="b"/>
              <a:pathLst>
                <a:path w="3376" h="4207" extrusionOk="0">
                  <a:moveTo>
                    <a:pt x="1948" y="857"/>
                  </a:moveTo>
                  <a:cubicBezTo>
                    <a:pt x="1844" y="883"/>
                    <a:pt x="1844" y="805"/>
                    <a:pt x="1818" y="728"/>
                  </a:cubicBezTo>
                  <a:cubicBezTo>
                    <a:pt x="1507" y="650"/>
                    <a:pt x="1896" y="1299"/>
                    <a:pt x="1585" y="1221"/>
                  </a:cubicBezTo>
                  <a:cubicBezTo>
                    <a:pt x="2208" y="2078"/>
                    <a:pt x="2753" y="3012"/>
                    <a:pt x="3376" y="3869"/>
                  </a:cubicBezTo>
                  <a:cubicBezTo>
                    <a:pt x="3220" y="4206"/>
                    <a:pt x="2909" y="3713"/>
                    <a:pt x="2779" y="3609"/>
                  </a:cubicBezTo>
                  <a:cubicBezTo>
                    <a:pt x="2337" y="3479"/>
                    <a:pt x="2441" y="3921"/>
                    <a:pt x="2052" y="3869"/>
                  </a:cubicBezTo>
                  <a:cubicBezTo>
                    <a:pt x="2519" y="3402"/>
                    <a:pt x="1117" y="2986"/>
                    <a:pt x="1818" y="2649"/>
                  </a:cubicBezTo>
                  <a:cubicBezTo>
                    <a:pt x="1714" y="2467"/>
                    <a:pt x="1429" y="2493"/>
                    <a:pt x="1221" y="2415"/>
                  </a:cubicBezTo>
                  <a:cubicBezTo>
                    <a:pt x="936" y="2493"/>
                    <a:pt x="1455" y="2727"/>
                    <a:pt x="1351" y="3012"/>
                  </a:cubicBezTo>
                  <a:cubicBezTo>
                    <a:pt x="728" y="3090"/>
                    <a:pt x="650" y="2467"/>
                    <a:pt x="131" y="2778"/>
                  </a:cubicBezTo>
                  <a:lnTo>
                    <a:pt x="27" y="2649"/>
                  </a:lnTo>
                  <a:cubicBezTo>
                    <a:pt x="1" y="2493"/>
                    <a:pt x="416" y="2337"/>
                    <a:pt x="494" y="2052"/>
                  </a:cubicBezTo>
                  <a:cubicBezTo>
                    <a:pt x="572" y="1844"/>
                    <a:pt x="338" y="1091"/>
                    <a:pt x="494" y="728"/>
                  </a:cubicBezTo>
                  <a:cubicBezTo>
                    <a:pt x="624" y="494"/>
                    <a:pt x="1169" y="130"/>
                    <a:pt x="1221" y="130"/>
                  </a:cubicBezTo>
                  <a:cubicBezTo>
                    <a:pt x="1377" y="105"/>
                    <a:pt x="1922" y="1"/>
                    <a:pt x="2078" y="624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96"/>
            <p:cNvSpPr/>
            <p:nvPr/>
          </p:nvSpPr>
          <p:spPr>
            <a:xfrm>
              <a:off x="1067550" y="4544600"/>
              <a:ext cx="3275" cy="3275"/>
            </a:xfrm>
            <a:custGeom>
              <a:avLst/>
              <a:gdLst/>
              <a:ahLst/>
              <a:cxnLst/>
              <a:rect l="l" t="t" r="r" b="b"/>
              <a:pathLst>
                <a:path w="131" h="131" extrusionOk="0">
                  <a:moveTo>
                    <a:pt x="1" y="130"/>
                  </a:moveTo>
                  <a:cubicBezTo>
                    <a:pt x="79" y="104"/>
                    <a:pt x="105" y="52"/>
                    <a:pt x="131" y="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96"/>
            <p:cNvSpPr/>
            <p:nvPr/>
          </p:nvSpPr>
          <p:spPr>
            <a:xfrm>
              <a:off x="1625075" y="4598475"/>
              <a:ext cx="38950" cy="38300"/>
            </a:xfrm>
            <a:custGeom>
              <a:avLst/>
              <a:gdLst/>
              <a:ahLst/>
              <a:cxnLst/>
              <a:rect l="l" t="t" r="r" b="b"/>
              <a:pathLst>
                <a:path w="1558" h="1532" extrusionOk="0">
                  <a:moveTo>
                    <a:pt x="961" y="441"/>
                  </a:moveTo>
                  <a:cubicBezTo>
                    <a:pt x="1090" y="675"/>
                    <a:pt x="1298" y="883"/>
                    <a:pt x="1558" y="1039"/>
                  </a:cubicBezTo>
                  <a:cubicBezTo>
                    <a:pt x="1532" y="1350"/>
                    <a:pt x="1090" y="1220"/>
                    <a:pt x="1065" y="1532"/>
                  </a:cubicBezTo>
                  <a:cubicBezTo>
                    <a:pt x="831" y="909"/>
                    <a:pt x="260" y="649"/>
                    <a:pt x="0" y="78"/>
                  </a:cubicBezTo>
                  <a:cubicBezTo>
                    <a:pt x="338" y="78"/>
                    <a:pt x="779" y="0"/>
                    <a:pt x="961" y="208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96"/>
            <p:cNvSpPr/>
            <p:nvPr/>
          </p:nvSpPr>
          <p:spPr>
            <a:xfrm>
              <a:off x="1549775" y="4608200"/>
              <a:ext cx="9125" cy="33125"/>
            </a:xfrm>
            <a:custGeom>
              <a:avLst/>
              <a:gdLst/>
              <a:ahLst/>
              <a:cxnLst/>
              <a:rect l="l" t="t" r="r" b="b"/>
              <a:pathLst>
                <a:path w="365" h="1325" extrusionOk="0">
                  <a:moveTo>
                    <a:pt x="1" y="416"/>
                  </a:moveTo>
                  <a:cubicBezTo>
                    <a:pt x="105" y="1"/>
                    <a:pt x="234" y="546"/>
                    <a:pt x="364" y="520"/>
                  </a:cubicBezTo>
                  <a:cubicBezTo>
                    <a:pt x="312" y="1325"/>
                    <a:pt x="286" y="390"/>
                    <a:pt x="1" y="416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96"/>
            <p:cNvSpPr/>
            <p:nvPr/>
          </p:nvSpPr>
          <p:spPr>
            <a:xfrm>
              <a:off x="1741900" y="4636100"/>
              <a:ext cx="36350" cy="42225"/>
            </a:xfrm>
            <a:custGeom>
              <a:avLst/>
              <a:gdLst/>
              <a:ahLst/>
              <a:cxnLst/>
              <a:rect l="l" t="t" r="r" b="b"/>
              <a:pathLst>
                <a:path w="1454" h="1689" extrusionOk="0">
                  <a:moveTo>
                    <a:pt x="597" y="1688"/>
                  </a:moveTo>
                  <a:cubicBezTo>
                    <a:pt x="0" y="1351"/>
                    <a:pt x="597" y="390"/>
                    <a:pt x="130" y="364"/>
                  </a:cubicBezTo>
                  <a:cubicBezTo>
                    <a:pt x="182" y="286"/>
                    <a:pt x="260" y="183"/>
                    <a:pt x="234" y="1"/>
                  </a:cubicBezTo>
                  <a:cubicBezTo>
                    <a:pt x="1064" y="157"/>
                    <a:pt x="1428" y="754"/>
                    <a:pt x="1454" y="1688"/>
                  </a:cubicBezTo>
                  <a:cubicBezTo>
                    <a:pt x="1064" y="1636"/>
                    <a:pt x="1142" y="1117"/>
                    <a:pt x="831" y="987"/>
                  </a:cubicBezTo>
                  <a:cubicBezTo>
                    <a:pt x="597" y="987"/>
                    <a:pt x="831" y="1247"/>
                    <a:pt x="831" y="1221"/>
                  </a:cubicBezTo>
                  <a:cubicBezTo>
                    <a:pt x="779" y="1377"/>
                    <a:pt x="441" y="1091"/>
                    <a:pt x="597" y="1688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96"/>
            <p:cNvSpPr/>
            <p:nvPr/>
          </p:nvSpPr>
          <p:spPr>
            <a:xfrm>
              <a:off x="1678925" y="4655575"/>
              <a:ext cx="69475" cy="62325"/>
            </a:xfrm>
            <a:custGeom>
              <a:avLst/>
              <a:gdLst/>
              <a:ahLst/>
              <a:cxnLst/>
              <a:rect l="l" t="t" r="r" b="b"/>
              <a:pathLst>
                <a:path w="2779" h="2493" extrusionOk="0">
                  <a:moveTo>
                    <a:pt x="131" y="79"/>
                  </a:moveTo>
                  <a:cubicBezTo>
                    <a:pt x="1091" y="1"/>
                    <a:pt x="1714" y="572"/>
                    <a:pt x="1455" y="1403"/>
                  </a:cubicBezTo>
                  <a:cubicBezTo>
                    <a:pt x="1610" y="1506"/>
                    <a:pt x="1766" y="1247"/>
                    <a:pt x="2285" y="1403"/>
                  </a:cubicBezTo>
                  <a:cubicBezTo>
                    <a:pt x="2467" y="1740"/>
                    <a:pt x="2727" y="2000"/>
                    <a:pt x="2779" y="2493"/>
                  </a:cubicBezTo>
                  <a:lnTo>
                    <a:pt x="2649" y="2415"/>
                  </a:lnTo>
                  <a:lnTo>
                    <a:pt x="2519" y="2493"/>
                  </a:lnTo>
                  <a:cubicBezTo>
                    <a:pt x="2182" y="2493"/>
                    <a:pt x="2078" y="2000"/>
                    <a:pt x="1818" y="1870"/>
                  </a:cubicBezTo>
                  <a:cubicBezTo>
                    <a:pt x="1714" y="1844"/>
                    <a:pt x="1533" y="1974"/>
                    <a:pt x="1559" y="2000"/>
                  </a:cubicBezTo>
                  <a:cubicBezTo>
                    <a:pt x="1195" y="1740"/>
                    <a:pt x="832" y="1584"/>
                    <a:pt x="728" y="1039"/>
                  </a:cubicBezTo>
                  <a:cubicBezTo>
                    <a:pt x="494" y="1039"/>
                    <a:pt x="572" y="1377"/>
                    <a:pt x="235" y="1273"/>
                  </a:cubicBezTo>
                  <a:cubicBezTo>
                    <a:pt x="416" y="754"/>
                    <a:pt x="183" y="624"/>
                    <a:pt x="1" y="208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96"/>
            <p:cNvSpPr/>
            <p:nvPr/>
          </p:nvSpPr>
          <p:spPr>
            <a:xfrm>
              <a:off x="1668550" y="4648450"/>
              <a:ext cx="13650" cy="12350"/>
            </a:xfrm>
            <a:custGeom>
              <a:avLst/>
              <a:gdLst/>
              <a:ahLst/>
              <a:cxnLst/>
              <a:rect l="l" t="t" r="r" b="b"/>
              <a:pathLst>
                <a:path w="546" h="494" extrusionOk="0">
                  <a:moveTo>
                    <a:pt x="546" y="493"/>
                  </a:moveTo>
                  <a:lnTo>
                    <a:pt x="546" y="364"/>
                  </a:lnTo>
                  <a:lnTo>
                    <a:pt x="494" y="364"/>
                  </a:lnTo>
                  <a:cubicBezTo>
                    <a:pt x="312" y="286"/>
                    <a:pt x="286" y="182"/>
                    <a:pt x="156" y="26"/>
                  </a:cubicBezTo>
                  <a:cubicBezTo>
                    <a:pt x="130" y="0"/>
                    <a:pt x="78" y="0"/>
                    <a:pt x="1" y="0"/>
                  </a:cubicBezTo>
                  <a:lnTo>
                    <a:pt x="416" y="493"/>
                  </a:lnTo>
                  <a:lnTo>
                    <a:pt x="546" y="493"/>
                  </a:ln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96"/>
            <p:cNvSpPr/>
            <p:nvPr/>
          </p:nvSpPr>
          <p:spPr>
            <a:xfrm>
              <a:off x="828725" y="4725675"/>
              <a:ext cx="93475" cy="68175"/>
            </a:xfrm>
            <a:custGeom>
              <a:avLst/>
              <a:gdLst/>
              <a:ahLst/>
              <a:cxnLst/>
              <a:rect l="l" t="t" r="r" b="b"/>
              <a:pathLst>
                <a:path w="3739" h="2727" extrusionOk="0">
                  <a:moveTo>
                    <a:pt x="2518" y="1610"/>
                  </a:moveTo>
                  <a:cubicBezTo>
                    <a:pt x="2129" y="1714"/>
                    <a:pt x="2518" y="1870"/>
                    <a:pt x="2285" y="2077"/>
                  </a:cubicBezTo>
                  <a:cubicBezTo>
                    <a:pt x="1843" y="2077"/>
                    <a:pt x="1766" y="2441"/>
                    <a:pt x="1558" y="2700"/>
                  </a:cubicBezTo>
                  <a:cubicBezTo>
                    <a:pt x="1350" y="2597"/>
                    <a:pt x="1558" y="2467"/>
                    <a:pt x="1558" y="2337"/>
                  </a:cubicBezTo>
                  <a:cubicBezTo>
                    <a:pt x="1350" y="2207"/>
                    <a:pt x="1272" y="2571"/>
                    <a:pt x="1220" y="2571"/>
                  </a:cubicBezTo>
                  <a:cubicBezTo>
                    <a:pt x="1065" y="2571"/>
                    <a:pt x="1065" y="2129"/>
                    <a:pt x="597" y="2337"/>
                  </a:cubicBezTo>
                  <a:cubicBezTo>
                    <a:pt x="364" y="2441"/>
                    <a:pt x="545" y="2726"/>
                    <a:pt x="364" y="2337"/>
                  </a:cubicBezTo>
                  <a:cubicBezTo>
                    <a:pt x="260" y="2103"/>
                    <a:pt x="0" y="1948"/>
                    <a:pt x="0" y="1844"/>
                  </a:cubicBezTo>
                  <a:cubicBezTo>
                    <a:pt x="0" y="1532"/>
                    <a:pt x="416" y="1143"/>
                    <a:pt x="857" y="1013"/>
                  </a:cubicBezTo>
                  <a:cubicBezTo>
                    <a:pt x="909" y="1506"/>
                    <a:pt x="1272" y="1714"/>
                    <a:pt x="1584" y="1973"/>
                  </a:cubicBezTo>
                  <a:cubicBezTo>
                    <a:pt x="1376" y="1766"/>
                    <a:pt x="1558" y="1428"/>
                    <a:pt x="1584" y="1247"/>
                  </a:cubicBezTo>
                  <a:cubicBezTo>
                    <a:pt x="1584" y="1247"/>
                    <a:pt x="1558" y="779"/>
                    <a:pt x="1584" y="883"/>
                  </a:cubicBezTo>
                  <a:cubicBezTo>
                    <a:pt x="1532" y="649"/>
                    <a:pt x="987" y="598"/>
                    <a:pt x="1324" y="286"/>
                  </a:cubicBezTo>
                  <a:cubicBezTo>
                    <a:pt x="1558" y="312"/>
                    <a:pt x="1610" y="494"/>
                    <a:pt x="1584" y="753"/>
                  </a:cubicBezTo>
                  <a:cubicBezTo>
                    <a:pt x="1792" y="883"/>
                    <a:pt x="1973" y="416"/>
                    <a:pt x="2051" y="753"/>
                  </a:cubicBezTo>
                  <a:cubicBezTo>
                    <a:pt x="2363" y="753"/>
                    <a:pt x="2285" y="364"/>
                    <a:pt x="2285" y="52"/>
                  </a:cubicBezTo>
                  <a:cubicBezTo>
                    <a:pt x="2622" y="0"/>
                    <a:pt x="2700" y="208"/>
                    <a:pt x="2648" y="520"/>
                  </a:cubicBezTo>
                  <a:cubicBezTo>
                    <a:pt x="2986" y="520"/>
                    <a:pt x="2856" y="0"/>
                    <a:pt x="3245" y="52"/>
                  </a:cubicBezTo>
                  <a:cubicBezTo>
                    <a:pt x="3375" y="286"/>
                    <a:pt x="3090" y="805"/>
                    <a:pt x="3739" y="753"/>
                  </a:cubicBezTo>
                  <a:cubicBezTo>
                    <a:pt x="3739" y="1013"/>
                    <a:pt x="3401" y="909"/>
                    <a:pt x="3505" y="1247"/>
                  </a:cubicBezTo>
                  <a:cubicBezTo>
                    <a:pt x="3193" y="1117"/>
                    <a:pt x="2700" y="1039"/>
                    <a:pt x="2544" y="1376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96"/>
            <p:cNvSpPr/>
            <p:nvPr/>
          </p:nvSpPr>
          <p:spPr>
            <a:xfrm>
              <a:off x="881300" y="4778250"/>
              <a:ext cx="13650" cy="11700"/>
            </a:xfrm>
            <a:custGeom>
              <a:avLst/>
              <a:gdLst/>
              <a:ahLst/>
              <a:cxnLst/>
              <a:rect l="l" t="t" r="r" b="b"/>
              <a:pathLst>
                <a:path w="546" h="468" extrusionOk="0">
                  <a:moveTo>
                    <a:pt x="545" y="104"/>
                  </a:moveTo>
                  <a:cubicBezTo>
                    <a:pt x="467" y="234"/>
                    <a:pt x="286" y="234"/>
                    <a:pt x="312" y="468"/>
                  </a:cubicBezTo>
                  <a:cubicBezTo>
                    <a:pt x="0" y="416"/>
                    <a:pt x="312" y="0"/>
                    <a:pt x="545" y="104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96"/>
            <p:cNvSpPr/>
            <p:nvPr/>
          </p:nvSpPr>
          <p:spPr>
            <a:xfrm>
              <a:off x="854025" y="4795775"/>
              <a:ext cx="19500" cy="18850"/>
            </a:xfrm>
            <a:custGeom>
              <a:avLst/>
              <a:gdLst/>
              <a:ahLst/>
              <a:cxnLst/>
              <a:rect l="l" t="t" r="r" b="b"/>
              <a:pathLst>
                <a:path w="780" h="754" extrusionOk="0">
                  <a:moveTo>
                    <a:pt x="546" y="0"/>
                  </a:moveTo>
                  <a:cubicBezTo>
                    <a:pt x="780" y="78"/>
                    <a:pt x="494" y="156"/>
                    <a:pt x="442" y="234"/>
                  </a:cubicBezTo>
                  <a:cubicBezTo>
                    <a:pt x="390" y="312"/>
                    <a:pt x="468" y="442"/>
                    <a:pt x="442" y="493"/>
                  </a:cubicBezTo>
                  <a:cubicBezTo>
                    <a:pt x="416" y="493"/>
                    <a:pt x="79" y="753"/>
                    <a:pt x="79" y="727"/>
                  </a:cubicBezTo>
                  <a:cubicBezTo>
                    <a:pt x="1" y="597"/>
                    <a:pt x="468" y="312"/>
                    <a:pt x="572" y="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96"/>
            <p:cNvSpPr/>
            <p:nvPr/>
          </p:nvSpPr>
          <p:spPr>
            <a:xfrm>
              <a:off x="481500" y="4928175"/>
              <a:ext cx="31825" cy="24025"/>
            </a:xfrm>
            <a:custGeom>
              <a:avLst/>
              <a:gdLst/>
              <a:ahLst/>
              <a:cxnLst/>
              <a:rect l="l" t="t" r="r" b="b"/>
              <a:pathLst>
                <a:path w="1273" h="961" extrusionOk="0">
                  <a:moveTo>
                    <a:pt x="1039" y="0"/>
                  </a:moveTo>
                  <a:cubicBezTo>
                    <a:pt x="1117" y="52"/>
                    <a:pt x="1272" y="675"/>
                    <a:pt x="1039" y="961"/>
                  </a:cubicBezTo>
                  <a:cubicBezTo>
                    <a:pt x="701" y="935"/>
                    <a:pt x="883" y="390"/>
                    <a:pt x="442" y="467"/>
                  </a:cubicBezTo>
                  <a:cubicBezTo>
                    <a:pt x="0" y="442"/>
                    <a:pt x="779" y="182"/>
                    <a:pt x="675" y="467"/>
                  </a:cubicBezTo>
                  <a:cubicBezTo>
                    <a:pt x="935" y="442"/>
                    <a:pt x="909" y="156"/>
                    <a:pt x="1039" y="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96"/>
            <p:cNvSpPr/>
            <p:nvPr/>
          </p:nvSpPr>
          <p:spPr>
            <a:xfrm>
              <a:off x="317950" y="5010600"/>
              <a:ext cx="38300" cy="17550"/>
            </a:xfrm>
            <a:custGeom>
              <a:avLst/>
              <a:gdLst/>
              <a:ahLst/>
              <a:cxnLst/>
              <a:rect l="l" t="t" r="r" b="b"/>
              <a:pathLst>
                <a:path w="1532" h="702" extrusionOk="0">
                  <a:moveTo>
                    <a:pt x="623" y="675"/>
                  </a:moveTo>
                  <a:cubicBezTo>
                    <a:pt x="312" y="701"/>
                    <a:pt x="234" y="493"/>
                    <a:pt x="0" y="442"/>
                  </a:cubicBezTo>
                  <a:cubicBezTo>
                    <a:pt x="104" y="182"/>
                    <a:pt x="312" y="0"/>
                    <a:pt x="727" y="78"/>
                  </a:cubicBezTo>
                  <a:cubicBezTo>
                    <a:pt x="727" y="416"/>
                    <a:pt x="1065" y="468"/>
                    <a:pt x="1220" y="312"/>
                  </a:cubicBezTo>
                  <a:cubicBezTo>
                    <a:pt x="1532" y="78"/>
                    <a:pt x="987" y="597"/>
                    <a:pt x="857" y="675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96"/>
            <p:cNvSpPr/>
            <p:nvPr/>
          </p:nvSpPr>
          <p:spPr>
            <a:xfrm>
              <a:off x="325725" y="5026175"/>
              <a:ext cx="12350" cy="13000"/>
            </a:xfrm>
            <a:custGeom>
              <a:avLst/>
              <a:gdLst/>
              <a:ahLst/>
              <a:cxnLst/>
              <a:rect l="l" t="t" r="r" b="b"/>
              <a:pathLst>
                <a:path w="494" h="520" extrusionOk="0">
                  <a:moveTo>
                    <a:pt x="1" y="416"/>
                  </a:moveTo>
                  <a:cubicBezTo>
                    <a:pt x="286" y="519"/>
                    <a:pt x="494" y="260"/>
                    <a:pt x="416" y="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96"/>
            <p:cNvSpPr/>
            <p:nvPr/>
          </p:nvSpPr>
          <p:spPr>
            <a:xfrm>
              <a:off x="301725" y="5045000"/>
              <a:ext cx="16250" cy="6500"/>
            </a:xfrm>
            <a:custGeom>
              <a:avLst/>
              <a:gdLst/>
              <a:ahLst/>
              <a:cxnLst/>
              <a:rect l="l" t="t" r="r" b="b"/>
              <a:pathLst>
                <a:path w="650" h="260" extrusionOk="0">
                  <a:moveTo>
                    <a:pt x="649" y="26"/>
                  </a:moveTo>
                  <a:cubicBezTo>
                    <a:pt x="571" y="130"/>
                    <a:pt x="441" y="208"/>
                    <a:pt x="312" y="260"/>
                  </a:cubicBezTo>
                  <a:cubicBezTo>
                    <a:pt x="0" y="208"/>
                    <a:pt x="493" y="0"/>
                    <a:pt x="649" y="26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96"/>
            <p:cNvSpPr/>
            <p:nvPr/>
          </p:nvSpPr>
          <p:spPr>
            <a:xfrm>
              <a:off x="3073675" y="2979175"/>
              <a:ext cx="1133850" cy="569850"/>
            </a:xfrm>
            <a:custGeom>
              <a:avLst/>
              <a:gdLst/>
              <a:ahLst/>
              <a:cxnLst/>
              <a:rect l="l" t="t" r="r" b="b"/>
              <a:pathLst>
                <a:path w="45354" h="22794" extrusionOk="0">
                  <a:moveTo>
                    <a:pt x="41304" y="20795"/>
                  </a:moveTo>
                  <a:cubicBezTo>
                    <a:pt x="40655" y="20613"/>
                    <a:pt x="41019" y="21470"/>
                    <a:pt x="40499" y="21392"/>
                  </a:cubicBezTo>
                  <a:cubicBezTo>
                    <a:pt x="39876" y="21496"/>
                    <a:pt x="39720" y="21106"/>
                    <a:pt x="39305" y="21002"/>
                  </a:cubicBezTo>
                  <a:cubicBezTo>
                    <a:pt x="38396" y="21028"/>
                    <a:pt x="37929" y="22015"/>
                    <a:pt x="37306" y="21210"/>
                  </a:cubicBezTo>
                  <a:cubicBezTo>
                    <a:pt x="36631" y="21599"/>
                    <a:pt x="35930" y="21963"/>
                    <a:pt x="35307" y="22404"/>
                  </a:cubicBezTo>
                  <a:cubicBezTo>
                    <a:pt x="34684" y="22171"/>
                    <a:pt x="34191" y="21781"/>
                    <a:pt x="33698" y="21392"/>
                  </a:cubicBezTo>
                  <a:cubicBezTo>
                    <a:pt x="33230" y="20899"/>
                    <a:pt x="33334" y="21703"/>
                    <a:pt x="32711" y="21599"/>
                  </a:cubicBezTo>
                  <a:cubicBezTo>
                    <a:pt x="32633" y="21132"/>
                    <a:pt x="32088" y="21158"/>
                    <a:pt x="31906" y="20795"/>
                  </a:cubicBezTo>
                  <a:cubicBezTo>
                    <a:pt x="31543" y="21288"/>
                    <a:pt x="30764" y="21392"/>
                    <a:pt x="30894" y="22404"/>
                  </a:cubicBezTo>
                  <a:cubicBezTo>
                    <a:pt x="30271" y="22274"/>
                    <a:pt x="30634" y="21859"/>
                    <a:pt x="30712" y="21392"/>
                  </a:cubicBezTo>
                  <a:cubicBezTo>
                    <a:pt x="30141" y="21366"/>
                    <a:pt x="29700" y="21444"/>
                    <a:pt x="29518" y="21807"/>
                  </a:cubicBezTo>
                  <a:cubicBezTo>
                    <a:pt x="29025" y="21470"/>
                    <a:pt x="28739" y="20950"/>
                    <a:pt x="28116" y="20795"/>
                  </a:cubicBezTo>
                  <a:cubicBezTo>
                    <a:pt x="27467" y="20250"/>
                    <a:pt x="27545" y="21703"/>
                    <a:pt x="26506" y="21392"/>
                  </a:cubicBezTo>
                  <a:cubicBezTo>
                    <a:pt x="26844" y="20198"/>
                    <a:pt x="25286" y="20873"/>
                    <a:pt x="25702" y="19600"/>
                  </a:cubicBezTo>
                  <a:cubicBezTo>
                    <a:pt x="24871" y="19575"/>
                    <a:pt x="24040" y="19523"/>
                    <a:pt x="23703" y="19990"/>
                  </a:cubicBezTo>
                  <a:cubicBezTo>
                    <a:pt x="22327" y="19549"/>
                    <a:pt x="20977" y="19055"/>
                    <a:pt x="19731" y="19003"/>
                  </a:cubicBezTo>
                  <a:cubicBezTo>
                    <a:pt x="19990" y="17861"/>
                    <a:pt x="18978" y="17991"/>
                    <a:pt x="18926" y="17212"/>
                  </a:cubicBezTo>
                  <a:cubicBezTo>
                    <a:pt x="18511" y="18095"/>
                    <a:pt x="18251" y="17602"/>
                    <a:pt x="17732" y="17602"/>
                  </a:cubicBezTo>
                  <a:cubicBezTo>
                    <a:pt x="17602" y="17602"/>
                    <a:pt x="17472" y="17783"/>
                    <a:pt x="17524" y="17809"/>
                  </a:cubicBezTo>
                  <a:cubicBezTo>
                    <a:pt x="16667" y="17653"/>
                    <a:pt x="16330" y="16563"/>
                    <a:pt x="15525" y="16407"/>
                  </a:cubicBezTo>
                  <a:cubicBezTo>
                    <a:pt x="15577" y="12254"/>
                    <a:pt x="15733" y="8230"/>
                    <a:pt x="15914" y="4206"/>
                  </a:cubicBezTo>
                  <a:cubicBezTo>
                    <a:pt x="14694" y="3064"/>
                    <a:pt x="12721" y="3764"/>
                    <a:pt x="10930" y="3609"/>
                  </a:cubicBezTo>
                  <a:cubicBezTo>
                    <a:pt x="7893" y="3349"/>
                    <a:pt x="3246" y="3012"/>
                    <a:pt x="1" y="2856"/>
                  </a:cubicBezTo>
                  <a:cubicBezTo>
                    <a:pt x="182" y="1558"/>
                    <a:pt x="182" y="909"/>
                    <a:pt x="338" y="0"/>
                  </a:cubicBezTo>
                  <a:cubicBezTo>
                    <a:pt x="14357" y="779"/>
                    <a:pt x="28999" y="909"/>
                    <a:pt x="43874" y="805"/>
                  </a:cubicBezTo>
                  <a:cubicBezTo>
                    <a:pt x="43537" y="4595"/>
                    <a:pt x="44835" y="7736"/>
                    <a:pt x="45094" y="11215"/>
                  </a:cubicBezTo>
                  <a:cubicBezTo>
                    <a:pt x="45354" y="14902"/>
                    <a:pt x="44887" y="18588"/>
                    <a:pt x="45094" y="22794"/>
                  </a:cubicBezTo>
                  <a:cubicBezTo>
                    <a:pt x="43511" y="22456"/>
                    <a:pt x="42602" y="21418"/>
                    <a:pt x="41304" y="20795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96"/>
            <p:cNvSpPr/>
            <p:nvPr/>
          </p:nvSpPr>
          <p:spPr>
            <a:xfrm>
              <a:off x="4021250" y="2374275"/>
              <a:ext cx="870350" cy="765875"/>
            </a:xfrm>
            <a:custGeom>
              <a:avLst/>
              <a:gdLst/>
              <a:ahLst/>
              <a:cxnLst/>
              <a:rect l="l" t="t" r="r" b="b"/>
              <a:pathLst>
                <a:path w="34814" h="30635" extrusionOk="0">
                  <a:moveTo>
                    <a:pt x="32347" y="28791"/>
                  </a:moveTo>
                  <a:cubicBezTo>
                    <a:pt x="32685" y="30634"/>
                    <a:pt x="29803" y="30193"/>
                    <a:pt x="28972" y="30193"/>
                  </a:cubicBezTo>
                  <a:cubicBezTo>
                    <a:pt x="29024" y="29129"/>
                    <a:pt x="30167" y="29129"/>
                    <a:pt x="30348" y="28194"/>
                  </a:cubicBezTo>
                  <a:cubicBezTo>
                    <a:pt x="30089" y="27883"/>
                    <a:pt x="30037" y="27182"/>
                    <a:pt x="29751" y="27000"/>
                  </a:cubicBezTo>
                  <a:cubicBezTo>
                    <a:pt x="29206" y="26636"/>
                    <a:pt x="24403" y="27311"/>
                    <a:pt x="22560" y="27389"/>
                  </a:cubicBezTo>
                  <a:cubicBezTo>
                    <a:pt x="17394" y="27649"/>
                    <a:pt x="10566" y="27857"/>
                    <a:pt x="6205" y="27986"/>
                  </a:cubicBezTo>
                  <a:cubicBezTo>
                    <a:pt x="6127" y="22145"/>
                    <a:pt x="6075" y="16252"/>
                    <a:pt x="5789" y="10593"/>
                  </a:cubicBezTo>
                  <a:cubicBezTo>
                    <a:pt x="5504" y="10229"/>
                    <a:pt x="4933" y="10125"/>
                    <a:pt x="4595" y="9788"/>
                  </a:cubicBezTo>
                  <a:cubicBezTo>
                    <a:pt x="4647" y="8594"/>
                    <a:pt x="3427" y="8672"/>
                    <a:pt x="3401" y="7607"/>
                  </a:cubicBezTo>
                  <a:cubicBezTo>
                    <a:pt x="3687" y="7244"/>
                    <a:pt x="3894" y="6776"/>
                    <a:pt x="4388" y="6595"/>
                  </a:cubicBezTo>
                  <a:cubicBezTo>
                    <a:pt x="4595" y="5167"/>
                    <a:pt x="3479" y="5556"/>
                    <a:pt x="2804" y="5401"/>
                  </a:cubicBezTo>
                  <a:cubicBezTo>
                    <a:pt x="2856" y="4881"/>
                    <a:pt x="2233" y="5063"/>
                    <a:pt x="1999" y="4803"/>
                  </a:cubicBezTo>
                  <a:cubicBezTo>
                    <a:pt x="1714" y="4466"/>
                    <a:pt x="1636" y="3791"/>
                    <a:pt x="1402" y="3402"/>
                  </a:cubicBezTo>
                  <a:cubicBezTo>
                    <a:pt x="935" y="2597"/>
                    <a:pt x="0" y="1974"/>
                    <a:pt x="0" y="987"/>
                  </a:cubicBezTo>
                  <a:cubicBezTo>
                    <a:pt x="3765" y="1013"/>
                    <a:pt x="8282" y="1065"/>
                    <a:pt x="12384" y="806"/>
                  </a:cubicBezTo>
                  <a:cubicBezTo>
                    <a:pt x="13188" y="754"/>
                    <a:pt x="14668" y="676"/>
                    <a:pt x="15992" y="598"/>
                  </a:cubicBezTo>
                  <a:cubicBezTo>
                    <a:pt x="17238" y="520"/>
                    <a:pt x="18536" y="1"/>
                    <a:pt x="19367" y="182"/>
                  </a:cubicBezTo>
                  <a:cubicBezTo>
                    <a:pt x="20198" y="390"/>
                    <a:pt x="20535" y="1299"/>
                    <a:pt x="21184" y="1584"/>
                  </a:cubicBezTo>
                  <a:cubicBezTo>
                    <a:pt x="20743" y="2986"/>
                    <a:pt x="21106" y="4700"/>
                    <a:pt x="21781" y="5790"/>
                  </a:cubicBezTo>
                  <a:cubicBezTo>
                    <a:pt x="21989" y="6153"/>
                    <a:pt x="22404" y="6413"/>
                    <a:pt x="22768" y="6802"/>
                  </a:cubicBezTo>
                  <a:cubicBezTo>
                    <a:pt x="22924" y="6932"/>
                    <a:pt x="23235" y="7036"/>
                    <a:pt x="23365" y="7192"/>
                  </a:cubicBezTo>
                  <a:cubicBezTo>
                    <a:pt x="23495" y="7348"/>
                    <a:pt x="23417" y="7659"/>
                    <a:pt x="23573" y="7789"/>
                  </a:cubicBezTo>
                  <a:cubicBezTo>
                    <a:pt x="23754" y="7945"/>
                    <a:pt x="24377" y="8049"/>
                    <a:pt x="24559" y="8204"/>
                  </a:cubicBezTo>
                  <a:cubicBezTo>
                    <a:pt x="24897" y="8438"/>
                    <a:pt x="24767" y="8775"/>
                    <a:pt x="25156" y="8801"/>
                  </a:cubicBezTo>
                  <a:cubicBezTo>
                    <a:pt x="25442" y="9658"/>
                    <a:pt x="25416" y="10826"/>
                    <a:pt x="25961" y="11398"/>
                  </a:cubicBezTo>
                  <a:cubicBezTo>
                    <a:pt x="26688" y="11501"/>
                    <a:pt x="26558" y="10774"/>
                    <a:pt x="27155" y="10800"/>
                  </a:cubicBezTo>
                  <a:cubicBezTo>
                    <a:pt x="27597" y="11034"/>
                    <a:pt x="28090" y="11216"/>
                    <a:pt x="28557" y="11398"/>
                  </a:cubicBezTo>
                  <a:cubicBezTo>
                    <a:pt x="28453" y="13163"/>
                    <a:pt x="26896" y="14643"/>
                    <a:pt x="27960" y="15993"/>
                  </a:cubicBezTo>
                  <a:cubicBezTo>
                    <a:pt x="28297" y="16408"/>
                    <a:pt x="28557" y="16693"/>
                    <a:pt x="28972" y="17005"/>
                  </a:cubicBezTo>
                  <a:cubicBezTo>
                    <a:pt x="29232" y="17187"/>
                    <a:pt x="29959" y="17161"/>
                    <a:pt x="29959" y="17784"/>
                  </a:cubicBezTo>
                  <a:cubicBezTo>
                    <a:pt x="30686" y="17550"/>
                    <a:pt x="31153" y="18225"/>
                    <a:pt x="31569" y="18589"/>
                  </a:cubicBezTo>
                  <a:cubicBezTo>
                    <a:pt x="31698" y="18718"/>
                    <a:pt x="32062" y="18874"/>
                    <a:pt x="32166" y="19004"/>
                  </a:cubicBezTo>
                  <a:cubicBezTo>
                    <a:pt x="32295" y="19186"/>
                    <a:pt x="32218" y="19627"/>
                    <a:pt x="32373" y="19991"/>
                  </a:cubicBezTo>
                  <a:cubicBezTo>
                    <a:pt x="32451" y="20224"/>
                    <a:pt x="33074" y="20562"/>
                    <a:pt x="32763" y="21185"/>
                  </a:cubicBezTo>
                  <a:cubicBezTo>
                    <a:pt x="32763" y="21211"/>
                    <a:pt x="32373" y="21444"/>
                    <a:pt x="32373" y="21392"/>
                  </a:cubicBezTo>
                  <a:cubicBezTo>
                    <a:pt x="32555" y="22171"/>
                    <a:pt x="33308" y="22509"/>
                    <a:pt x="33360" y="23210"/>
                  </a:cubicBezTo>
                  <a:cubicBezTo>
                    <a:pt x="33879" y="23547"/>
                    <a:pt x="34346" y="22976"/>
                    <a:pt x="34762" y="23599"/>
                  </a:cubicBezTo>
                  <a:cubicBezTo>
                    <a:pt x="34502" y="23807"/>
                    <a:pt x="34814" y="24092"/>
                    <a:pt x="34762" y="24404"/>
                  </a:cubicBezTo>
                  <a:cubicBezTo>
                    <a:pt x="34710" y="24689"/>
                    <a:pt x="34476" y="24793"/>
                    <a:pt x="34346" y="25209"/>
                  </a:cubicBezTo>
                  <a:cubicBezTo>
                    <a:pt x="34294" y="25416"/>
                    <a:pt x="34736" y="25572"/>
                    <a:pt x="34346" y="25987"/>
                  </a:cubicBezTo>
                  <a:cubicBezTo>
                    <a:pt x="34424" y="25910"/>
                    <a:pt x="33853" y="25936"/>
                    <a:pt x="33749" y="25987"/>
                  </a:cubicBezTo>
                  <a:cubicBezTo>
                    <a:pt x="33334" y="26221"/>
                    <a:pt x="33126" y="27052"/>
                    <a:pt x="32970" y="25987"/>
                  </a:cubicBezTo>
                  <a:cubicBezTo>
                    <a:pt x="32451" y="26455"/>
                    <a:pt x="32659" y="26896"/>
                    <a:pt x="32763" y="27597"/>
                  </a:cubicBezTo>
                  <a:cubicBezTo>
                    <a:pt x="32062" y="27701"/>
                    <a:pt x="32503" y="27934"/>
                    <a:pt x="32373" y="28194"/>
                  </a:cubicBezTo>
                  <a:cubicBezTo>
                    <a:pt x="32269" y="28376"/>
                    <a:pt x="32010" y="28739"/>
                    <a:pt x="32373" y="28791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96"/>
            <p:cNvSpPr/>
            <p:nvPr/>
          </p:nvSpPr>
          <p:spPr>
            <a:xfrm>
              <a:off x="4985025" y="1564950"/>
              <a:ext cx="45475" cy="69475"/>
            </a:xfrm>
            <a:custGeom>
              <a:avLst/>
              <a:gdLst/>
              <a:ahLst/>
              <a:cxnLst/>
              <a:rect l="l" t="t" r="r" b="b"/>
              <a:pathLst>
                <a:path w="1819" h="2779" extrusionOk="0">
                  <a:moveTo>
                    <a:pt x="1169" y="546"/>
                  </a:moveTo>
                  <a:lnTo>
                    <a:pt x="1818" y="1"/>
                  </a:lnTo>
                  <a:cubicBezTo>
                    <a:pt x="1818" y="208"/>
                    <a:pt x="1299" y="1013"/>
                    <a:pt x="1766" y="1013"/>
                  </a:cubicBezTo>
                  <a:cubicBezTo>
                    <a:pt x="1662" y="1247"/>
                    <a:pt x="1091" y="1429"/>
                    <a:pt x="961" y="1610"/>
                  </a:cubicBezTo>
                  <a:cubicBezTo>
                    <a:pt x="832" y="2129"/>
                    <a:pt x="364" y="2779"/>
                    <a:pt x="209" y="2779"/>
                  </a:cubicBezTo>
                  <a:cubicBezTo>
                    <a:pt x="27" y="2623"/>
                    <a:pt x="1" y="2415"/>
                    <a:pt x="53" y="2233"/>
                  </a:cubicBezTo>
                  <a:cubicBezTo>
                    <a:pt x="105" y="2026"/>
                    <a:pt x="183" y="1558"/>
                    <a:pt x="364" y="1455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96"/>
            <p:cNvSpPr/>
            <p:nvPr/>
          </p:nvSpPr>
          <p:spPr>
            <a:xfrm>
              <a:off x="5570450" y="1925800"/>
              <a:ext cx="20800" cy="46775"/>
            </a:xfrm>
            <a:custGeom>
              <a:avLst/>
              <a:gdLst/>
              <a:ahLst/>
              <a:cxnLst/>
              <a:rect l="l" t="t" r="r" b="b"/>
              <a:pathLst>
                <a:path w="832" h="1871" extrusionOk="0">
                  <a:moveTo>
                    <a:pt x="208" y="1662"/>
                  </a:moveTo>
                  <a:cubicBezTo>
                    <a:pt x="468" y="1870"/>
                    <a:pt x="753" y="572"/>
                    <a:pt x="831" y="235"/>
                  </a:cubicBezTo>
                  <a:cubicBezTo>
                    <a:pt x="727" y="1"/>
                    <a:pt x="442" y="235"/>
                    <a:pt x="260" y="364"/>
                  </a:cubicBezTo>
                  <a:cubicBezTo>
                    <a:pt x="104" y="520"/>
                    <a:pt x="1" y="1481"/>
                    <a:pt x="208" y="1636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96"/>
            <p:cNvSpPr/>
            <p:nvPr/>
          </p:nvSpPr>
          <p:spPr>
            <a:xfrm>
              <a:off x="5569150" y="1940725"/>
              <a:ext cx="55200" cy="61700"/>
            </a:xfrm>
            <a:custGeom>
              <a:avLst/>
              <a:gdLst/>
              <a:ahLst/>
              <a:cxnLst/>
              <a:rect l="l" t="t" r="r" b="b"/>
              <a:pathLst>
                <a:path w="2208" h="2468" extrusionOk="0">
                  <a:moveTo>
                    <a:pt x="1169" y="364"/>
                  </a:moveTo>
                  <a:cubicBezTo>
                    <a:pt x="1428" y="1"/>
                    <a:pt x="1896" y="650"/>
                    <a:pt x="2207" y="936"/>
                  </a:cubicBezTo>
                  <a:cubicBezTo>
                    <a:pt x="2077" y="1688"/>
                    <a:pt x="1" y="2467"/>
                    <a:pt x="442" y="1714"/>
                  </a:cubicBezTo>
                  <a:cubicBezTo>
                    <a:pt x="702" y="1247"/>
                    <a:pt x="909" y="780"/>
                    <a:pt x="1169" y="364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96"/>
            <p:cNvSpPr/>
            <p:nvPr/>
          </p:nvSpPr>
          <p:spPr>
            <a:xfrm>
              <a:off x="4815650" y="1213825"/>
              <a:ext cx="59725" cy="63000"/>
            </a:xfrm>
            <a:custGeom>
              <a:avLst/>
              <a:gdLst/>
              <a:ahLst/>
              <a:cxnLst/>
              <a:rect l="l" t="t" r="r" b="b"/>
              <a:pathLst>
                <a:path w="2389" h="2520" extrusionOk="0">
                  <a:moveTo>
                    <a:pt x="753" y="2519"/>
                  </a:moveTo>
                  <a:lnTo>
                    <a:pt x="1194" y="2000"/>
                  </a:lnTo>
                  <a:cubicBezTo>
                    <a:pt x="1636" y="1507"/>
                    <a:pt x="2181" y="1143"/>
                    <a:pt x="2389" y="416"/>
                  </a:cubicBezTo>
                  <a:lnTo>
                    <a:pt x="2389" y="1"/>
                  </a:lnTo>
                  <a:cubicBezTo>
                    <a:pt x="1142" y="312"/>
                    <a:pt x="182" y="858"/>
                    <a:pt x="0" y="2208"/>
                  </a:cubicBezTo>
                  <a:cubicBezTo>
                    <a:pt x="623" y="2441"/>
                    <a:pt x="623" y="2156"/>
                    <a:pt x="779" y="1818"/>
                  </a:cubicBezTo>
                  <a:lnTo>
                    <a:pt x="779" y="2000"/>
                  </a:lnTo>
                  <a:lnTo>
                    <a:pt x="753" y="2519"/>
                  </a:ln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96"/>
            <p:cNvSpPr/>
            <p:nvPr/>
          </p:nvSpPr>
          <p:spPr>
            <a:xfrm>
              <a:off x="4620300" y="1269000"/>
              <a:ext cx="739250" cy="320000"/>
            </a:xfrm>
            <a:custGeom>
              <a:avLst/>
              <a:gdLst/>
              <a:ahLst/>
              <a:cxnLst/>
              <a:rect l="l" t="t" r="r" b="b"/>
              <a:pathLst>
                <a:path w="29570" h="12800" extrusionOk="0">
                  <a:moveTo>
                    <a:pt x="17991" y="7815"/>
                  </a:moveTo>
                  <a:cubicBezTo>
                    <a:pt x="17939" y="7633"/>
                    <a:pt x="17783" y="7607"/>
                    <a:pt x="17783" y="7399"/>
                  </a:cubicBezTo>
                  <a:cubicBezTo>
                    <a:pt x="16641" y="7192"/>
                    <a:pt x="16900" y="8386"/>
                    <a:pt x="15992" y="8412"/>
                  </a:cubicBezTo>
                  <a:lnTo>
                    <a:pt x="15992" y="7399"/>
                  </a:lnTo>
                  <a:cubicBezTo>
                    <a:pt x="15369" y="7711"/>
                    <a:pt x="15369" y="8594"/>
                    <a:pt x="14979" y="9191"/>
                  </a:cubicBezTo>
                  <a:cubicBezTo>
                    <a:pt x="14460" y="10021"/>
                    <a:pt x="13941" y="11631"/>
                    <a:pt x="13396" y="12799"/>
                  </a:cubicBezTo>
                  <a:cubicBezTo>
                    <a:pt x="12695" y="12695"/>
                    <a:pt x="13084" y="11839"/>
                    <a:pt x="13188" y="11397"/>
                  </a:cubicBezTo>
                  <a:cubicBezTo>
                    <a:pt x="13344" y="11086"/>
                    <a:pt x="12253" y="11086"/>
                    <a:pt x="12383" y="11397"/>
                  </a:cubicBezTo>
                  <a:cubicBezTo>
                    <a:pt x="12176" y="10177"/>
                    <a:pt x="12877" y="8464"/>
                    <a:pt x="10800" y="8594"/>
                  </a:cubicBezTo>
                  <a:cubicBezTo>
                    <a:pt x="10852" y="8126"/>
                    <a:pt x="10774" y="7841"/>
                    <a:pt x="10592" y="7607"/>
                  </a:cubicBezTo>
                  <a:cubicBezTo>
                    <a:pt x="10021" y="7893"/>
                    <a:pt x="9398" y="7244"/>
                    <a:pt x="8801" y="7192"/>
                  </a:cubicBezTo>
                  <a:cubicBezTo>
                    <a:pt x="8281" y="7166"/>
                    <a:pt x="7607" y="7477"/>
                    <a:pt x="6802" y="7192"/>
                  </a:cubicBezTo>
                  <a:cubicBezTo>
                    <a:pt x="6698" y="7166"/>
                    <a:pt x="6464" y="6828"/>
                    <a:pt x="6386" y="6802"/>
                  </a:cubicBezTo>
                  <a:cubicBezTo>
                    <a:pt x="5062" y="6387"/>
                    <a:pt x="2960" y="6231"/>
                    <a:pt x="1194" y="5790"/>
                  </a:cubicBezTo>
                  <a:cubicBezTo>
                    <a:pt x="1116" y="5063"/>
                    <a:pt x="727" y="4674"/>
                    <a:pt x="0" y="4596"/>
                  </a:cubicBezTo>
                  <a:cubicBezTo>
                    <a:pt x="156" y="4025"/>
                    <a:pt x="961" y="4102"/>
                    <a:pt x="1402" y="3791"/>
                  </a:cubicBezTo>
                  <a:cubicBezTo>
                    <a:pt x="1869" y="3479"/>
                    <a:pt x="2051" y="2856"/>
                    <a:pt x="2596" y="2597"/>
                  </a:cubicBezTo>
                  <a:cubicBezTo>
                    <a:pt x="4413" y="2882"/>
                    <a:pt x="4699" y="1636"/>
                    <a:pt x="5997" y="1403"/>
                  </a:cubicBezTo>
                  <a:cubicBezTo>
                    <a:pt x="6283" y="883"/>
                    <a:pt x="6672" y="468"/>
                    <a:pt x="6983" y="1"/>
                  </a:cubicBezTo>
                  <a:cubicBezTo>
                    <a:pt x="8230" y="104"/>
                    <a:pt x="8152" y="1506"/>
                    <a:pt x="8385" y="2597"/>
                  </a:cubicBezTo>
                  <a:cubicBezTo>
                    <a:pt x="9008" y="2701"/>
                    <a:pt x="8463" y="1610"/>
                    <a:pt x="9190" y="1792"/>
                  </a:cubicBezTo>
                  <a:cubicBezTo>
                    <a:pt x="9216" y="1974"/>
                    <a:pt x="9112" y="1974"/>
                    <a:pt x="8982" y="2000"/>
                  </a:cubicBezTo>
                  <a:cubicBezTo>
                    <a:pt x="9580" y="2233"/>
                    <a:pt x="9761" y="1454"/>
                    <a:pt x="10384" y="1403"/>
                  </a:cubicBezTo>
                  <a:cubicBezTo>
                    <a:pt x="11786" y="1273"/>
                    <a:pt x="12825" y="2752"/>
                    <a:pt x="13370" y="3791"/>
                  </a:cubicBezTo>
                  <a:cubicBezTo>
                    <a:pt x="14927" y="3635"/>
                    <a:pt x="15473" y="3661"/>
                    <a:pt x="16771" y="3999"/>
                  </a:cubicBezTo>
                  <a:cubicBezTo>
                    <a:pt x="17420" y="4128"/>
                    <a:pt x="17342" y="3401"/>
                    <a:pt x="17575" y="3194"/>
                  </a:cubicBezTo>
                  <a:cubicBezTo>
                    <a:pt x="17731" y="3064"/>
                    <a:pt x="18121" y="3012"/>
                    <a:pt x="18380" y="2804"/>
                  </a:cubicBezTo>
                  <a:cubicBezTo>
                    <a:pt x="18848" y="2389"/>
                    <a:pt x="18718" y="2259"/>
                    <a:pt x="19782" y="2000"/>
                  </a:cubicBezTo>
                  <a:cubicBezTo>
                    <a:pt x="20327" y="1844"/>
                    <a:pt x="20924" y="2026"/>
                    <a:pt x="21781" y="1792"/>
                  </a:cubicBezTo>
                  <a:cubicBezTo>
                    <a:pt x="22534" y="1584"/>
                    <a:pt x="23131" y="805"/>
                    <a:pt x="23962" y="987"/>
                  </a:cubicBezTo>
                  <a:cubicBezTo>
                    <a:pt x="23910" y="1714"/>
                    <a:pt x="23988" y="2285"/>
                    <a:pt x="24169" y="2804"/>
                  </a:cubicBezTo>
                  <a:cubicBezTo>
                    <a:pt x="25156" y="3038"/>
                    <a:pt x="26065" y="2259"/>
                    <a:pt x="26350" y="2986"/>
                  </a:cubicBezTo>
                  <a:cubicBezTo>
                    <a:pt x="26766" y="2934"/>
                    <a:pt x="26895" y="2597"/>
                    <a:pt x="27155" y="2389"/>
                  </a:cubicBezTo>
                  <a:cubicBezTo>
                    <a:pt x="27752" y="2545"/>
                    <a:pt x="28012" y="3012"/>
                    <a:pt x="27960" y="3791"/>
                  </a:cubicBezTo>
                  <a:cubicBezTo>
                    <a:pt x="28401" y="4440"/>
                    <a:pt x="29336" y="4570"/>
                    <a:pt x="29569" y="5400"/>
                  </a:cubicBezTo>
                  <a:cubicBezTo>
                    <a:pt x="28479" y="5349"/>
                    <a:pt x="27155" y="5530"/>
                    <a:pt x="26350" y="5193"/>
                  </a:cubicBezTo>
                  <a:cubicBezTo>
                    <a:pt x="25857" y="5219"/>
                    <a:pt x="25961" y="5868"/>
                    <a:pt x="25961" y="6387"/>
                  </a:cubicBezTo>
                  <a:cubicBezTo>
                    <a:pt x="25390" y="6387"/>
                    <a:pt x="25234" y="5946"/>
                    <a:pt x="24974" y="5608"/>
                  </a:cubicBezTo>
                  <a:cubicBezTo>
                    <a:pt x="24014" y="5530"/>
                    <a:pt x="23131" y="5063"/>
                    <a:pt x="22378" y="5400"/>
                  </a:cubicBezTo>
                  <a:cubicBezTo>
                    <a:pt x="21885" y="5582"/>
                    <a:pt x="21781" y="6127"/>
                    <a:pt x="21366" y="6387"/>
                  </a:cubicBezTo>
                  <a:cubicBezTo>
                    <a:pt x="20353" y="6517"/>
                    <a:pt x="19522" y="6335"/>
                    <a:pt x="18977" y="6802"/>
                  </a:cubicBezTo>
                  <a:cubicBezTo>
                    <a:pt x="18588" y="7114"/>
                    <a:pt x="18744" y="7659"/>
                    <a:pt x="18173" y="7997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96"/>
            <p:cNvSpPr/>
            <p:nvPr/>
          </p:nvSpPr>
          <p:spPr>
            <a:xfrm>
              <a:off x="5104450" y="1444875"/>
              <a:ext cx="504975" cy="692550"/>
            </a:xfrm>
            <a:custGeom>
              <a:avLst/>
              <a:gdLst/>
              <a:ahLst/>
              <a:cxnLst/>
              <a:rect l="l" t="t" r="r" b="b"/>
              <a:pathLst>
                <a:path w="20199" h="27702" extrusionOk="0">
                  <a:moveTo>
                    <a:pt x="3220" y="5557"/>
                  </a:moveTo>
                  <a:lnTo>
                    <a:pt x="3220" y="6958"/>
                  </a:lnTo>
                  <a:cubicBezTo>
                    <a:pt x="3324" y="7556"/>
                    <a:pt x="3479" y="6699"/>
                    <a:pt x="3817" y="6777"/>
                  </a:cubicBezTo>
                  <a:cubicBezTo>
                    <a:pt x="3817" y="6777"/>
                    <a:pt x="3869" y="7088"/>
                    <a:pt x="3999" y="6958"/>
                  </a:cubicBezTo>
                  <a:cubicBezTo>
                    <a:pt x="4284" y="6751"/>
                    <a:pt x="4544" y="6232"/>
                    <a:pt x="4622" y="5764"/>
                  </a:cubicBezTo>
                  <a:cubicBezTo>
                    <a:pt x="4674" y="5297"/>
                    <a:pt x="4258" y="4622"/>
                    <a:pt x="4414" y="4155"/>
                  </a:cubicBezTo>
                  <a:cubicBezTo>
                    <a:pt x="4674" y="3402"/>
                    <a:pt x="5063" y="2986"/>
                    <a:pt x="5998" y="2961"/>
                  </a:cubicBezTo>
                  <a:cubicBezTo>
                    <a:pt x="6283" y="2078"/>
                    <a:pt x="5245" y="2545"/>
                    <a:pt x="5401" y="1766"/>
                  </a:cubicBezTo>
                  <a:cubicBezTo>
                    <a:pt x="5504" y="910"/>
                    <a:pt x="6205" y="702"/>
                    <a:pt x="6621" y="157"/>
                  </a:cubicBezTo>
                  <a:cubicBezTo>
                    <a:pt x="7114" y="1"/>
                    <a:pt x="7218" y="624"/>
                    <a:pt x="7815" y="754"/>
                  </a:cubicBezTo>
                  <a:cubicBezTo>
                    <a:pt x="8568" y="936"/>
                    <a:pt x="9632" y="598"/>
                    <a:pt x="9814" y="1559"/>
                  </a:cubicBezTo>
                  <a:cubicBezTo>
                    <a:pt x="11579" y="1714"/>
                    <a:pt x="12981" y="2260"/>
                    <a:pt x="13812" y="3350"/>
                  </a:cubicBezTo>
                  <a:cubicBezTo>
                    <a:pt x="13838" y="3921"/>
                    <a:pt x="13189" y="3817"/>
                    <a:pt x="13215" y="4362"/>
                  </a:cubicBezTo>
                  <a:cubicBezTo>
                    <a:pt x="13371" y="4934"/>
                    <a:pt x="13942" y="5089"/>
                    <a:pt x="14201" y="5557"/>
                  </a:cubicBezTo>
                  <a:cubicBezTo>
                    <a:pt x="14253" y="6829"/>
                    <a:pt x="14876" y="8568"/>
                    <a:pt x="13604" y="9165"/>
                  </a:cubicBezTo>
                  <a:cubicBezTo>
                    <a:pt x="13760" y="9918"/>
                    <a:pt x="13371" y="10126"/>
                    <a:pt x="13396" y="10775"/>
                  </a:cubicBezTo>
                  <a:cubicBezTo>
                    <a:pt x="13007" y="10956"/>
                    <a:pt x="12618" y="11164"/>
                    <a:pt x="12202" y="11372"/>
                  </a:cubicBezTo>
                  <a:cubicBezTo>
                    <a:pt x="12021" y="13007"/>
                    <a:pt x="12254" y="13760"/>
                    <a:pt x="13604" y="13968"/>
                  </a:cubicBezTo>
                  <a:cubicBezTo>
                    <a:pt x="14071" y="13111"/>
                    <a:pt x="15032" y="12722"/>
                    <a:pt x="15006" y="11372"/>
                  </a:cubicBezTo>
                  <a:cubicBezTo>
                    <a:pt x="15915" y="11242"/>
                    <a:pt x="16070" y="10307"/>
                    <a:pt x="17187" y="10359"/>
                  </a:cubicBezTo>
                  <a:cubicBezTo>
                    <a:pt x="18952" y="11735"/>
                    <a:pt x="18667" y="15162"/>
                    <a:pt x="20198" y="16772"/>
                  </a:cubicBezTo>
                  <a:cubicBezTo>
                    <a:pt x="19783" y="17291"/>
                    <a:pt x="20068" y="18511"/>
                    <a:pt x="19991" y="19368"/>
                  </a:cubicBezTo>
                  <a:cubicBezTo>
                    <a:pt x="19341" y="19601"/>
                    <a:pt x="19835" y="18719"/>
                    <a:pt x="19186" y="18952"/>
                  </a:cubicBezTo>
                  <a:cubicBezTo>
                    <a:pt x="18563" y="19342"/>
                    <a:pt x="18251" y="20043"/>
                    <a:pt x="18381" y="21159"/>
                  </a:cubicBezTo>
                  <a:cubicBezTo>
                    <a:pt x="17992" y="21367"/>
                    <a:pt x="17680" y="21652"/>
                    <a:pt x="17394" y="21964"/>
                  </a:cubicBezTo>
                  <a:cubicBezTo>
                    <a:pt x="17732" y="23911"/>
                    <a:pt x="16460" y="24222"/>
                    <a:pt x="16382" y="25754"/>
                  </a:cubicBezTo>
                  <a:cubicBezTo>
                    <a:pt x="14409" y="25910"/>
                    <a:pt x="12436" y="26663"/>
                    <a:pt x="10411" y="26766"/>
                  </a:cubicBezTo>
                  <a:cubicBezTo>
                    <a:pt x="9840" y="26792"/>
                    <a:pt x="9191" y="26559"/>
                    <a:pt x="8594" y="26559"/>
                  </a:cubicBezTo>
                  <a:cubicBezTo>
                    <a:pt x="6880" y="26585"/>
                    <a:pt x="4829" y="27156"/>
                    <a:pt x="3012" y="27364"/>
                  </a:cubicBezTo>
                  <a:cubicBezTo>
                    <a:pt x="2311" y="27441"/>
                    <a:pt x="1532" y="27312"/>
                    <a:pt x="806" y="27571"/>
                  </a:cubicBezTo>
                  <a:cubicBezTo>
                    <a:pt x="156" y="27701"/>
                    <a:pt x="494" y="27156"/>
                    <a:pt x="806" y="27156"/>
                  </a:cubicBezTo>
                  <a:cubicBezTo>
                    <a:pt x="1143" y="26611"/>
                    <a:pt x="1247" y="26117"/>
                    <a:pt x="1610" y="25157"/>
                  </a:cubicBezTo>
                  <a:cubicBezTo>
                    <a:pt x="1974" y="24170"/>
                    <a:pt x="2545" y="22535"/>
                    <a:pt x="2415" y="20744"/>
                  </a:cubicBezTo>
                  <a:cubicBezTo>
                    <a:pt x="2311" y="19523"/>
                    <a:pt x="1636" y="18563"/>
                    <a:pt x="1818" y="17550"/>
                  </a:cubicBezTo>
                  <a:cubicBezTo>
                    <a:pt x="1039" y="17291"/>
                    <a:pt x="1013" y="16772"/>
                    <a:pt x="624" y="15967"/>
                  </a:cubicBezTo>
                  <a:cubicBezTo>
                    <a:pt x="520" y="15759"/>
                    <a:pt x="260" y="15629"/>
                    <a:pt x="208" y="15370"/>
                  </a:cubicBezTo>
                  <a:cubicBezTo>
                    <a:pt x="131" y="14876"/>
                    <a:pt x="572" y="14695"/>
                    <a:pt x="624" y="14150"/>
                  </a:cubicBezTo>
                  <a:cubicBezTo>
                    <a:pt x="650" y="13527"/>
                    <a:pt x="364" y="13033"/>
                    <a:pt x="1" y="12566"/>
                  </a:cubicBezTo>
                  <a:cubicBezTo>
                    <a:pt x="312" y="11579"/>
                    <a:pt x="1169" y="10853"/>
                    <a:pt x="1013" y="9165"/>
                  </a:cubicBezTo>
                  <a:cubicBezTo>
                    <a:pt x="987" y="8828"/>
                    <a:pt x="780" y="8516"/>
                    <a:pt x="806" y="8360"/>
                  </a:cubicBezTo>
                  <a:cubicBezTo>
                    <a:pt x="909" y="7685"/>
                    <a:pt x="1714" y="7426"/>
                    <a:pt x="1403" y="6751"/>
                  </a:cubicBezTo>
                  <a:cubicBezTo>
                    <a:pt x="2078" y="6439"/>
                    <a:pt x="2701" y="6050"/>
                    <a:pt x="3012" y="5349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96"/>
            <p:cNvSpPr/>
            <p:nvPr/>
          </p:nvSpPr>
          <p:spPr>
            <a:xfrm>
              <a:off x="5393925" y="3199175"/>
              <a:ext cx="699650" cy="736025"/>
            </a:xfrm>
            <a:custGeom>
              <a:avLst/>
              <a:gdLst/>
              <a:ahLst/>
              <a:cxnLst/>
              <a:rect l="l" t="t" r="r" b="b"/>
              <a:pathLst>
                <a:path w="27986" h="29441" extrusionOk="0">
                  <a:moveTo>
                    <a:pt x="9320" y="28947"/>
                  </a:moveTo>
                  <a:cubicBezTo>
                    <a:pt x="8827" y="28895"/>
                    <a:pt x="8230" y="29414"/>
                    <a:pt x="7217" y="29207"/>
                  </a:cubicBezTo>
                  <a:cubicBezTo>
                    <a:pt x="6958" y="28506"/>
                    <a:pt x="6516" y="27597"/>
                    <a:pt x="6023" y="26792"/>
                  </a:cubicBezTo>
                  <a:cubicBezTo>
                    <a:pt x="5893" y="26585"/>
                    <a:pt x="5686" y="26455"/>
                    <a:pt x="5608" y="26195"/>
                  </a:cubicBezTo>
                  <a:cubicBezTo>
                    <a:pt x="5478" y="25650"/>
                    <a:pt x="5738" y="24689"/>
                    <a:pt x="5608" y="24014"/>
                  </a:cubicBezTo>
                  <a:cubicBezTo>
                    <a:pt x="5504" y="23443"/>
                    <a:pt x="5037" y="22976"/>
                    <a:pt x="5011" y="22613"/>
                  </a:cubicBezTo>
                  <a:cubicBezTo>
                    <a:pt x="4907" y="21470"/>
                    <a:pt x="5140" y="20198"/>
                    <a:pt x="5815" y="19419"/>
                  </a:cubicBezTo>
                  <a:cubicBezTo>
                    <a:pt x="5452" y="18900"/>
                    <a:pt x="5504" y="18147"/>
                    <a:pt x="5218" y="17602"/>
                  </a:cubicBezTo>
                  <a:cubicBezTo>
                    <a:pt x="5089" y="17369"/>
                    <a:pt x="4751" y="17395"/>
                    <a:pt x="4621" y="17213"/>
                  </a:cubicBezTo>
                  <a:cubicBezTo>
                    <a:pt x="4465" y="17031"/>
                    <a:pt x="3998" y="15837"/>
                    <a:pt x="3816" y="15396"/>
                  </a:cubicBezTo>
                  <a:cubicBezTo>
                    <a:pt x="3167" y="13708"/>
                    <a:pt x="2752" y="11346"/>
                    <a:pt x="2233" y="9399"/>
                  </a:cubicBezTo>
                  <a:cubicBezTo>
                    <a:pt x="1454" y="6595"/>
                    <a:pt x="623" y="4103"/>
                    <a:pt x="0" y="1714"/>
                  </a:cubicBezTo>
                  <a:cubicBezTo>
                    <a:pt x="4284" y="1065"/>
                    <a:pt x="8775" y="883"/>
                    <a:pt x="12799" y="1"/>
                  </a:cubicBezTo>
                  <a:cubicBezTo>
                    <a:pt x="12513" y="572"/>
                    <a:pt x="12254" y="1195"/>
                    <a:pt x="11812" y="1610"/>
                  </a:cubicBezTo>
                  <a:cubicBezTo>
                    <a:pt x="11942" y="2753"/>
                    <a:pt x="13448" y="2493"/>
                    <a:pt x="13811" y="3402"/>
                  </a:cubicBezTo>
                  <a:cubicBezTo>
                    <a:pt x="14434" y="3272"/>
                    <a:pt x="14201" y="3272"/>
                    <a:pt x="14798" y="3402"/>
                  </a:cubicBezTo>
                  <a:cubicBezTo>
                    <a:pt x="15395" y="4310"/>
                    <a:pt x="16148" y="5920"/>
                    <a:pt x="17005" y="6595"/>
                  </a:cubicBezTo>
                  <a:cubicBezTo>
                    <a:pt x="17160" y="6751"/>
                    <a:pt x="17446" y="6673"/>
                    <a:pt x="17602" y="6803"/>
                  </a:cubicBezTo>
                  <a:cubicBezTo>
                    <a:pt x="17939" y="7088"/>
                    <a:pt x="17290" y="7218"/>
                    <a:pt x="18199" y="7010"/>
                  </a:cubicBezTo>
                  <a:cubicBezTo>
                    <a:pt x="18121" y="7374"/>
                    <a:pt x="18874" y="7400"/>
                    <a:pt x="18796" y="7815"/>
                  </a:cubicBezTo>
                  <a:cubicBezTo>
                    <a:pt x="18796" y="7815"/>
                    <a:pt x="18484" y="7867"/>
                    <a:pt x="18588" y="7997"/>
                  </a:cubicBezTo>
                  <a:cubicBezTo>
                    <a:pt x="18588" y="7997"/>
                    <a:pt x="18874" y="7867"/>
                    <a:pt x="19003" y="7997"/>
                  </a:cubicBezTo>
                  <a:cubicBezTo>
                    <a:pt x="19393" y="8464"/>
                    <a:pt x="19730" y="8568"/>
                    <a:pt x="20587" y="9009"/>
                  </a:cubicBezTo>
                  <a:cubicBezTo>
                    <a:pt x="21054" y="10489"/>
                    <a:pt x="22249" y="11216"/>
                    <a:pt x="23599" y="11813"/>
                  </a:cubicBezTo>
                  <a:cubicBezTo>
                    <a:pt x="23676" y="12722"/>
                    <a:pt x="24403" y="13007"/>
                    <a:pt x="24377" y="14020"/>
                  </a:cubicBezTo>
                  <a:cubicBezTo>
                    <a:pt x="24559" y="14513"/>
                    <a:pt x="25208" y="14513"/>
                    <a:pt x="25598" y="14798"/>
                  </a:cubicBezTo>
                  <a:cubicBezTo>
                    <a:pt x="25208" y="15162"/>
                    <a:pt x="25701" y="15136"/>
                    <a:pt x="25598" y="15006"/>
                  </a:cubicBezTo>
                  <a:cubicBezTo>
                    <a:pt x="26247" y="15759"/>
                    <a:pt x="26273" y="16382"/>
                    <a:pt x="26584" y="17420"/>
                  </a:cubicBezTo>
                  <a:cubicBezTo>
                    <a:pt x="27233" y="17291"/>
                    <a:pt x="27519" y="17550"/>
                    <a:pt x="27986" y="17602"/>
                  </a:cubicBezTo>
                  <a:cubicBezTo>
                    <a:pt x="27882" y="18381"/>
                    <a:pt x="27311" y="18900"/>
                    <a:pt x="26792" y="18199"/>
                  </a:cubicBezTo>
                  <a:cubicBezTo>
                    <a:pt x="26662" y="18848"/>
                    <a:pt x="26922" y="19134"/>
                    <a:pt x="26999" y="19601"/>
                  </a:cubicBezTo>
                  <a:cubicBezTo>
                    <a:pt x="25961" y="19264"/>
                    <a:pt x="26298" y="21678"/>
                    <a:pt x="26584" y="22016"/>
                  </a:cubicBezTo>
                  <a:cubicBezTo>
                    <a:pt x="26143" y="22119"/>
                    <a:pt x="26091" y="22353"/>
                    <a:pt x="25779" y="22405"/>
                  </a:cubicBezTo>
                  <a:cubicBezTo>
                    <a:pt x="25727" y="22431"/>
                    <a:pt x="25364" y="22093"/>
                    <a:pt x="25182" y="22405"/>
                  </a:cubicBezTo>
                  <a:cubicBezTo>
                    <a:pt x="25364" y="22846"/>
                    <a:pt x="26221" y="22587"/>
                    <a:pt x="26376" y="23002"/>
                  </a:cubicBezTo>
                  <a:cubicBezTo>
                    <a:pt x="26376" y="23755"/>
                    <a:pt x="26091" y="23521"/>
                    <a:pt x="25598" y="23417"/>
                  </a:cubicBezTo>
                  <a:cubicBezTo>
                    <a:pt x="25883" y="25027"/>
                    <a:pt x="25416" y="25442"/>
                    <a:pt x="25987" y="26611"/>
                  </a:cubicBezTo>
                  <a:cubicBezTo>
                    <a:pt x="25078" y="26585"/>
                    <a:pt x="24118" y="26611"/>
                    <a:pt x="23806" y="26013"/>
                  </a:cubicBezTo>
                  <a:cubicBezTo>
                    <a:pt x="23495" y="26377"/>
                    <a:pt x="23131" y="26688"/>
                    <a:pt x="22794" y="27000"/>
                  </a:cubicBezTo>
                  <a:cubicBezTo>
                    <a:pt x="23105" y="27545"/>
                    <a:pt x="23443" y="28765"/>
                    <a:pt x="23001" y="29414"/>
                  </a:cubicBezTo>
                  <a:cubicBezTo>
                    <a:pt x="22249" y="29440"/>
                    <a:pt x="22586" y="28350"/>
                    <a:pt x="21989" y="28220"/>
                  </a:cubicBezTo>
                  <a:cubicBezTo>
                    <a:pt x="17809" y="28402"/>
                    <a:pt x="13578" y="28843"/>
                    <a:pt x="9320" y="28947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96"/>
            <p:cNvSpPr/>
            <p:nvPr/>
          </p:nvSpPr>
          <p:spPr>
            <a:xfrm>
              <a:off x="4333425" y="1321575"/>
              <a:ext cx="673700" cy="729525"/>
            </a:xfrm>
            <a:custGeom>
              <a:avLst/>
              <a:gdLst/>
              <a:ahLst/>
              <a:cxnLst/>
              <a:rect l="l" t="t" r="r" b="b"/>
              <a:pathLst>
                <a:path w="26948" h="29181" extrusionOk="0">
                  <a:moveTo>
                    <a:pt x="23469" y="7010"/>
                  </a:moveTo>
                  <a:cubicBezTo>
                    <a:pt x="23754" y="7893"/>
                    <a:pt x="23469" y="8178"/>
                    <a:pt x="23469" y="9217"/>
                  </a:cubicBezTo>
                  <a:cubicBezTo>
                    <a:pt x="23521" y="9476"/>
                    <a:pt x="23962" y="9372"/>
                    <a:pt x="24274" y="9398"/>
                  </a:cubicBezTo>
                  <a:cubicBezTo>
                    <a:pt x="23988" y="10541"/>
                    <a:pt x="24793" y="10618"/>
                    <a:pt x="24663" y="11605"/>
                  </a:cubicBezTo>
                  <a:cubicBezTo>
                    <a:pt x="24481" y="11761"/>
                    <a:pt x="24222" y="11813"/>
                    <a:pt x="23858" y="11813"/>
                  </a:cubicBezTo>
                  <a:cubicBezTo>
                    <a:pt x="23910" y="13059"/>
                    <a:pt x="22742" y="13682"/>
                    <a:pt x="23261" y="14798"/>
                  </a:cubicBezTo>
                  <a:cubicBezTo>
                    <a:pt x="23754" y="15006"/>
                    <a:pt x="23858" y="14590"/>
                    <a:pt x="24066" y="14409"/>
                  </a:cubicBezTo>
                  <a:cubicBezTo>
                    <a:pt x="24637" y="13889"/>
                    <a:pt x="24845" y="12955"/>
                    <a:pt x="25676" y="12410"/>
                  </a:cubicBezTo>
                  <a:cubicBezTo>
                    <a:pt x="26948" y="12877"/>
                    <a:pt x="25779" y="13889"/>
                    <a:pt x="25676" y="14798"/>
                  </a:cubicBezTo>
                  <a:cubicBezTo>
                    <a:pt x="25546" y="15707"/>
                    <a:pt x="25494" y="16252"/>
                    <a:pt x="25857" y="17005"/>
                  </a:cubicBezTo>
                  <a:cubicBezTo>
                    <a:pt x="25312" y="17109"/>
                    <a:pt x="25312" y="17758"/>
                    <a:pt x="25078" y="18199"/>
                  </a:cubicBezTo>
                  <a:cubicBezTo>
                    <a:pt x="24845" y="18848"/>
                    <a:pt x="25286" y="19471"/>
                    <a:pt x="25260" y="19990"/>
                  </a:cubicBezTo>
                  <a:cubicBezTo>
                    <a:pt x="25234" y="20717"/>
                    <a:pt x="24741" y="21522"/>
                    <a:pt x="24663" y="22405"/>
                  </a:cubicBezTo>
                  <a:cubicBezTo>
                    <a:pt x="24637" y="22950"/>
                    <a:pt x="24819" y="23832"/>
                    <a:pt x="24871" y="24196"/>
                  </a:cubicBezTo>
                  <a:cubicBezTo>
                    <a:pt x="24897" y="24404"/>
                    <a:pt x="24663" y="24611"/>
                    <a:pt x="24663" y="24611"/>
                  </a:cubicBezTo>
                  <a:cubicBezTo>
                    <a:pt x="24715" y="24845"/>
                    <a:pt x="24949" y="25182"/>
                    <a:pt x="25078" y="25390"/>
                  </a:cubicBezTo>
                  <a:cubicBezTo>
                    <a:pt x="25390" y="26065"/>
                    <a:pt x="25598" y="26740"/>
                    <a:pt x="25468" y="28194"/>
                  </a:cubicBezTo>
                  <a:cubicBezTo>
                    <a:pt x="20925" y="28324"/>
                    <a:pt x="16927" y="28973"/>
                    <a:pt x="12280" y="28999"/>
                  </a:cubicBezTo>
                  <a:cubicBezTo>
                    <a:pt x="11657" y="29180"/>
                    <a:pt x="12020" y="28350"/>
                    <a:pt x="11683" y="28194"/>
                  </a:cubicBezTo>
                  <a:cubicBezTo>
                    <a:pt x="10982" y="28194"/>
                    <a:pt x="10540" y="27882"/>
                    <a:pt x="9891" y="27804"/>
                  </a:cubicBezTo>
                  <a:cubicBezTo>
                    <a:pt x="9865" y="26688"/>
                    <a:pt x="8723" y="25260"/>
                    <a:pt x="9684" y="24404"/>
                  </a:cubicBezTo>
                  <a:cubicBezTo>
                    <a:pt x="9632" y="23858"/>
                    <a:pt x="9087" y="23832"/>
                    <a:pt x="8905" y="23391"/>
                  </a:cubicBezTo>
                  <a:cubicBezTo>
                    <a:pt x="8567" y="22664"/>
                    <a:pt x="8801" y="21522"/>
                    <a:pt x="8490" y="20795"/>
                  </a:cubicBezTo>
                  <a:cubicBezTo>
                    <a:pt x="8256" y="20198"/>
                    <a:pt x="7918" y="19679"/>
                    <a:pt x="7503" y="19393"/>
                  </a:cubicBezTo>
                  <a:cubicBezTo>
                    <a:pt x="7269" y="19237"/>
                    <a:pt x="6646" y="19289"/>
                    <a:pt x="6283" y="19004"/>
                  </a:cubicBezTo>
                  <a:cubicBezTo>
                    <a:pt x="5686" y="18484"/>
                    <a:pt x="5374" y="17524"/>
                    <a:pt x="4699" y="17005"/>
                  </a:cubicBezTo>
                  <a:cubicBezTo>
                    <a:pt x="4569" y="16901"/>
                    <a:pt x="4024" y="16823"/>
                    <a:pt x="3687" y="16589"/>
                  </a:cubicBezTo>
                  <a:cubicBezTo>
                    <a:pt x="3479" y="16460"/>
                    <a:pt x="3245" y="16070"/>
                    <a:pt x="3090" y="15992"/>
                  </a:cubicBezTo>
                  <a:cubicBezTo>
                    <a:pt x="2726" y="15811"/>
                    <a:pt x="2207" y="15992"/>
                    <a:pt x="1895" y="15785"/>
                  </a:cubicBezTo>
                  <a:cubicBezTo>
                    <a:pt x="1480" y="15551"/>
                    <a:pt x="1558" y="14902"/>
                    <a:pt x="909" y="15006"/>
                  </a:cubicBezTo>
                  <a:cubicBezTo>
                    <a:pt x="1376" y="13604"/>
                    <a:pt x="546" y="11735"/>
                    <a:pt x="1506" y="10592"/>
                  </a:cubicBezTo>
                  <a:cubicBezTo>
                    <a:pt x="1272" y="9969"/>
                    <a:pt x="935" y="9424"/>
                    <a:pt x="286" y="9191"/>
                  </a:cubicBezTo>
                  <a:cubicBezTo>
                    <a:pt x="0" y="8749"/>
                    <a:pt x="494" y="8827"/>
                    <a:pt x="701" y="8386"/>
                  </a:cubicBezTo>
                  <a:cubicBezTo>
                    <a:pt x="805" y="8152"/>
                    <a:pt x="753" y="7555"/>
                    <a:pt x="883" y="7399"/>
                  </a:cubicBezTo>
                  <a:cubicBezTo>
                    <a:pt x="961" y="7295"/>
                    <a:pt x="1402" y="7269"/>
                    <a:pt x="1506" y="7192"/>
                  </a:cubicBezTo>
                  <a:cubicBezTo>
                    <a:pt x="1818" y="6984"/>
                    <a:pt x="2389" y="6465"/>
                    <a:pt x="2882" y="6205"/>
                  </a:cubicBezTo>
                  <a:cubicBezTo>
                    <a:pt x="3038" y="4647"/>
                    <a:pt x="2700" y="3583"/>
                    <a:pt x="2700" y="2207"/>
                  </a:cubicBezTo>
                  <a:cubicBezTo>
                    <a:pt x="3116" y="2233"/>
                    <a:pt x="3323" y="2025"/>
                    <a:pt x="3297" y="1584"/>
                  </a:cubicBezTo>
                  <a:cubicBezTo>
                    <a:pt x="5011" y="2830"/>
                    <a:pt x="7373" y="442"/>
                    <a:pt x="9087" y="0"/>
                  </a:cubicBezTo>
                  <a:cubicBezTo>
                    <a:pt x="9476" y="572"/>
                    <a:pt x="8645" y="1324"/>
                    <a:pt x="8671" y="2207"/>
                  </a:cubicBezTo>
                  <a:cubicBezTo>
                    <a:pt x="10540" y="1792"/>
                    <a:pt x="12202" y="2622"/>
                    <a:pt x="12877" y="3998"/>
                  </a:cubicBezTo>
                  <a:cubicBezTo>
                    <a:pt x="14071" y="4154"/>
                    <a:pt x="14928" y="4180"/>
                    <a:pt x="16070" y="4388"/>
                  </a:cubicBezTo>
                  <a:cubicBezTo>
                    <a:pt x="16330" y="4440"/>
                    <a:pt x="16849" y="4544"/>
                    <a:pt x="17083" y="4595"/>
                  </a:cubicBezTo>
                  <a:cubicBezTo>
                    <a:pt x="17628" y="4751"/>
                    <a:pt x="18121" y="5270"/>
                    <a:pt x="18666" y="5400"/>
                  </a:cubicBezTo>
                  <a:cubicBezTo>
                    <a:pt x="19549" y="5582"/>
                    <a:pt x="20613" y="5322"/>
                    <a:pt x="21652" y="5608"/>
                  </a:cubicBezTo>
                  <a:cubicBezTo>
                    <a:pt x="21755" y="5971"/>
                    <a:pt x="22223" y="5971"/>
                    <a:pt x="22067" y="6594"/>
                  </a:cubicBezTo>
                  <a:cubicBezTo>
                    <a:pt x="22690" y="6569"/>
                    <a:pt x="23028" y="6854"/>
                    <a:pt x="23469" y="701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96"/>
            <p:cNvSpPr/>
            <p:nvPr/>
          </p:nvSpPr>
          <p:spPr>
            <a:xfrm>
              <a:off x="4770200" y="2901925"/>
              <a:ext cx="1100125" cy="390100"/>
            </a:xfrm>
            <a:custGeom>
              <a:avLst/>
              <a:gdLst/>
              <a:ahLst/>
              <a:cxnLst/>
              <a:rect l="l" t="t" r="r" b="b"/>
              <a:pathLst>
                <a:path w="44005" h="15604" extrusionOk="0">
                  <a:moveTo>
                    <a:pt x="2597" y="7400"/>
                  </a:moveTo>
                  <a:cubicBezTo>
                    <a:pt x="3194" y="7426"/>
                    <a:pt x="2779" y="6621"/>
                    <a:pt x="2805" y="6595"/>
                  </a:cubicBezTo>
                  <a:cubicBezTo>
                    <a:pt x="2831" y="6569"/>
                    <a:pt x="3194" y="6647"/>
                    <a:pt x="3194" y="6595"/>
                  </a:cubicBezTo>
                  <a:cubicBezTo>
                    <a:pt x="3298" y="6309"/>
                    <a:pt x="2857" y="5920"/>
                    <a:pt x="3402" y="5608"/>
                  </a:cubicBezTo>
                  <a:cubicBezTo>
                    <a:pt x="5998" y="5530"/>
                    <a:pt x="8386" y="5245"/>
                    <a:pt x="10801" y="4985"/>
                  </a:cubicBezTo>
                  <a:cubicBezTo>
                    <a:pt x="10697" y="4700"/>
                    <a:pt x="11034" y="3973"/>
                    <a:pt x="10593" y="3999"/>
                  </a:cubicBezTo>
                  <a:cubicBezTo>
                    <a:pt x="11398" y="3947"/>
                    <a:pt x="12748" y="3739"/>
                    <a:pt x="13994" y="3583"/>
                  </a:cubicBezTo>
                  <a:cubicBezTo>
                    <a:pt x="16538" y="3298"/>
                    <a:pt x="19264" y="3194"/>
                    <a:pt x="21990" y="2986"/>
                  </a:cubicBezTo>
                  <a:cubicBezTo>
                    <a:pt x="23418" y="2908"/>
                    <a:pt x="24897" y="2493"/>
                    <a:pt x="26377" y="2389"/>
                  </a:cubicBezTo>
                  <a:cubicBezTo>
                    <a:pt x="28194" y="2259"/>
                    <a:pt x="30141" y="2233"/>
                    <a:pt x="31959" y="2000"/>
                  </a:cubicBezTo>
                  <a:cubicBezTo>
                    <a:pt x="32971" y="1870"/>
                    <a:pt x="33984" y="1507"/>
                    <a:pt x="34970" y="1403"/>
                  </a:cubicBezTo>
                  <a:cubicBezTo>
                    <a:pt x="37852" y="1091"/>
                    <a:pt x="41019" y="832"/>
                    <a:pt x="43537" y="1"/>
                  </a:cubicBezTo>
                  <a:cubicBezTo>
                    <a:pt x="44004" y="208"/>
                    <a:pt x="43278" y="909"/>
                    <a:pt x="43537" y="1584"/>
                  </a:cubicBezTo>
                  <a:cubicBezTo>
                    <a:pt x="42732" y="1792"/>
                    <a:pt x="42525" y="2571"/>
                    <a:pt x="42343" y="3402"/>
                  </a:cubicBezTo>
                  <a:cubicBezTo>
                    <a:pt x="41175" y="2882"/>
                    <a:pt x="40396" y="3973"/>
                    <a:pt x="39955" y="4804"/>
                  </a:cubicBezTo>
                  <a:cubicBezTo>
                    <a:pt x="39409" y="4700"/>
                    <a:pt x="39643" y="4206"/>
                    <a:pt x="39357" y="4206"/>
                  </a:cubicBezTo>
                  <a:cubicBezTo>
                    <a:pt x="38786" y="4155"/>
                    <a:pt x="38708" y="5453"/>
                    <a:pt x="38163" y="4985"/>
                  </a:cubicBezTo>
                  <a:cubicBezTo>
                    <a:pt x="37930" y="5375"/>
                    <a:pt x="37904" y="5946"/>
                    <a:pt x="37748" y="6387"/>
                  </a:cubicBezTo>
                  <a:cubicBezTo>
                    <a:pt x="36787" y="6102"/>
                    <a:pt x="36034" y="7555"/>
                    <a:pt x="35359" y="8204"/>
                  </a:cubicBezTo>
                  <a:cubicBezTo>
                    <a:pt x="33620" y="8127"/>
                    <a:pt x="32660" y="8853"/>
                    <a:pt x="32556" y="10385"/>
                  </a:cubicBezTo>
                  <a:cubicBezTo>
                    <a:pt x="32140" y="10515"/>
                    <a:pt x="31985" y="10904"/>
                    <a:pt x="31362" y="10800"/>
                  </a:cubicBezTo>
                  <a:lnTo>
                    <a:pt x="31362" y="12592"/>
                  </a:lnTo>
                  <a:cubicBezTo>
                    <a:pt x="26066" y="13059"/>
                    <a:pt x="20847" y="13812"/>
                    <a:pt x="15577" y="14201"/>
                  </a:cubicBezTo>
                  <a:cubicBezTo>
                    <a:pt x="11839" y="14461"/>
                    <a:pt x="8205" y="15136"/>
                    <a:pt x="4388" y="15396"/>
                  </a:cubicBezTo>
                  <a:cubicBezTo>
                    <a:pt x="2960" y="15499"/>
                    <a:pt x="1481" y="15525"/>
                    <a:pt x="1" y="15603"/>
                  </a:cubicBezTo>
                  <a:cubicBezTo>
                    <a:pt x="53" y="15188"/>
                    <a:pt x="520" y="15214"/>
                    <a:pt x="806" y="15006"/>
                  </a:cubicBezTo>
                  <a:cubicBezTo>
                    <a:pt x="468" y="14046"/>
                    <a:pt x="468" y="13552"/>
                    <a:pt x="832" y="12799"/>
                  </a:cubicBezTo>
                  <a:cubicBezTo>
                    <a:pt x="832" y="12799"/>
                    <a:pt x="442" y="12514"/>
                    <a:pt x="572" y="12410"/>
                  </a:cubicBezTo>
                  <a:cubicBezTo>
                    <a:pt x="1091" y="11943"/>
                    <a:pt x="1169" y="12176"/>
                    <a:pt x="1377" y="11813"/>
                  </a:cubicBezTo>
                  <a:cubicBezTo>
                    <a:pt x="1636" y="11398"/>
                    <a:pt x="1221" y="11112"/>
                    <a:pt x="1377" y="10800"/>
                  </a:cubicBezTo>
                  <a:cubicBezTo>
                    <a:pt x="1429" y="10723"/>
                    <a:pt x="1922" y="10671"/>
                    <a:pt x="2000" y="10593"/>
                  </a:cubicBezTo>
                  <a:cubicBezTo>
                    <a:pt x="2156" y="10437"/>
                    <a:pt x="2130" y="10048"/>
                    <a:pt x="2389" y="9788"/>
                  </a:cubicBezTo>
                  <a:cubicBezTo>
                    <a:pt x="2805" y="9347"/>
                    <a:pt x="2234" y="9425"/>
                    <a:pt x="2182" y="9009"/>
                  </a:cubicBezTo>
                  <a:cubicBezTo>
                    <a:pt x="2130" y="8386"/>
                    <a:pt x="2960" y="8204"/>
                    <a:pt x="2779" y="7607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96"/>
            <p:cNvSpPr/>
            <p:nvPr/>
          </p:nvSpPr>
          <p:spPr>
            <a:xfrm>
              <a:off x="6767900" y="1216425"/>
              <a:ext cx="218725" cy="445250"/>
            </a:xfrm>
            <a:custGeom>
              <a:avLst/>
              <a:gdLst/>
              <a:ahLst/>
              <a:cxnLst/>
              <a:rect l="l" t="t" r="r" b="b"/>
              <a:pathLst>
                <a:path w="8749" h="17810" extrusionOk="0">
                  <a:moveTo>
                    <a:pt x="987" y="17810"/>
                  </a:moveTo>
                  <a:cubicBezTo>
                    <a:pt x="130" y="16927"/>
                    <a:pt x="649" y="15551"/>
                    <a:pt x="390" y="13812"/>
                  </a:cubicBezTo>
                  <a:cubicBezTo>
                    <a:pt x="338" y="13423"/>
                    <a:pt x="0" y="12903"/>
                    <a:pt x="0" y="12618"/>
                  </a:cubicBezTo>
                  <a:cubicBezTo>
                    <a:pt x="26" y="11424"/>
                    <a:pt x="831" y="10022"/>
                    <a:pt x="805" y="8801"/>
                  </a:cubicBezTo>
                  <a:cubicBezTo>
                    <a:pt x="779" y="8438"/>
                    <a:pt x="623" y="7945"/>
                    <a:pt x="390" y="7607"/>
                  </a:cubicBezTo>
                  <a:cubicBezTo>
                    <a:pt x="441" y="7062"/>
                    <a:pt x="1090" y="6932"/>
                    <a:pt x="1402" y="6621"/>
                  </a:cubicBezTo>
                  <a:cubicBezTo>
                    <a:pt x="1740" y="6231"/>
                    <a:pt x="1791" y="5790"/>
                    <a:pt x="2181" y="5401"/>
                  </a:cubicBezTo>
                  <a:cubicBezTo>
                    <a:pt x="1532" y="3921"/>
                    <a:pt x="1376" y="1922"/>
                    <a:pt x="1999" y="208"/>
                  </a:cubicBezTo>
                  <a:cubicBezTo>
                    <a:pt x="2492" y="234"/>
                    <a:pt x="2622" y="598"/>
                    <a:pt x="2778" y="1"/>
                  </a:cubicBezTo>
                  <a:cubicBezTo>
                    <a:pt x="3790" y="2389"/>
                    <a:pt x="4491" y="5089"/>
                    <a:pt x="5374" y="7815"/>
                  </a:cubicBezTo>
                  <a:cubicBezTo>
                    <a:pt x="5530" y="8204"/>
                    <a:pt x="5634" y="8750"/>
                    <a:pt x="5789" y="9217"/>
                  </a:cubicBezTo>
                  <a:cubicBezTo>
                    <a:pt x="5919" y="9528"/>
                    <a:pt x="6283" y="9892"/>
                    <a:pt x="6386" y="10203"/>
                  </a:cubicBezTo>
                  <a:cubicBezTo>
                    <a:pt x="6516" y="10645"/>
                    <a:pt x="6386" y="11216"/>
                    <a:pt x="6594" y="11605"/>
                  </a:cubicBezTo>
                  <a:cubicBezTo>
                    <a:pt x="7191" y="12799"/>
                    <a:pt x="8749" y="13241"/>
                    <a:pt x="8385" y="14798"/>
                  </a:cubicBezTo>
                  <a:cubicBezTo>
                    <a:pt x="7217" y="14902"/>
                    <a:pt x="6958" y="15915"/>
                    <a:pt x="6386" y="16616"/>
                  </a:cubicBezTo>
                  <a:cubicBezTo>
                    <a:pt x="4465" y="16901"/>
                    <a:pt x="2830" y="17446"/>
                    <a:pt x="987" y="1781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96"/>
            <p:cNvSpPr/>
            <p:nvPr/>
          </p:nvSpPr>
          <p:spPr>
            <a:xfrm>
              <a:off x="3841475" y="947100"/>
              <a:ext cx="828800" cy="960550"/>
            </a:xfrm>
            <a:custGeom>
              <a:avLst/>
              <a:gdLst/>
              <a:ahLst/>
              <a:cxnLst/>
              <a:rect l="l" t="t" r="r" b="b"/>
              <a:pathLst>
                <a:path w="33152" h="38422" extrusionOk="0">
                  <a:moveTo>
                    <a:pt x="23183" y="15784"/>
                  </a:moveTo>
                  <a:cubicBezTo>
                    <a:pt x="22923" y="15525"/>
                    <a:pt x="23105" y="15473"/>
                    <a:pt x="23183" y="15187"/>
                  </a:cubicBezTo>
                  <a:cubicBezTo>
                    <a:pt x="22378" y="15447"/>
                    <a:pt x="23235" y="15603"/>
                    <a:pt x="23183" y="16200"/>
                  </a:cubicBezTo>
                  <a:cubicBezTo>
                    <a:pt x="22612" y="16226"/>
                    <a:pt x="22923" y="17134"/>
                    <a:pt x="22171" y="16978"/>
                  </a:cubicBezTo>
                  <a:cubicBezTo>
                    <a:pt x="22041" y="18484"/>
                    <a:pt x="22378" y="20224"/>
                    <a:pt x="22171" y="21184"/>
                  </a:cubicBezTo>
                  <a:cubicBezTo>
                    <a:pt x="21496" y="21651"/>
                    <a:pt x="20665" y="21729"/>
                    <a:pt x="20172" y="22378"/>
                  </a:cubicBezTo>
                  <a:cubicBezTo>
                    <a:pt x="20068" y="22534"/>
                    <a:pt x="20146" y="23053"/>
                    <a:pt x="19964" y="23391"/>
                  </a:cubicBezTo>
                  <a:cubicBezTo>
                    <a:pt x="19886" y="23572"/>
                    <a:pt x="19445" y="23572"/>
                    <a:pt x="19575" y="23988"/>
                  </a:cubicBezTo>
                  <a:cubicBezTo>
                    <a:pt x="19652" y="24715"/>
                    <a:pt x="20431" y="24715"/>
                    <a:pt x="20769" y="25182"/>
                  </a:cubicBezTo>
                  <a:cubicBezTo>
                    <a:pt x="20873" y="25779"/>
                    <a:pt x="20457" y="26013"/>
                    <a:pt x="20379" y="26584"/>
                  </a:cubicBezTo>
                  <a:cubicBezTo>
                    <a:pt x="20249" y="27441"/>
                    <a:pt x="20613" y="28297"/>
                    <a:pt x="20561" y="28998"/>
                  </a:cubicBezTo>
                  <a:cubicBezTo>
                    <a:pt x="20561" y="29310"/>
                    <a:pt x="20120" y="29440"/>
                    <a:pt x="20172" y="29595"/>
                  </a:cubicBezTo>
                  <a:cubicBezTo>
                    <a:pt x="20249" y="29855"/>
                    <a:pt x="20509" y="30296"/>
                    <a:pt x="20172" y="30192"/>
                  </a:cubicBezTo>
                  <a:cubicBezTo>
                    <a:pt x="20249" y="30530"/>
                    <a:pt x="20457" y="30063"/>
                    <a:pt x="20769" y="30192"/>
                  </a:cubicBezTo>
                  <a:cubicBezTo>
                    <a:pt x="20821" y="30218"/>
                    <a:pt x="20717" y="30556"/>
                    <a:pt x="20769" y="30582"/>
                  </a:cubicBezTo>
                  <a:cubicBezTo>
                    <a:pt x="20821" y="30660"/>
                    <a:pt x="21106" y="30530"/>
                    <a:pt x="21158" y="30582"/>
                  </a:cubicBezTo>
                  <a:cubicBezTo>
                    <a:pt x="21288" y="30738"/>
                    <a:pt x="21210" y="31205"/>
                    <a:pt x="21158" y="31179"/>
                  </a:cubicBezTo>
                  <a:cubicBezTo>
                    <a:pt x="21210" y="31231"/>
                    <a:pt x="21444" y="30997"/>
                    <a:pt x="21573" y="30997"/>
                  </a:cubicBezTo>
                  <a:cubicBezTo>
                    <a:pt x="21781" y="30997"/>
                    <a:pt x="21677" y="31205"/>
                    <a:pt x="21573" y="31179"/>
                  </a:cubicBezTo>
                  <a:cubicBezTo>
                    <a:pt x="22067" y="31257"/>
                    <a:pt x="21989" y="31153"/>
                    <a:pt x="22560" y="31179"/>
                  </a:cubicBezTo>
                  <a:cubicBezTo>
                    <a:pt x="22846" y="31880"/>
                    <a:pt x="22430" y="31490"/>
                    <a:pt x="22975" y="31776"/>
                  </a:cubicBezTo>
                  <a:cubicBezTo>
                    <a:pt x="23209" y="31932"/>
                    <a:pt x="23884" y="32321"/>
                    <a:pt x="24377" y="32399"/>
                  </a:cubicBezTo>
                  <a:cubicBezTo>
                    <a:pt x="24637" y="33100"/>
                    <a:pt x="25234" y="33515"/>
                    <a:pt x="25571" y="34190"/>
                  </a:cubicBezTo>
                  <a:cubicBezTo>
                    <a:pt x="25961" y="34450"/>
                    <a:pt x="26688" y="34398"/>
                    <a:pt x="26973" y="34580"/>
                  </a:cubicBezTo>
                  <a:cubicBezTo>
                    <a:pt x="27934" y="35229"/>
                    <a:pt x="27830" y="36501"/>
                    <a:pt x="28168" y="37591"/>
                  </a:cubicBezTo>
                  <a:cubicBezTo>
                    <a:pt x="20301" y="38188"/>
                    <a:pt x="12098" y="38422"/>
                    <a:pt x="3583" y="38396"/>
                  </a:cubicBezTo>
                  <a:cubicBezTo>
                    <a:pt x="3012" y="35255"/>
                    <a:pt x="4543" y="28245"/>
                    <a:pt x="3193" y="26194"/>
                  </a:cubicBezTo>
                  <a:cubicBezTo>
                    <a:pt x="3167" y="26143"/>
                    <a:pt x="2804" y="26013"/>
                    <a:pt x="2804" y="25987"/>
                  </a:cubicBezTo>
                  <a:cubicBezTo>
                    <a:pt x="2778" y="25909"/>
                    <a:pt x="3089" y="25701"/>
                    <a:pt x="2986" y="25597"/>
                  </a:cubicBezTo>
                  <a:cubicBezTo>
                    <a:pt x="2986" y="25597"/>
                    <a:pt x="2414" y="25909"/>
                    <a:pt x="2181" y="25779"/>
                  </a:cubicBezTo>
                  <a:cubicBezTo>
                    <a:pt x="2051" y="25701"/>
                    <a:pt x="2181" y="24663"/>
                    <a:pt x="1584" y="24793"/>
                  </a:cubicBezTo>
                  <a:cubicBezTo>
                    <a:pt x="1765" y="24481"/>
                    <a:pt x="1973" y="24533"/>
                    <a:pt x="2388" y="23988"/>
                  </a:cubicBezTo>
                  <a:cubicBezTo>
                    <a:pt x="2466" y="23910"/>
                    <a:pt x="2778" y="23624"/>
                    <a:pt x="2804" y="23572"/>
                  </a:cubicBezTo>
                  <a:cubicBezTo>
                    <a:pt x="2830" y="23469"/>
                    <a:pt x="2700" y="23079"/>
                    <a:pt x="2804" y="22975"/>
                  </a:cubicBezTo>
                  <a:cubicBezTo>
                    <a:pt x="2804" y="22975"/>
                    <a:pt x="3323" y="23261"/>
                    <a:pt x="3401" y="22975"/>
                  </a:cubicBezTo>
                  <a:cubicBezTo>
                    <a:pt x="3427" y="22794"/>
                    <a:pt x="3063" y="23027"/>
                    <a:pt x="2986" y="22794"/>
                  </a:cubicBezTo>
                  <a:cubicBezTo>
                    <a:pt x="2804" y="22067"/>
                    <a:pt x="3038" y="21002"/>
                    <a:pt x="2778" y="19990"/>
                  </a:cubicBezTo>
                  <a:cubicBezTo>
                    <a:pt x="2648" y="19367"/>
                    <a:pt x="2103" y="19055"/>
                    <a:pt x="1999" y="17991"/>
                  </a:cubicBezTo>
                  <a:cubicBezTo>
                    <a:pt x="1895" y="17082"/>
                    <a:pt x="1843" y="16174"/>
                    <a:pt x="1791" y="15369"/>
                  </a:cubicBezTo>
                  <a:cubicBezTo>
                    <a:pt x="1765" y="15083"/>
                    <a:pt x="1999" y="14590"/>
                    <a:pt x="1999" y="14590"/>
                  </a:cubicBezTo>
                  <a:cubicBezTo>
                    <a:pt x="1947" y="14175"/>
                    <a:pt x="1636" y="13733"/>
                    <a:pt x="1584" y="13370"/>
                  </a:cubicBezTo>
                  <a:cubicBezTo>
                    <a:pt x="1428" y="12331"/>
                    <a:pt x="1532" y="11371"/>
                    <a:pt x="1584" y="10566"/>
                  </a:cubicBezTo>
                  <a:cubicBezTo>
                    <a:pt x="1376" y="10307"/>
                    <a:pt x="1246" y="10670"/>
                    <a:pt x="987" y="10177"/>
                  </a:cubicBezTo>
                  <a:cubicBezTo>
                    <a:pt x="857" y="8775"/>
                    <a:pt x="208" y="7477"/>
                    <a:pt x="390" y="5374"/>
                  </a:cubicBezTo>
                  <a:cubicBezTo>
                    <a:pt x="467" y="4543"/>
                    <a:pt x="467" y="3661"/>
                    <a:pt x="0" y="2778"/>
                  </a:cubicBezTo>
                  <a:cubicBezTo>
                    <a:pt x="2466" y="2207"/>
                    <a:pt x="7139" y="2934"/>
                    <a:pt x="8983" y="2363"/>
                  </a:cubicBezTo>
                  <a:cubicBezTo>
                    <a:pt x="9372" y="2077"/>
                    <a:pt x="8957" y="1142"/>
                    <a:pt x="8983" y="182"/>
                  </a:cubicBezTo>
                  <a:lnTo>
                    <a:pt x="9969" y="182"/>
                  </a:lnTo>
                  <a:cubicBezTo>
                    <a:pt x="10203" y="0"/>
                    <a:pt x="9995" y="1064"/>
                    <a:pt x="9969" y="987"/>
                  </a:cubicBezTo>
                  <a:cubicBezTo>
                    <a:pt x="10021" y="1220"/>
                    <a:pt x="10203" y="1064"/>
                    <a:pt x="10177" y="987"/>
                  </a:cubicBezTo>
                  <a:cubicBezTo>
                    <a:pt x="10358" y="1558"/>
                    <a:pt x="10644" y="2181"/>
                    <a:pt x="10774" y="2778"/>
                  </a:cubicBezTo>
                  <a:cubicBezTo>
                    <a:pt x="10826" y="3038"/>
                    <a:pt x="10904" y="3998"/>
                    <a:pt x="10982" y="3764"/>
                  </a:cubicBezTo>
                  <a:cubicBezTo>
                    <a:pt x="10722" y="4569"/>
                    <a:pt x="10462" y="3531"/>
                    <a:pt x="9969" y="3972"/>
                  </a:cubicBezTo>
                  <a:cubicBezTo>
                    <a:pt x="10151" y="4154"/>
                    <a:pt x="10332" y="4128"/>
                    <a:pt x="10592" y="4180"/>
                  </a:cubicBezTo>
                  <a:cubicBezTo>
                    <a:pt x="10540" y="4180"/>
                    <a:pt x="10670" y="4517"/>
                    <a:pt x="10774" y="4387"/>
                  </a:cubicBezTo>
                  <a:cubicBezTo>
                    <a:pt x="11215" y="3816"/>
                    <a:pt x="11397" y="4439"/>
                    <a:pt x="11968" y="4569"/>
                  </a:cubicBezTo>
                  <a:cubicBezTo>
                    <a:pt x="12098" y="4595"/>
                    <a:pt x="12331" y="4362"/>
                    <a:pt x="12591" y="4387"/>
                  </a:cubicBezTo>
                  <a:cubicBezTo>
                    <a:pt x="12513" y="4387"/>
                    <a:pt x="14123" y="4673"/>
                    <a:pt x="14382" y="4777"/>
                  </a:cubicBezTo>
                  <a:cubicBezTo>
                    <a:pt x="14460" y="4803"/>
                    <a:pt x="14720" y="4725"/>
                    <a:pt x="14772" y="4777"/>
                  </a:cubicBezTo>
                  <a:cubicBezTo>
                    <a:pt x="14979" y="4985"/>
                    <a:pt x="14772" y="5322"/>
                    <a:pt x="15187" y="5374"/>
                  </a:cubicBezTo>
                  <a:cubicBezTo>
                    <a:pt x="15473" y="5400"/>
                    <a:pt x="16459" y="5348"/>
                    <a:pt x="16381" y="5374"/>
                  </a:cubicBezTo>
                  <a:cubicBezTo>
                    <a:pt x="16978" y="5166"/>
                    <a:pt x="16719" y="4647"/>
                    <a:pt x="17368" y="4569"/>
                  </a:cubicBezTo>
                  <a:cubicBezTo>
                    <a:pt x="17887" y="4517"/>
                    <a:pt x="18640" y="4595"/>
                    <a:pt x="19185" y="4777"/>
                  </a:cubicBezTo>
                  <a:cubicBezTo>
                    <a:pt x="19289" y="4829"/>
                    <a:pt x="19938" y="5166"/>
                    <a:pt x="19964" y="5192"/>
                  </a:cubicBezTo>
                  <a:cubicBezTo>
                    <a:pt x="20198" y="5374"/>
                    <a:pt x="19886" y="6257"/>
                    <a:pt x="20561" y="5789"/>
                  </a:cubicBezTo>
                  <a:cubicBezTo>
                    <a:pt x="20639" y="6516"/>
                    <a:pt x="21210" y="6724"/>
                    <a:pt x="21573" y="7191"/>
                  </a:cubicBezTo>
                  <a:cubicBezTo>
                    <a:pt x="22223" y="7165"/>
                    <a:pt x="21703" y="5997"/>
                    <a:pt x="22560" y="6179"/>
                  </a:cubicBezTo>
                  <a:cubicBezTo>
                    <a:pt x="22923" y="6231"/>
                    <a:pt x="22820" y="6776"/>
                    <a:pt x="23157" y="6984"/>
                  </a:cubicBezTo>
                  <a:cubicBezTo>
                    <a:pt x="23469" y="7165"/>
                    <a:pt x="24455" y="6854"/>
                    <a:pt x="24170" y="7788"/>
                  </a:cubicBezTo>
                  <a:cubicBezTo>
                    <a:pt x="24896" y="8152"/>
                    <a:pt x="26169" y="7762"/>
                    <a:pt x="26558" y="7970"/>
                  </a:cubicBezTo>
                  <a:cubicBezTo>
                    <a:pt x="26532" y="7607"/>
                    <a:pt x="27233" y="7165"/>
                    <a:pt x="27752" y="6776"/>
                  </a:cubicBezTo>
                  <a:cubicBezTo>
                    <a:pt x="28505" y="6620"/>
                    <a:pt x="28193" y="7555"/>
                    <a:pt x="28765" y="7581"/>
                  </a:cubicBezTo>
                  <a:cubicBezTo>
                    <a:pt x="29647" y="7347"/>
                    <a:pt x="30478" y="7269"/>
                    <a:pt x="31361" y="7373"/>
                  </a:cubicBezTo>
                  <a:cubicBezTo>
                    <a:pt x="31802" y="7425"/>
                    <a:pt x="32425" y="8256"/>
                    <a:pt x="33152" y="7788"/>
                  </a:cubicBezTo>
                  <a:cubicBezTo>
                    <a:pt x="33074" y="8308"/>
                    <a:pt x="32373" y="8775"/>
                    <a:pt x="31958" y="8385"/>
                  </a:cubicBezTo>
                  <a:cubicBezTo>
                    <a:pt x="31516" y="8489"/>
                    <a:pt x="32191" y="8697"/>
                    <a:pt x="31750" y="8983"/>
                  </a:cubicBezTo>
                  <a:cubicBezTo>
                    <a:pt x="30712" y="9320"/>
                    <a:pt x="29466" y="9476"/>
                    <a:pt x="28972" y="10384"/>
                  </a:cubicBezTo>
                  <a:cubicBezTo>
                    <a:pt x="28687" y="10540"/>
                    <a:pt x="28531" y="10073"/>
                    <a:pt x="28349" y="10177"/>
                  </a:cubicBezTo>
                  <a:cubicBezTo>
                    <a:pt x="28349" y="10203"/>
                    <a:pt x="28583" y="10488"/>
                    <a:pt x="28557" y="10566"/>
                  </a:cubicBezTo>
                  <a:cubicBezTo>
                    <a:pt x="28557" y="10592"/>
                    <a:pt x="27908" y="11033"/>
                    <a:pt x="27752" y="11189"/>
                  </a:cubicBezTo>
                  <a:cubicBezTo>
                    <a:pt x="27467" y="11475"/>
                    <a:pt x="27311" y="12046"/>
                    <a:pt x="26766" y="11968"/>
                  </a:cubicBezTo>
                  <a:cubicBezTo>
                    <a:pt x="26973" y="12721"/>
                    <a:pt x="26298" y="12773"/>
                    <a:pt x="25961" y="13188"/>
                  </a:cubicBezTo>
                  <a:cubicBezTo>
                    <a:pt x="25909" y="13266"/>
                    <a:pt x="25857" y="13707"/>
                    <a:pt x="25753" y="13785"/>
                  </a:cubicBezTo>
                  <a:cubicBezTo>
                    <a:pt x="25520" y="13967"/>
                    <a:pt x="25234" y="13707"/>
                    <a:pt x="25156" y="13785"/>
                  </a:cubicBezTo>
                  <a:cubicBezTo>
                    <a:pt x="25104" y="13837"/>
                    <a:pt x="25416" y="14045"/>
                    <a:pt x="25364" y="14175"/>
                  </a:cubicBezTo>
                  <a:cubicBezTo>
                    <a:pt x="25338" y="14227"/>
                    <a:pt x="24559" y="14590"/>
                    <a:pt x="24377" y="14772"/>
                  </a:cubicBezTo>
                  <a:cubicBezTo>
                    <a:pt x="24092" y="15031"/>
                    <a:pt x="23884" y="15706"/>
                    <a:pt x="23157" y="15784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96"/>
            <p:cNvSpPr/>
            <p:nvPr/>
          </p:nvSpPr>
          <p:spPr>
            <a:xfrm>
              <a:off x="5864450" y="1869350"/>
              <a:ext cx="753550" cy="492625"/>
            </a:xfrm>
            <a:custGeom>
              <a:avLst/>
              <a:gdLst/>
              <a:ahLst/>
              <a:cxnLst/>
              <a:rect l="l" t="t" r="r" b="b"/>
              <a:pathLst>
                <a:path w="30142" h="19705" extrusionOk="0">
                  <a:moveTo>
                    <a:pt x="28532" y="3090"/>
                  </a:moveTo>
                  <a:cubicBezTo>
                    <a:pt x="27961" y="3998"/>
                    <a:pt x="27909" y="5400"/>
                    <a:pt x="27156" y="6101"/>
                  </a:cubicBezTo>
                  <a:cubicBezTo>
                    <a:pt x="27078" y="6724"/>
                    <a:pt x="27571" y="6439"/>
                    <a:pt x="27545" y="7088"/>
                  </a:cubicBezTo>
                  <a:cubicBezTo>
                    <a:pt x="27545" y="7373"/>
                    <a:pt x="27104" y="7737"/>
                    <a:pt x="27156" y="7892"/>
                  </a:cubicBezTo>
                  <a:cubicBezTo>
                    <a:pt x="27260" y="8463"/>
                    <a:pt x="27519" y="8723"/>
                    <a:pt x="27935" y="9087"/>
                  </a:cubicBezTo>
                  <a:cubicBezTo>
                    <a:pt x="28090" y="9216"/>
                    <a:pt x="28012" y="9372"/>
                    <a:pt x="28142" y="9502"/>
                  </a:cubicBezTo>
                  <a:cubicBezTo>
                    <a:pt x="28324" y="9684"/>
                    <a:pt x="28506" y="9762"/>
                    <a:pt x="28739" y="9891"/>
                  </a:cubicBezTo>
                  <a:cubicBezTo>
                    <a:pt x="29103" y="10125"/>
                    <a:pt x="29492" y="10774"/>
                    <a:pt x="30141" y="10904"/>
                  </a:cubicBezTo>
                  <a:cubicBezTo>
                    <a:pt x="30063" y="11553"/>
                    <a:pt x="29544" y="11761"/>
                    <a:pt x="29129" y="12098"/>
                  </a:cubicBezTo>
                  <a:cubicBezTo>
                    <a:pt x="28791" y="12487"/>
                    <a:pt x="28687" y="13110"/>
                    <a:pt x="28350" y="13500"/>
                  </a:cubicBezTo>
                  <a:cubicBezTo>
                    <a:pt x="28012" y="13500"/>
                    <a:pt x="27831" y="13656"/>
                    <a:pt x="27753" y="13915"/>
                  </a:cubicBezTo>
                  <a:lnTo>
                    <a:pt x="26533" y="13915"/>
                  </a:lnTo>
                  <a:cubicBezTo>
                    <a:pt x="26143" y="14175"/>
                    <a:pt x="25962" y="14642"/>
                    <a:pt x="25754" y="15109"/>
                  </a:cubicBezTo>
                  <a:cubicBezTo>
                    <a:pt x="18147" y="16719"/>
                    <a:pt x="10437" y="18173"/>
                    <a:pt x="2779" y="19704"/>
                  </a:cubicBezTo>
                  <a:cubicBezTo>
                    <a:pt x="2078" y="17056"/>
                    <a:pt x="1351" y="12461"/>
                    <a:pt x="780" y="8905"/>
                  </a:cubicBezTo>
                  <a:cubicBezTo>
                    <a:pt x="546" y="7555"/>
                    <a:pt x="1" y="5945"/>
                    <a:pt x="182" y="5296"/>
                  </a:cubicBezTo>
                  <a:cubicBezTo>
                    <a:pt x="260" y="5011"/>
                    <a:pt x="442" y="4777"/>
                    <a:pt x="780" y="4492"/>
                  </a:cubicBezTo>
                  <a:cubicBezTo>
                    <a:pt x="935" y="4388"/>
                    <a:pt x="1195" y="4440"/>
                    <a:pt x="1377" y="4310"/>
                  </a:cubicBezTo>
                  <a:cubicBezTo>
                    <a:pt x="1740" y="4024"/>
                    <a:pt x="2467" y="3012"/>
                    <a:pt x="3168" y="2908"/>
                  </a:cubicBezTo>
                  <a:cubicBezTo>
                    <a:pt x="3246" y="3375"/>
                    <a:pt x="3480" y="3661"/>
                    <a:pt x="3376" y="4310"/>
                  </a:cubicBezTo>
                  <a:cubicBezTo>
                    <a:pt x="7919" y="3609"/>
                    <a:pt x="13215" y="2544"/>
                    <a:pt x="18147" y="1506"/>
                  </a:cubicBezTo>
                  <a:cubicBezTo>
                    <a:pt x="18615" y="1402"/>
                    <a:pt x="18926" y="1194"/>
                    <a:pt x="19342" y="1091"/>
                  </a:cubicBezTo>
                  <a:cubicBezTo>
                    <a:pt x="20172" y="935"/>
                    <a:pt x="21211" y="909"/>
                    <a:pt x="22145" y="701"/>
                  </a:cubicBezTo>
                  <a:cubicBezTo>
                    <a:pt x="23132" y="468"/>
                    <a:pt x="23911" y="0"/>
                    <a:pt x="24560" y="104"/>
                  </a:cubicBezTo>
                  <a:cubicBezTo>
                    <a:pt x="25131" y="182"/>
                    <a:pt x="25390" y="1013"/>
                    <a:pt x="25936" y="701"/>
                  </a:cubicBezTo>
                  <a:cubicBezTo>
                    <a:pt x="26507" y="1818"/>
                    <a:pt x="26766" y="3219"/>
                    <a:pt x="28532" y="309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96"/>
            <p:cNvSpPr/>
            <p:nvPr/>
          </p:nvSpPr>
          <p:spPr>
            <a:xfrm>
              <a:off x="4180900" y="3035625"/>
              <a:ext cx="649700" cy="616600"/>
            </a:xfrm>
            <a:custGeom>
              <a:avLst/>
              <a:gdLst/>
              <a:ahLst/>
              <a:cxnLst/>
              <a:rect l="l" t="t" r="r" b="b"/>
              <a:pathLst>
                <a:path w="25988" h="24664" extrusionOk="0">
                  <a:moveTo>
                    <a:pt x="23573" y="7244"/>
                  </a:moveTo>
                  <a:cubicBezTo>
                    <a:pt x="23469" y="8100"/>
                    <a:pt x="23936" y="8360"/>
                    <a:pt x="23988" y="9061"/>
                  </a:cubicBezTo>
                  <a:cubicBezTo>
                    <a:pt x="23833" y="9684"/>
                    <a:pt x="23417" y="10099"/>
                    <a:pt x="22768" y="10255"/>
                  </a:cubicBezTo>
                  <a:cubicBezTo>
                    <a:pt x="22950" y="10593"/>
                    <a:pt x="23417" y="10826"/>
                    <a:pt x="22976" y="11242"/>
                  </a:cubicBezTo>
                  <a:cubicBezTo>
                    <a:pt x="22586" y="11579"/>
                    <a:pt x="22716" y="11242"/>
                    <a:pt x="22171" y="11242"/>
                  </a:cubicBezTo>
                  <a:cubicBezTo>
                    <a:pt x="22223" y="11839"/>
                    <a:pt x="22119" y="11943"/>
                    <a:pt x="21782" y="11657"/>
                  </a:cubicBezTo>
                  <a:cubicBezTo>
                    <a:pt x="21600" y="12592"/>
                    <a:pt x="21600" y="13630"/>
                    <a:pt x="21782" y="14045"/>
                  </a:cubicBezTo>
                  <a:cubicBezTo>
                    <a:pt x="21574" y="14694"/>
                    <a:pt x="20587" y="14591"/>
                    <a:pt x="20587" y="15447"/>
                  </a:cubicBezTo>
                  <a:cubicBezTo>
                    <a:pt x="20172" y="15785"/>
                    <a:pt x="20328" y="15447"/>
                    <a:pt x="19783" y="15447"/>
                  </a:cubicBezTo>
                  <a:cubicBezTo>
                    <a:pt x="19887" y="16018"/>
                    <a:pt x="20068" y="16486"/>
                    <a:pt x="20172" y="17057"/>
                  </a:cubicBezTo>
                  <a:cubicBezTo>
                    <a:pt x="19471" y="16953"/>
                    <a:pt x="19315" y="17368"/>
                    <a:pt x="18978" y="17654"/>
                  </a:cubicBezTo>
                  <a:cubicBezTo>
                    <a:pt x="19056" y="18043"/>
                    <a:pt x="19549" y="17317"/>
                    <a:pt x="19393" y="18251"/>
                  </a:cubicBezTo>
                  <a:cubicBezTo>
                    <a:pt x="19160" y="18641"/>
                    <a:pt x="19108" y="19160"/>
                    <a:pt x="18588" y="19264"/>
                  </a:cubicBezTo>
                  <a:cubicBezTo>
                    <a:pt x="18459" y="19679"/>
                    <a:pt x="19160" y="19887"/>
                    <a:pt x="18381" y="19861"/>
                  </a:cubicBezTo>
                  <a:cubicBezTo>
                    <a:pt x="18173" y="20198"/>
                    <a:pt x="18770" y="20354"/>
                    <a:pt x="18770" y="20458"/>
                  </a:cubicBezTo>
                  <a:cubicBezTo>
                    <a:pt x="18796" y="20562"/>
                    <a:pt x="18407" y="20899"/>
                    <a:pt x="18381" y="20847"/>
                  </a:cubicBezTo>
                  <a:cubicBezTo>
                    <a:pt x="18640" y="21678"/>
                    <a:pt x="19082" y="21289"/>
                    <a:pt x="19186" y="21860"/>
                  </a:cubicBezTo>
                  <a:cubicBezTo>
                    <a:pt x="19212" y="22067"/>
                    <a:pt x="19367" y="22431"/>
                    <a:pt x="19393" y="22457"/>
                  </a:cubicBezTo>
                  <a:cubicBezTo>
                    <a:pt x="19419" y="22898"/>
                    <a:pt x="19030" y="22716"/>
                    <a:pt x="18978" y="23054"/>
                  </a:cubicBezTo>
                  <a:cubicBezTo>
                    <a:pt x="18952" y="23210"/>
                    <a:pt x="19341" y="23521"/>
                    <a:pt x="19186" y="23859"/>
                  </a:cubicBezTo>
                  <a:cubicBezTo>
                    <a:pt x="16460" y="23729"/>
                    <a:pt x="13760" y="24326"/>
                    <a:pt x="10800" y="24248"/>
                  </a:cubicBezTo>
                  <a:cubicBezTo>
                    <a:pt x="10385" y="24248"/>
                    <a:pt x="9814" y="24040"/>
                    <a:pt x="9398" y="24040"/>
                  </a:cubicBezTo>
                  <a:cubicBezTo>
                    <a:pt x="8983" y="24066"/>
                    <a:pt x="8620" y="24378"/>
                    <a:pt x="8204" y="24456"/>
                  </a:cubicBezTo>
                  <a:cubicBezTo>
                    <a:pt x="6647" y="24663"/>
                    <a:pt x="5063" y="24248"/>
                    <a:pt x="3609" y="24456"/>
                  </a:cubicBezTo>
                  <a:lnTo>
                    <a:pt x="3609" y="21055"/>
                  </a:lnTo>
                  <a:cubicBezTo>
                    <a:pt x="3375" y="21081"/>
                    <a:pt x="3246" y="21003"/>
                    <a:pt x="3194" y="20847"/>
                  </a:cubicBezTo>
                  <a:cubicBezTo>
                    <a:pt x="2856" y="20614"/>
                    <a:pt x="2467" y="20847"/>
                    <a:pt x="2207" y="20847"/>
                  </a:cubicBezTo>
                  <a:cubicBezTo>
                    <a:pt x="2181" y="20847"/>
                    <a:pt x="2233" y="20484"/>
                    <a:pt x="2207" y="20458"/>
                  </a:cubicBezTo>
                  <a:cubicBezTo>
                    <a:pt x="1974" y="20224"/>
                    <a:pt x="1922" y="21055"/>
                    <a:pt x="1402" y="20847"/>
                  </a:cubicBezTo>
                  <a:cubicBezTo>
                    <a:pt x="727" y="16668"/>
                    <a:pt x="1402" y="11917"/>
                    <a:pt x="1013" y="7659"/>
                  </a:cubicBezTo>
                  <a:cubicBezTo>
                    <a:pt x="805" y="5504"/>
                    <a:pt x="1" y="3557"/>
                    <a:pt x="1" y="1662"/>
                  </a:cubicBezTo>
                  <a:cubicBezTo>
                    <a:pt x="6543" y="1610"/>
                    <a:pt x="13578" y="1299"/>
                    <a:pt x="20172" y="857"/>
                  </a:cubicBezTo>
                  <a:cubicBezTo>
                    <a:pt x="21392" y="780"/>
                    <a:pt x="23261" y="1"/>
                    <a:pt x="23573" y="1662"/>
                  </a:cubicBezTo>
                  <a:cubicBezTo>
                    <a:pt x="23573" y="2259"/>
                    <a:pt x="22976" y="2675"/>
                    <a:pt x="22560" y="2259"/>
                  </a:cubicBezTo>
                  <a:cubicBezTo>
                    <a:pt x="23106" y="2753"/>
                    <a:pt x="21834" y="3350"/>
                    <a:pt x="22379" y="3843"/>
                  </a:cubicBezTo>
                  <a:cubicBezTo>
                    <a:pt x="23443" y="4596"/>
                    <a:pt x="24118" y="3557"/>
                    <a:pt x="25780" y="3843"/>
                  </a:cubicBezTo>
                  <a:cubicBezTo>
                    <a:pt x="25987" y="4258"/>
                    <a:pt x="25416" y="4154"/>
                    <a:pt x="25364" y="4258"/>
                  </a:cubicBezTo>
                  <a:cubicBezTo>
                    <a:pt x="25286" y="4414"/>
                    <a:pt x="25520" y="4700"/>
                    <a:pt x="25572" y="4648"/>
                  </a:cubicBezTo>
                  <a:cubicBezTo>
                    <a:pt x="25286" y="5115"/>
                    <a:pt x="25079" y="5089"/>
                    <a:pt x="24559" y="5452"/>
                  </a:cubicBezTo>
                  <a:cubicBezTo>
                    <a:pt x="24871" y="6361"/>
                    <a:pt x="24508" y="6387"/>
                    <a:pt x="23962" y="6854"/>
                  </a:cubicBezTo>
                  <a:lnTo>
                    <a:pt x="23573" y="7244"/>
                  </a:ln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96"/>
            <p:cNvSpPr/>
            <p:nvPr/>
          </p:nvSpPr>
          <p:spPr>
            <a:xfrm>
              <a:off x="5036950" y="3241375"/>
              <a:ext cx="507575" cy="813900"/>
            </a:xfrm>
            <a:custGeom>
              <a:avLst/>
              <a:gdLst/>
              <a:ahLst/>
              <a:cxnLst/>
              <a:rect l="l" t="t" r="r" b="b"/>
              <a:pathLst>
                <a:path w="20303" h="32556" extrusionOk="0">
                  <a:moveTo>
                    <a:pt x="7114" y="31413"/>
                  </a:moveTo>
                  <a:cubicBezTo>
                    <a:pt x="6854" y="31387"/>
                    <a:pt x="6517" y="32243"/>
                    <a:pt x="6309" y="31620"/>
                  </a:cubicBezTo>
                  <a:cubicBezTo>
                    <a:pt x="5764" y="31465"/>
                    <a:pt x="6465" y="32555"/>
                    <a:pt x="5920" y="32425"/>
                  </a:cubicBezTo>
                  <a:cubicBezTo>
                    <a:pt x="5245" y="32295"/>
                    <a:pt x="5453" y="31283"/>
                    <a:pt x="4518" y="31413"/>
                  </a:cubicBezTo>
                  <a:cubicBezTo>
                    <a:pt x="4648" y="30348"/>
                    <a:pt x="4414" y="29673"/>
                    <a:pt x="3713" y="29414"/>
                  </a:cubicBezTo>
                  <a:cubicBezTo>
                    <a:pt x="3298" y="29933"/>
                    <a:pt x="3298" y="30868"/>
                    <a:pt x="3324" y="31828"/>
                  </a:cubicBezTo>
                  <a:lnTo>
                    <a:pt x="1922" y="31828"/>
                  </a:lnTo>
                  <a:cubicBezTo>
                    <a:pt x="1507" y="30193"/>
                    <a:pt x="1532" y="28401"/>
                    <a:pt x="1325" y="26610"/>
                  </a:cubicBezTo>
                  <a:cubicBezTo>
                    <a:pt x="1065" y="24403"/>
                    <a:pt x="234" y="22404"/>
                    <a:pt x="520" y="19627"/>
                  </a:cubicBezTo>
                  <a:cubicBezTo>
                    <a:pt x="1039" y="14642"/>
                    <a:pt x="650" y="7996"/>
                    <a:pt x="935" y="2415"/>
                  </a:cubicBezTo>
                  <a:cubicBezTo>
                    <a:pt x="1273" y="1662"/>
                    <a:pt x="1" y="1506"/>
                    <a:pt x="520" y="1220"/>
                  </a:cubicBezTo>
                  <a:cubicBezTo>
                    <a:pt x="5219" y="1065"/>
                    <a:pt x="9528" y="494"/>
                    <a:pt x="13916" y="0"/>
                  </a:cubicBezTo>
                  <a:cubicBezTo>
                    <a:pt x="14669" y="3167"/>
                    <a:pt x="15967" y="6646"/>
                    <a:pt x="16901" y="10021"/>
                  </a:cubicBezTo>
                  <a:cubicBezTo>
                    <a:pt x="17213" y="11163"/>
                    <a:pt x="17317" y="12384"/>
                    <a:pt x="17706" y="13422"/>
                  </a:cubicBezTo>
                  <a:cubicBezTo>
                    <a:pt x="17888" y="13941"/>
                    <a:pt x="18199" y="14746"/>
                    <a:pt x="18511" y="15213"/>
                  </a:cubicBezTo>
                  <a:cubicBezTo>
                    <a:pt x="18693" y="15499"/>
                    <a:pt x="19160" y="15681"/>
                    <a:pt x="19290" y="16018"/>
                  </a:cubicBezTo>
                  <a:cubicBezTo>
                    <a:pt x="19497" y="16433"/>
                    <a:pt x="19056" y="17212"/>
                    <a:pt x="19705" y="17420"/>
                  </a:cubicBezTo>
                  <a:cubicBezTo>
                    <a:pt x="19316" y="18069"/>
                    <a:pt x="19264" y="18484"/>
                    <a:pt x="19108" y="19419"/>
                  </a:cubicBezTo>
                  <a:cubicBezTo>
                    <a:pt x="18900" y="20587"/>
                    <a:pt x="19030" y="21210"/>
                    <a:pt x="19705" y="22223"/>
                  </a:cubicBezTo>
                  <a:cubicBezTo>
                    <a:pt x="19653" y="22846"/>
                    <a:pt x="19835" y="23676"/>
                    <a:pt x="19497" y="24014"/>
                  </a:cubicBezTo>
                  <a:cubicBezTo>
                    <a:pt x="19523" y="24871"/>
                    <a:pt x="20276" y="24974"/>
                    <a:pt x="20302" y="25805"/>
                  </a:cubicBezTo>
                  <a:cubicBezTo>
                    <a:pt x="17187" y="25987"/>
                    <a:pt x="13474" y="26662"/>
                    <a:pt x="10100" y="27025"/>
                  </a:cubicBezTo>
                  <a:cubicBezTo>
                    <a:pt x="8516" y="27181"/>
                    <a:pt x="6283" y="26766"/>
                    <a:pt x="5712" y="28012"/>
                  </a:cubicBezTo>
                  <a:cubicBezTo>
                    <a:pt x="5842" y="28946"/>
                    <a:pt x="6647" y="29232"/>
                    <a:pt x="7114" y="29829"/>
                  </a:cubicBezTo>
                  <a:cubicBezTo>
                    <a:pt x="6828" y="30426"/>
                    <a:pt x="7218" y="30530"/>
                    <a:pt x="7114" y="31413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96"/>
            <p:cNvSpPr/>
            <p:nvPr/>
          </p:nvSpPr>
          <p:spPr>
            <a:xfrm>
              <a:off x="2133250" y="1551975"/>
              <a:ext cx="904100" cy="739900"/>
            </a:xfrm>
            <a:custGeom>
              <a:avLst/>
              <a:gdLst/>
              <a:ahLst/>
              <a:cxnLst/>
              <a:rect l="l" t="t" r="r" b="b"/>
              <a:pathLst>
                <a:path w="36164" h="29596" extrusionOk="0">
                  <a:moveTo>
                    <a:pt x="36164" y="3401"/>
                  </a:moveTo>
                  <a:cubicBezTo>
                    <a:pt x="35307" y="11916"/>
                    <a:pt x="35047" y="21081"/>
                    <a:pt x="34165" y="29596"/>
                  </a:cubicBezTo>
                  <a:cubicBezTo>
                    <a:pt x="22379" y="28739"/>
                    <a:pt x="10930" y="27519"/>
                    <a:pt x="0" y="25805"/>
                  </a:cubicBezTo>
                  <a:cubicBezTo>
                    <a:pt x="987" y="19757"/>
                    <a:pt x="1844" y="13033"/>
                    <a:pt x="2804" y="6387"/>
                  </a:cubicBezTo>
                  <a:cubicBezTo>
                    <a:pt x="2960" y="5400"/>
                    <a:pt x="3271" y="4414"/>
                    <a:pt x="3401" y="3401"/>
                  </a:cubicBezTo>
                  <a:cubicBezTo>
                    <a:pt x="3583" y="2155"/>
                    <a:pt x="3349" y="805"/>
                    <a:pt x="4206" y="1"/>
                  </a:cubicBezTo>
                  <a:cubicBezTo>
                    <a:pt x="5452" y="104"/>
                    <a:pt x="8438" y="494"/>
                    <a:pt x="10592" y="805"/>
                  </a:cubicBezTo>
                  <a:cubicBezTo>
                    <a:pt x="17472" y="1740"/>
                    <a:pt x="25208" y="2648"/>
                    <a:pt x="32373" y="3194"/>
                  </a:cubicBezTo>
                  <a:cubicBezTo>
                    <a:pt x="33646" y="3298"/>
                    <a:pt x="34918" y="3453"/>
                    <a:pt x="36164" y="340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96"/>
            <p:cNvSpPr/>
            <p:nvPr/>
          </p:nvSpPr>
          <p:spPr>
            <a:xfrm>
              <a:off x="6601100" y="1276800"/>
              <a:ext cx="212250" cy="405000"/>
            </a:xfrm>
            <a:custGeom>
              <a:avLst/>
              <a:gdLst/>
              <a:ahLst/>
              <a:cxnLst/>
              <a:rect l="l" t="t" r="r" b="b"/>
              <a:pathLst>
                <a:path w="8490" h="16200" extrusionOk="0">
                  <a:moveTo>
                    <a:pt x="7269" y="15603"/>
                  </a:moveTo>
                  <a:cubicBezTo>
                    <a:pt x="5893" y="15551"/>
                    <a:pt x="5037" y="16018"/>
                    <a:pt x="3868" y="16200"/>
                  </a:cubicBezTo>
                  <a:cubicBezTo>
                    <a:pt x="3479" y="14149"/>
                    <a:pt x="3349" y="10930"/>
                    <a:pt x="1869" y="10592"/>
                  </a:cubicBezTo>
                  <a:cubicBezTo>
                    <a:pt x="2181" y="9554"/>
                    <a:pt x="1220" y="8697"/>
                    <a:pt x="1065" y="7788"/>
                  </a:cubicBezTo>
                  <a:cubicBezTo>
                    <a:pt x="1013" y="7425"/>
                    <a:pt x="1272" y="6906"/>
                    <a:pt x="1272" y="6594"/>
                  </a:cubicBezTo>
                  <a:cubicBezTo>
                    <a:pt x="1272" y="6309"/>
                    <a:pt x="1143" y="5634"/>
                    <a:pt x="1065" y="5400"/>
                  </a:cubicBezTo>
                  <a:cubicBezTo>
                    <a:pt x="961" y="5037"/>
                    <a:pt x="597" y="4725"/>
                    <a:pt x="468" y="4388"/>
                  </a:cubicBezTo>
                  <a:cubicBezTo>
                    <a:pt x="390" y="4154"/>
                    <a:pt x="519" y="3842"/>
                    <a:pt x="468" y="3583"/>
                  </a:cubicBezTo>
                  <a:cubicBezTo>
                    <a:pt x="364" y="3012"/>
                    <a:pt x="0" y="2518"/>
                    <a:pt x="78" y="1999"/>
                  </a:cubicBezTo>
                  <a:cubicBezTo>
                    <a:pt x="2648" y="1246"/>
                    <a:pt x="5218" y="467"/>
                    <a:pt x="8074" y="0"/>
                  </a:cubicBezTo>
                  <a:cubicBezTo>
                    <a:pt x="8334" y="597"/>
                    <a:pt x="7970" y="701"/>
                    <a:pt x="8074" y="1584"/>
                  </a:cubicBezTo>
                  <a:cubicBezTo>
                    <a:pt x="8230" y="2233"/>
                    <a:pt x="8489" y="2285"/>
                    <a:pt x="8463" y="2804"/>
                  </a:cubicBezTo>
                  <a:cubicBezTo>
                    <a:pt x="8437" y="3790"/>
                    <a:pt x="7217" y="4258"/>
                    <a:pt x="6880" y="4985"/>
                  </a:cubicBezTo>
                  <a:cubicBezTo>
                    <a:pt x="7633" y="6750"/>
                    <a:pt x="6464" y="8567"/>
                    <a:pt x="6464" y="10203"/>
                  </a:cubicBezTo>
                  <a:cubicBezTo>
                    <a:pt x="6464" y="10930"/>
                    <a:pt x="7062" y="12280"/>
                    <a:pt x="7062" y="13396"/>
                  </a:cubicBezTo>
                  <a:cubicBezTo>
                    <a:pt x="7088" y="14175"/>
                    <a:pt x="6724" y="14798"/>
                    <a:pt x="7269" y="15603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96"/>
            <p:cNvSpPr/>
            <p:nvPr/>
          </p:nvSpPr>
          <p:spPr>
            <a:xfrm>
              <a:off x="3022400" y="1481875"/>
              <a:ext cx="906050" cy="584150"/>
            </a:xfrm>
            <a:custGeom>
              <a:avLst/>
              <a:gdLst/>
              <a:ahLst/>
              <a:cxnLst/>
              <a:rect l="l" t="t" r="r" b="b"/>
              <a:pathLst>
                <a:path w="36242" h="23366" extrusionOk="0">
                  <a:moveTo>
                    <a:pt x="35593" y="23365"/>
                  </a:moveTo>
                  <a:cubicBezTo>
                    <a:pt x="34528" y="22093"/>
                    <a:pt x="32893" y="21860"/>
                    <a:pt x="32166" y="21185"/>
                  </a:cubicBezTo>
                  <a:cubicBezTo>
                    <a:pt x="31569" y="21444"/>
                    <a:pt x="30738" y="21263"/>
                    <a:pt x="29959" y="21392"/>
                  </a:cubicBezTo>
                  <a:cubicBezTo>
                    <a:pt x="29414" y="21496"/>
                    <a:pt x="29155" y="21548"/>
                    <a:pt x="28765" y="21808"/>
                  </a:cubicBezTo>
                  <a:cubicBezTo>
                    <a:pt x="28428" y="21626"/>
                    <a:pt x="27831" y="21470"/>
                    <a:pt x="27363" y="21185"/>
                  </a:cubicBezTo>
                  <a:cubicBezTo>
                    <a:pt x="26974" y="20951"/>
                    <a:pt x="26688" y="20484"/>
                    <a:pt x="26377" y="20406"/>
                  </a:cubicBezTo>
                  <a:cubicBezTo>
                    <a:pt x="25520" y="20198"/>
                    <a:pt x="24456" y="20432"/>
                    <a:pt x="23573" y="20406"/>
                  </a:cubicBezTo>
                  <a:cubicBezTo>
                    <a:pt x="16200" y="20068"/>
                    <a:pt x="6984" y="19835"/>
                    <a:pt x="1" y="19186"/>
                  </a:cubicBezTo>
                  <a:cubicBezTo>
                    <a:pt x="130" y="12462"/>
                    <a:pt x="1013" y="6465"/>
                    <a:pt x="1403" y="1"/>
                  </a:cubicBezTo>
                  <a:cubicBezTo>
                    <a:pt x="12254" y="857"/>
                    <a:pt x="23573" y="1247"/>
                    <a:pt x="35359" y="1195"/>
                  </a:cubicBezTo>
                  <a:cubicBezTo>
                    <a:pt x="35463" y="2441"/>
                    <a:pt x="34295" y="2415"/>
                    <a:pt x="34165" y="3402"/>
                  </a:cubicBezTo>
                  <a:cubicBezTo>
                    <a:pt x="34477" y="3739"/>
                    <a:pt x="34606" y="4284"/>
                    <a:pt x="34970" y="4596"/>
                  </a:cubicBezTo>
                  <a:cubicBezTo>
                    <a:pt x="35229" y="4933"/>
                    <a:pt x="35904" y="4855"/>
                    <a:pt x="35956" y="5401"/>
                  </a:cubicBezTo>
                  <a:cubicBezTo>
                    <a:pt x="36086" y="9061"/>
                    <a:pt x="35697" y="13241"/>
                    <a:pt x="36164" y="16590"/>
                  </a:cubicBezTo>
                  <a:cubicBezTo>
                    <a:pt x="36242" y="17576"/>
                    <a:pt x="35567" y="16719"/>
                    <a:pt x="35359" y="17187"/>
                  </a:cubicBezTo>
                  <a:cubicBezTo>
                    <a:pt x="35255" y="17654"/>
                    <a:pt x="35775" y="17784"/>
                    <a:pt x="35775" y="18199"/>
                  </a:cubicBezTo>
                  <a:cubicBezTo>
                    <a:pt x="35775" y="18563"/>
                    <a:pt x="35515" y="18615"/>
                    <a:pt x="35775" y="19212"/>
                  </a:cubicBezTo>
                  <a:cubicBezTo>
                    <a:pt x="35904" y="19497"/>
                    <a:pt x="35982" y="20510"/>
                    <a:pt x="35775" y="21211"/>
                  </a:cubicBezTo>
                  <a:cubicBezTo>
                    <a:pt x="35645" y="21522"/>
                    <a:pt x="35074" y="22145"/>
                    <a:pt x="35541" y="22561"/>
                  </a:cubicBezTo>
                  <a:lnTo>
                    <a:pt x="35593" y="23365"/>
                  </a:ln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96"/>
            <p:cNvSpPr/>
            <p:nvPr/>
          </p:nvSpPr>
          <p:spPr>
            <a:xfrm>
              <a:off x="5698950" y="3121950"/>
              <a:ext cx="649050" cy="510800"/>
            </a:xfrm>
            <a:custGeom>
              <a:avLst/>
              <a:gdLst/>
              <a:ahLst/>
              <a:cxnLst/>
              <a:rect l="l" t="t" r="r" b="b"/>
              <a:pathLst>
                <a:path w="25962" h="20432" extrusionOk="0">
                  <a:moveTo>
                    <a:pt x="16174" y="17602"/>
                  </a:moveTo>
                  <a:cubicBezTo>
                    <a:pt x="16019" y="17498"/>
                    <a:pt x="15837" y="17420"/>
                    <a:pt x="15785" y="17187"/>
                  </a:cubicBezTo>
                  <a:cubicBezTo>
                    <a:pt x="15370" y="17758"/>
                    <a:pt x="16019" y="18952"/>
                    <a:pt x="16590" y="19185"/>
                  </a:cubicBezTo>
                  <a:cubicBezTo>
                    <a:pt x="16512" y="19523"/>
                    <a:pt x="16408" y="19134"/>
                    <a:pt x="16174" y="19185"/>
                  </a:cubicBezTo>
                  <a:cubicBezTo>
                    <a:pt x="15993" y="19237"/>
                    <a:pt x="15889" y="19809"/>
                    <a:pt x="15785" y="19393"/>
                  </a:cubicBezTo>
                  <a:cubicBezTo>
                    <a:pt x="15266" y="19445"/>
                    <a:pt x="16045" y="19731"/>
                    <a:pt x="15785" y="20198"/>
                  </a:cubicBezTo>
                  <a:cubicBezTo>
                    <a:pt x="14954" y="20432"/>
                    <a:pt x="15006" y="19783"/>
                    <a:pt x="14383" y="19783"/>
                  </a:cubicBezTo>
                  <a:cubicBezTo>
                    <a:pt x="14721" y="18329"/>
                    <a:pt x="12851" y="17861"/>
                    <a:pt x="13786" y="17005"/>
                  </a:cubicBezTo>
                  <a:cubicBezTo>
                    <a:pt x="12618" y="17913"/>
                    <a:pt x="13630" y="16771"/>
                    <a:pt x="12592" y="17187"/>
                  </a:cubicBezTo>
                  <a:cubicBezTo>
                    <a:pt x="12280" y="16875"/>
                    <a:pt x="12488" y="16537"/>
                    <a:pt x="12384" y="16200"/>
                  </a:cubicBezTo>
                  <a:cubicBezTo>
                    <a:pt x="12254" y="15785"/>
                    <a:pt x="11943" y="15707"/>
                    <a:pt x="11787" y="15395"/>
                  </a:cubicBezTo>
                  <a:cubicBezTo>
                    <a:pt x="11709" y="15213"/>
                    <a:pt x="11943" y="14928"/>
                    <a:pt x="11995" y="14980"/>
                  </a:cubicBezTo>
                  <a:cubicBezTo>
                    <a:pt x="11813" y="14746"/>
                    <a:pt x="11294" y="14487"/>
                    <a:pt x="10982" y="14201"/>
                  </a:cubicBezTo>
                  <a:cubicBezTo>
                    <a:pt x="10774" y="13993"/>
                    <a:pt x="10463" y="14175"/>
                    <a:pt x="10177" y="13993"/>
                  </a:cubicBezTo>
                  <a:cubicBezTo>
                    <a:pt x="9866" y="13786"/>
                    <a:pt x="10022" y="13033"/>
                    <a:pt x="9399" y="13396"/>
                  </a:cubicBezTo>
                  <a:cubicBezTo>
                    <a:pt x="9762" y="13007"/>
                    <a:pt x="9035" y="12773"/>
                    <a:pt x="8983" y="12591"/>
                  </a:cubicBezTo>
                  <a:cubicBezTo>
                    <a:pt x="8957" y="12462"/>
                    <a:pt x="9269" y="12358"/>
                    <a:pt x="9191" y="12202"/>
                  </a:cubicBezTo>
                  <a:cubicBezTo>
                    <a:pt x="9113" y="12046"/>
                    <a:pt x="8931" y="12358"/>
                    <a:pt x="8983" y="12384"/>
                  </a:cubicBezTo>
                  <a:cubicBezTo>
                    <a:pt x="8931" y="12358"/>
                    <a:pt x="8334" y="11216"/>
                    <a:pt x="8386" y="11787"/>
                  </a:cubicBezTo>
                  <a:cubicBezTo>
                    <a:pt x="8386" y="11631"/>
                    <a:pt x="8646" y="11423"/>
                    <a:pt x="8801" y="11397"/>
                  </a:cubicBezTo>
                  <a:cubicBezTo>
                    <a:pt x="8724" y="11112"/>
                    <a:pt x="8438" y="11371"/>
                    <a:pt x="8386" y="11579"/>
                  </a:cubicBezTo>
                  <a:cubicBezTo>
                    <a:pt x="8178" y="11216"/>
                    <a:pt x="7529" y="11449"/>
                    <a:pt x="7192" y="11190"/>
                  </a:cubicBezTo>
                  <a:cubicBezTo>
                    <a:pt x="7088" y="11112"/>
                    <a:pt x="7088" y="10696"/>
                    <a:pt x="6984" y="10592"/>
                  </a:cubicBezTo>
                  <a:cubicBezTo>
                    <a:pt x="6854" y="10437"/>
                    <a:pt x="6309" y="9840"/>
                    <a:pt x="5998" y="9580"/>
                  </a:cubicBezTo>
                  <a:cubicBezTo>
                    <a:pt x="5868" y="9502"/>
                    <a:pt x="5530" y="9658"/>
                    <a:pt x="5401" y="9580"/>
                  </a:cubicBezTo>
                  <a:cubicBezTo>
                    <a:pt x="4778" y="9243"/>
                    <a:pt x="4622" y="8412"/>
                    <a:pt x="3999" y="8178"/>
                  </a:cubicBezTo>
                  <a:cubicBezTo>
                    <a:pt x="4206" y="7555"/>
                    <a:pt x="4051" y="8204"/>
                    <a:pt x="3609" y="7581"/>
                  </a:cubicBezTo>
                  <a:cubicBezTo>
                    <a:pt x="3583" y="7555"/>
                    <a:pt x="3194" y="7166"/>
                    <a:pt x="3194" y="7192"/>
                  </a:cubicBezTo>
                  <a:cubicBezTo>
                    <a:pt x="3142" y="6880"/>
                    <a:pt x="3454" y="6828"/>
                    <a:pt x="3402" y="6595"/>
                  </a:cubicBezTo>
                  <a:cubicBezTo>
                    <a:pt x="3376" y="6517"/>
                    <a:pt x="3194" y="6698"/>
                    <a:pt x="3194" y="6802"/>
                  </a:cubicBezTo>
                  <a:cubicBezTo>
                    <a:pt x="3168" y="6335"/>
                    <a:pt x="2908" y="6283"/>
                    <a:pt x="3402" y="6205"/>
                  </a:cubicBezTo>
                  <a:cubicBezTo>
                    <a:pt x="3324" y="5920"/>
                    <a:pt x="3038" y="6179"/>
                    <a:pt x="2986" y="6387"/>
                  </a:cubicBezTo>
                  <a:cubicBezTo>
                    <a:pt x="2597" y="5738"/>
                    <a:pt x="961" y="6283"/>
                    <a:pt x="987" y="5193"/>
                  </a:cubicBezTo>
                  <a:cubicBezTo>
                    <a:pt x="598" y="5608"/>
                    <a:pt x="157" y="5193"/>
                    <a:pt x="1" y="4777"/>
                  </a:cubicBezTo>
                  <a:cubicBezTo>
                    <a:pt x="234" y="4180"/>
                    <a:pt x="442" y="3505"/>
                    <a:pt x="1195" y="3401"/>
                  </a:cubicBezTo>
                  <a:cubicBezTo>
                    <a:pt x="676" y="2856"/>
                    <a:pt x="1792" y="2960"/>
                    <a:pt x="1792" y="2389"/>
                  </a:cubicBezTo>
                  <a:cubicBezTo>
                    <a:pt x="3012" y="2155"/>
                    <a:pt x="3376" y="2311"/>
                    <a:pt x="3402" y="1584"/>
                  </a:cubicBezTo>
                  <a:cubicBezTo>
                    <a:pt x="3635" y="1428"/>
                    <a:pt x="3739" y="1792"/>
                    <a:pt x="3791" y="1792"/>
                  </a:cubicBezTo>
                  <a:cubicBezTo>
                    <a:pt x="4077" y="1792"/>
                    <a:pt x="3843" y="1480"/>
                    <a:pt x="3999" y="1402"/>
                  </a:cubicBezTo>
                  <a:cubicBezTo>
                    <a:pt x="4025" y="1376"/>
                    <a:pt x="4804" y="1662"/>
                    <a:pt x="4804" y="987"/>
                  </a:cubicBezTo>
                  <a:cubicBezTo>
                    <a:pt x="5868" y="1039"/>
                    <a:pt x="7088" y="727"/>
                    <a:pt x="8386" y="598"/>
                  </a:cubicBezTo>
                  <a:cubicBezTo>
                    <a:pt x="9840" y="416"/>
                    <a:pt x="11631" y="0"/>
                    <a:pt x="11995" y="987"/>
                  </a:cubicBezTo>
                  <a:cubicBezTo>
                    <a:pt x="12176" y="987"/>
                    <a:pt x="12150" y="753"/>
                    <a:pt x="12176" y="598"/>
                  </a:cubicBezTo>
                  <a:cubicBezTo>
                    <a:pt x="12877" y="831"/>
                    <a:pt x="13033" y="1610"/>
                    <a:pt x="13189" y="2389"/>
                  </a:cubicBezTo>
                  <a:cubicBezTo>
                    <a:pt x="13578" y="2285"/>
                    <a:pt x="14097" y="1999"/>
                    <a:pt x="14591" y="1999"/>
                  </a:cubicBezTo>
                  <a:cubicBezTo>
                    <a:pt x="14772" y="1974"/>
                    <a:pt x="15006" y="2181"/>
                    <a:pt x="14980" y="2181"/>
                  </a:cubicBezTo>
                  <a:cubicBezTo>
                    <a:pt x="15188" y="2155"/>
                    <a:pt x="15447" y="1818"/>
                    <a:pt x="15577" y="1792"/>
                  </a:cubicBezTo>
                  <a:cubicBezTo>
                    <a:pt x="16174" y="1636"/>
                    <a:pt x="17083" y="1714"/>
                    <a:pt x="17784" y="1584"/>
                  </a:cubicBezTo>
                  <a:cubicBezTo>
                    <a:pt x="18199" y="1506"/>
                    <a:pt x="18796" y="1402"/>
                    <a:pt x="19186" y="1376"/>
                  </a:cubicBezTo>
                  <a:cubicBezTo>
                    <a:pt x="19445" y="1454"/>
                    <a:pt x="19186" y="1740"/>
                    <a:pt x="18978" y="1792"/>
                  </a:cubicBezTo>
                  <a:cubicBezTo>
                    <a:pt x="19082" y="2207"/>
                    <a:pt x="19367" y="1480"/>
                    <a:pt x="19783" y="1584"/>
                  </a:cubicBezTo>
                  <a:cubicBezTo>
                    <a:pt x="19783" y="1584"/>
                    <a:pt x="19939" y="2155"/>
                    <a:pt x="19965" y="2181"/>
                  </a:cubicBezTo>
                  <a:cubicBezTo>
                    <a:pt x="20094" y="2285"/>
                    <a:pt x="20432" y="2129"/>
                    <a:pt x="20562" y="2181"/>
                  </a:cubicBezTo>
                  <a:cubicBezTo>
                    <a:pt x="20666" y="2207"/>
                    <a:pt x="20847" y="2493"/>
                    <a:pt x="20977" y="2597"/>
                  </a:cubicBezTo>
                  <a:cubicBezTo>
                    <a:pt x="21237" y="2752"/>
                    <a:pt x="21496" y="2778"/>
                    <a:pt x="21185" y="3194"/>
                  </a:cubicBezTo>
                  <a:cubicBezTo>
                    <a:pt x="21860" y="2960"/>
                    <a:pt x="21496" y="2986"/>
                    <a:pt x="22379" y="3583"/>
                  </a:cubicBezTo>
                  <a:cubicBezTo>
                    <a:pt x="22561" y="3713"/>
                    <a:pt x="23132" y="3947"/>
                    <a:pt x="23184" y="3998"/>
                  </a:cubicBezTo>
                  <a:cubicBezTo>
                    <a:pt x="23314" y="4102"/>
                    <a:pt x="23210" y="4492"/>
                    <a:pt x="23365" y="4596"/>
                  </a:cubicBezTo>
                  <a:cubicBezTo>
                    <a:pt x="23651" y="4777"/>
                    <a:pt x="24326" y="4518"/>
                    <a:pt x="23781" y="5193"/>
                  </a:cubicBezTo>
                  <a:cubicBezTo>
                    <a:pt x="23963" y="5037"/>
                    <a:pt x="24222" y="4959"/>
                    <a:pt x="24560" y="4985"/>
                  </a:cubicBezTo>
                  <a:cubicBezTo>
                    <a:pt x="24612" y="5608"/>
                    <a:pt x="25936" y="5556"/>
                    <a:pt x="25364" y="6179"/>
                  </a:cubicBezTo>
                  <a:cubicBezTo>
                    <a:pt x="25520" y="6075"/>
                    <a:pt x="25702" y="5971"/>
                    <a:pt x="25962" y="5997"/>
                  </a:cubicBezTo>
                  <a:cubicBezTo>
                    <a:pt x="25780" y="6672"/>
                    <a:pt x="25157" y="6672"/>
                    <a:pt x="24767" y="7192"/>
                  </a:cubicBezTo>
                  <a:cubicBezTo>
                    <a:pt x="24638" y="7347"/>
                    <a:pt x="24715" y="7451"/>
                    <a:pt x="24560" y="7581"/>
                  </a:cubicBezTo>
                  <a:cubicBezTo>
                    <a:pt x="24326" y="7841"/>
                    <a:pt x="24170" y="8723"/>
                    <a:pt x="23963" y="9191"/>
                  </a:cubicBezTo>
                  <a:cubicBezTo>
                    <a:pt x="23937" y="9294"/>
                    <a:pt x="23677" y="9061"/>
                    <a:pt x="23755" y="8983"/>
                  </a:cubicBezTo>
                  <a:cubicBezTo>
                    <a:pt x="23547" y="9035"/>
                    <a:pt x="23651" y="9191"/>
                    <a:pt x="23755" y="9191"/>
                  </a:cubicBezTo>
                  <a:cubicBezTo>
                    <a:pt x="23521" y="9243"/>
                    <a:pt x="22976" y="9943"/>
                    <a:pt x="22976" y="9580"/>
                  </a:cubicBezTo>
                  <a:cubicBezTo>
                    <a:pt x="22716" y="9658"/>
                    <a:pt x="23314" y="11112"/>
                    <a:pt x="22379" y="10982"/>
                  </a:cubicBezTo>
                  <a:cubicBezTo>
                    <a:pt x="22535" y="11501"/>
                    <a:pt x="23236" y="10592"/>
                    <a:pt x="23573" y="11190"/>
                  </a:cubicBezTo>
                  <a:cubicBezTo>
                    <a:pt x="23521" y="11657"/>
                    <a:pt x="23028" y="11657"/>
                    <a:pt x="22768" y="11397"/>
                  </a:cubicBezTo>
                  <a:cubicBezTo>
                    <a:pt x="22898" y="11761"/>
                    <a:pt x="23158" y="12124"/>
                    <a:pt x="22768" y="11994"/>
                  </a:cubicBezTo>
                  <a:cubicBezTo>
                    <a:pt x="22535" y="11916"/>
                    <a:pt x="22794" y="12384"/>
                    <a:pt x="22768" y="12591"/>
                  </a:cubicBezTo>
                  <a:cubicBezTo>
                    <a:pt x="22249" y="12591"/>
                    <a:pt x="21444" y="12695"/>
                    <a:pt x="21964" y="12176"/>
                  </a:cubicBezTo>
                  <a:cubicBezTo>
                    <a:pt x="21107" y="12436"/>
                    <a:pt x="22197" y="13007"/>
                    <a:pt x="21574" y="12773"/>
                  </a:cubicBezTo>
                  <a:cubicBezTo>
                    <a:pt x="21366" y="12721"/>
                    <a:pt x="21704" y="13448"/>
                    <a:pt x="21574" y="13578"/>
                  </a:cubicBezTo>
                  <a:cubicBezTo>
                    <a:pt x="21418" y="13889"/>
                    <a:pt x="20925" y="13889"/>
                    <a:pt x="20977" y="14383"/>
                  </a:cubicBezTo>
                  <a:cubicBezTo>
                    <a:pt x="20406" y="14409"/>
                    <a:pt x="20588" y="13708"/>
                    <a:pt x="19783" y="13993"/>
                  </a:cubicBezTo>
                  <a:cubicBezTo>
                    <a:pt x="19913" y="14513"/>
                    <a:pt x="20146" y="14928"/>
                    <a:pt x="20380" y="15395"/>
                  </a:cubicBezTo>
                  <a:cubicBezTo>
                    <a:pt x="19861" y="15162"/>
                    <a:pt x="19679" y="16252"/>
                    <a:pt x="19367" y="15577"/>
                  </a:cubicBezTo>
                  <a:cubicBezTo>
                    <a:pt x="19134" y="15629"/>
                    <a:pt x="19264" y="15785"/>
                    <a:pt x="19367" y="15785"/>
                  </a:cubicBezTo>
                  <a:cubicBezTo>
                    <a:pt x="19238" y="16537"/>
                    <a:pt x="18537" y="15577"/>
                    <a:pt x="18563" y="16589"/>
                  </a:cubicBezTo>
                  <a:cubicBezTo>
                    <a:pt x="17550" y="16979"/>
                    <a:pt x="16668" y="16278"/>
                    <a:pt x="16382" y="17394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96"/>
            <p:cNvSpPr/>
            <p:nvPr/>
          </p:nvSpPr>
          <p:spPr>
            <a:xfrm>
              <a:off x="2178675" y="2901925"/>
              <a:ext cx="893725" cy="939800"/>
            </a:xfrm>
            <a:custGeom>
              <a:avLst/>
              <a:gdLst/>
              <a:ahLst/>
              <a:cxnLst/>
              <a:rect l="l" t="t" r="r" b="b"/>
              <a:pathLst>
                <a:path w="35749" h="37592" extrusionOk="0">
                  <a:moveTo>
                    <a:pt x="35359" y="6387"/>
                  </a:moveTo>
                  <a:cubicBezTo>
                    <a:pt x="35048" y="8853"/>
                    <a:pt x="35100" y="11475"/>
                    <a:pt x="34944" y="13994"/>
                  </a:cubicBezTo>
                  <a:cubicBezTo>
                    <a:pt x="34632" y="18952"/>
                    <a:pt x="34321" y="23885"/>
                    <a:pt x="33957" y="28791"/>
                  </a:cubicBezTo>
                  <a:cubicBezTo>
                    <a:pt x="33776" y="31180"/>
                    <a:pt x="33698" y="33542"/>
                    <a:pt x="33153" y="35801"/>
                  </a:cubicBezTo>
                  <a:cubicBezTo>
                    <a:pt x="26533" y="35359"/>
                    <a:pt x="20042" y="34788"/>
                    <a:pt x="13578" y="34191"/>
                  </a:cubicBezTo>
                  <a:cubicBezTo>
                    <a:pt x="12903" y="34451"/>
                    <a:pt x="14097" y="35489"/>
                    <a:pt x="13578" y="35593"/>
                  </a:cubicBezTo>
                  <a:cubicBezTo>
                    <a:pt x="10748" y="35230"/>
                    <a:pt x="7685" y="35074"/>
                    <a:pt x="4985" y="34606"/>
                  </a:cubicBezTo>
                  <a:cubicBezTo>
                    <a:pt x="4388" y="35281"/>
                    <a:pt x="4700" y="36839"/>
                    <a:pt x="4180" y="37592"/>
                  </a:cubicBezTo>
                  <a:cubicBezTo>
                    <a:pt x="2882" y="37306"/>
                    <a:pt x="1195" y="37384"/>
                    <a:pt x="1" y="36995"/>
                  </a:cubicBezTo>
                  <a:cubicBezTo>
                    <a:pt x="1480" y="24612"/>
                    <a:pt x="3168" y="12436"/>
                    <a:pt x="4596" y="1"/>
                  </a:cubicBezTo>
                  <a:cubicBezTo>
                    <a:pt x="14798" y="1091"/>
                    <a:pt x="24871" y="2337"/>
                    <a:pt x="35749" y="2805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96"/>
            <p:cNvSpPr/>
            <p:nvPr/>
          </p:nvSpPr>
          <p:spPr>
            <a:xfrm>
              <a:off x="1749025" y="806900"/>
              <a:ext cx="1338300" cy="824925"/>
            </a:xfrm>
            <a:custGeom>
              <a:avLst/>
              <a:gdLst/>
              <a:ahLst/>
              <a:cxnLst/>
              <a:rect l="l" t="t" r="r" b="b"/>
              <a:pathLst>
                <a:path w="53532" h="32997" extrusionOk="0">
                  <a:moveTo>
                    <a:pt x="1195" y="1"/>
                  </a:moveTo>
                  <a:cubicBezTo>
                    <a:pt x="4025" y="234"/>
                    <a:pt x="7529" y="1117"/>
                    <a:pt x="10385" y="1584"/>
                  </a:cubicBezTo>
                  <a:cubicBezTo>
                    <a:pt x="15136" y="2389"/>
                    <a:pt x="20172" y="3246"/>
                    <a:pt x="25183" y="3999"/>
                  </a:cubicBezTo>
                  <a:cubicBezTo>
                    <a:pt x="31179" y="4881"/>
                    <a:pt x="37566" y="5608"/>
                    <a:pt x="43745" y="6179"/>
                  </a:cubicBezTo>
                  <a:cubicBezTo>
                    <a:pt x="45821" y="6387"/>
                    <a:pt x="47872" y="6647"/>
                    <a:pt x="49949" y="6776"/>
                  </a:cubicBezTo>
                  <a:cubicBezTo>
                    <a:pt x="51169" y="6854"/>
                    <a:pt x="52415" y="6802"/>
                    <a:pt x="53532" y="6984"/>
                  </a:cubicBezTo>
                  <a:cubicBezTo>
                    <a:pt x="52701" y="15499"/>
                    <a:pt x="52493" y="24611"/>
                    <a:pt x="51533" y="32997"/>
                  </a:cubicBezTo>
                  <a:cubicBezTo>
                    <a:pt x="43121" y="32270"/>
                    <a:pt x="34528" y="31569"/>
                    <a:pt x="26169" y="30401"/>
                  </a:cubicBezTo>
                  <a:cubicBezTo>
                    <a:pt x="23833" y="30063"/>
                    <a:pt x="21470" y="29518"/>
                    <a:pt x="19186" y="29596"/>
                  </a:cubicBezTo>
                  <a:cubicBezTo>
                    <a:pt x="18614" y="30167"/>
                    <a:pt x="18666" y="31335"/>
                    <a:pt x="18589" y="32400"/>
                  </a:cubicBezTo>
                  <a:cubicBezTo>
                    <a:pt x="17758" y="32426"/>
                    <a:pt x="18173" y="31179"/>
                    <a:pt x="17576" y="30998"/>
                  </a:cubicBezTo>
                  <a:cubicBezTo>
                    <a:pt x="16486" y="30764"/>
                    <a:pt x="16953" y="32088"/>
                    <a:pt x="15992" y="31984"/>
                  </a:cubicBezTo>
                  <a:cubicBezTo>
                    <a:pt x="15162" y="31751"/>
                    <a:pt x="14253" y="31413"/>
                    <a:pt x="13396" y="31387"/>
                  </a:cubicBezTo>
                  <a:cubicBezTo>
                    <a:pt x="12955" y="31387"/>
                    <a:pt x="12773" y="31751"/>
                    <a:pt x="12384" y="31802"/>
                  </a:cubicBezTo>
                  <a:cubicBezTo>
                    <a:pt x="11995" y="31828"/>
                    <a:pt x="11631" y="31595"/>
                    <a:pt x="11190" y="31595"/>
                  </a:cubicBezTo>
                  <a:cubicBezTo>
                    <a:pt x="10567" y="31595"/>
                    <a:pt x="10333" y="31802"/>
                    <a:pt x="9788" y="31984"/>
                  </a:cubicBezTo>
                  <a:cubicBezTo>
                    <a:pt x="9554" y="30946"/>
                    <a:pt x="9788" y="28973"/>
                    <a:pt x="8204" y="28791"/>
                  </a:cubicBezTo>
                  <a:cubicBezTo>
                    <a:pt x="7737" y="28376"/>
                    <a:pt x="8360" y="28116"/>
                    <a:pt x="8204" y="27389"/>
                  </a:cubicBezTo>
                  <a:cubicBezTo>
                    <a:pt x="8126" y="26818"/>
                    <a:pt x="7607" y="26481"/>
                    <a:pt x="7399" y="25806"/>
                  </a:cubicBezTo>
                  <a:cubicBezTo>
                    <a:pt x="7114" y="24845"/>
                    <a:pt x="7373" y="23599"/>
                    <a:pt x="6802" y="22794"/>
                  </a:cubicBezTo>
                  <a:cubicBezTo>
                    <a:pt x="6024" y="22664"/>
                    <a:pt x="5686" y="23495"/>
                    <a:pt x="5193" y="23599"/>
                  </a:cubicBezTo>
                  <a:cubicBezTo>
                    <a:pt x="4518" y="23729"/>
                    <a:pt x="4622" y="23573"/>
                    <a:pt x="3791" y="23209"/>
                  </a:cubicBezTo>
                  <a:cubicBezTo>
                    <a:pt x="3531" y="22612"/>
                    <a:pt x="4206" y="22586"/>
                    <a:pt x="4206" y="22197"/>
                  </a:cubicBezTo>
                  <a:cubicBezTo>
                    <a:pt x="4206" y="22119"/>
                    <a:pt x="4051" y="21885"/>
                    <a:pt x="3999" y="21989"/>
                  </a:cubicBezTo>
                  <a:cubicBezTo>
                    <a:pt x="4284" y="21496"/>
                    <a:pt x="4544" y="21730"/>
                    <a:pt x="4803" y="21211"/>
                  </a:cubicBezTo>
                  <a:cubicBezTo>
                    <a:pt x="4362" y="19237"/>
                    <a:pt x="5556" y="18043"/>
                    <a:pt x="5998" y="16408"/>
                  </a:cubicBezTo>
                  <a:cubicBezTo>
                    <a:pt x="5998" y="15733"/>
                    <a:pt x="4881" y="16200"/>
                    <a:pt x="4596" y="15811"/>
                  </a:cubicBezTo>
                  <a:cubicBezTo>
                    <a:pt x="5141" y="15265"/>
                    <a:pt x="4466" y="15707"/>
                    <a:pt x="4206" y="15395"/>
                  </a:cubicBezTo>
                  <a:cubicBezTo>
                    <a:pt x="4076" y="15240"/>
                    <a:pt x="4128" y="14954"/>
                    <a:pt x="3999" y="14798"/>
                  </a:cubicBezTo>
                  <a:cubicBezTo>
                    <a:pt x="3687" y="14409"/>
                    <a:pt x="3713" y="14694"/>
                    <a:pt x="3791" y="14201"/>
                  </a:cubicBezTo>
                  <a:cubicBezTo>
                    <a:pt x="3817" y="14071"/>
                    <a:pt x="3479" y="13734"/>
                    <a:pt x="3401" y="13604"/>
                  </a:cubicBezTo>
                  <a:cubicBezTo>
                    <a:pt x="3116" y="13059"/>
                    <a:pt x="2752" y="12332"/>
                    <a:pt x="2389" y="11813"/>
                  </a:cubicBezTo>
                  <a:cubicBezTo>
                    <a:pt x="2181" y="11475"/>
                    <a:pt x="1870" y="11319"/>
                    <a:pt x="1610" y="11008"/>
                  </a:cubicBezTo>
                  <a:cubicBezTo>
                    <a:pt x="1480" y="10852"/>
                    <a:pt x="1532" y="10593"/>
                    <a:pt x="1403" y="10411"/>
                  </a:cubicBezTo>
                  <a:cubicBezTo>
                    <a:pt x="1221" y="10177"/>
                    <a:pt x="961" y="9995"/>
                    <a:pt x="987" y="9606"/>
                  </a:cubicBezTo>
                  <a:cubicBezTo>
                    <a:pt x="1039" y="9269"/>
                    <a:pt x="1247" y="9165"/>
                    <a:pt x="1195" y="8801"/>
                  </a:cubicBezTo>
                  <a:cubicBezTo>
                    <a:pt x="1065" y="7685"/>
                    <a:pt x="468" y="7036"/>
                    <a:pt x="1" y="6205"/>
                  </a:cubicBezTo>
                  <a:cubicBezTo>
                    <a:pt x="468" y="4206"/>
                    <a:pt x="935" y="2207"/>
                    <a:pt x="1195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96"/>
            <p:cNvSpPr/>
            <p:nvPr/>
          </p:nvSpPr>
          <p:spPr>
            <a:xfrm>
              <a:off x="3211925" y="2482025"/>
              <a:ext cx="957325" cy="519225"/>
            </a:xfrm>
            <a:custGeom>
              <a:avLst/>
              <a:gdLst/>
              <a:ahLst/>
              <a:cxnLst/>
              <a:rect l="l" t="t" r="r" b="b"/>
              <a:pathLst>
                <a:path w="38293" h="20769" extrusionOk="0">
                  <a:moveTo>
                    <a:pt x="35982" y="2181"/>
                  </a:moveTo>
                  <a:cubicBezTo>
                    <a:pt x="35878" y="2363"/>
                    <a:pt x="35670" y="2804"/>
                    <a:pt x="35566" y="3193"/>
                  </a:cubicBezTo>
                  <a:cubicBezTo>
                    <a:pt x="35463" y="3531"/>
                    <a:pt x="35670" y="4128"/>
                    <a:pt x="35177" y="4180"/>
                  </a:cubicBezTo>
                  <a:cubicBezTo>
                    <a:pt x="35333" y="4777"/>
                    <a:pt x="35463" y="3739"/>
                    <a:pt x="35956" y="3998"/>
                  </a:cubicBezTo>
                  <a:cubicBezTo>
                    <a:pt x="35930" y="4440"/>
                    <a:pt x="36138" y="4621"/>
                    <a:pt x="36553" y="4595"/>
                  </a:cubicBezTo>
                  <a:cubicBezTo>
                    <a:pt x="36345" y="5945"/>
                    <a:pt x="37643" y="5764"/>
                    <a:pt x="37955" y="6594"/>
                  </a:cubicBezTo>
                  <a:cubicBezTo>
                    <a:pt x="37981" y="11163"/>
                    <a:pt x="38292" y="15473"/>
                    <a:pt x="38162" y="20198"/>
                  </a:cubicBezTo>
                  <a:cubicBezTo>
                    <a:pt x="25468" y="20769"/>
                    <a:pt x="12461" y="20120"/>
                    <a:pt x="0" y="19782"/>
                  </a:cubicBezTo>
                  <a:cubicBezTo>
                    <a:pt x="286" y="13136"/>
                    <a:pt x="545" y="6464"/>
                    <a:pt x="1013" y="0"/>
                  </a:cubicBezTo>
                  <a:cubicBezTo>
                    <a:pt x="7425" y="623"/>
                    <a:pt x="14590" y="234"/>
                    <a:pt x="21392" y="779"/>
                  </a:cubicBezTo>
                  <a:cubicBezTo>
                    <a:pt x="23495" y="961"/>
                    <a:pt x="25935" y="883"/>
                    <a:pt x="27986" y="779"/>
                  </a:cubicBezTo>
                  <a:cubicBezTo>
                    <a:pt x="30322" y="701"/>
                    <a:pt x="32529" y="260"/>
                    <a:pt x="33983" y="597"/>
                  </a:cubicBezTo>
                  <a:cubicBezTo>
                    <a:pt x="34710" y="753"/>
                    <a:pt x="34632" y="805"/>
                    <a:pt x="35177" y="1402"/>
                  </a:cubicBezTo>
                  <a:cubicBezTo>
                    <a:pt x="35748" y="1973"/>
                    <a:pt x="36086" y="701"/>
                    <a:pt x="36164" y="1584"/>
                  </a:cubicBezTo>
                  <a:cubicBezTo>
                    <a:pt x="36501" y="1506"/>
                    <a:pt x="36553" y="1740"/>
                    <a:pt x="36579" y="1999"/>
                  </a:cubicBezTo>
                  <a:cubicBezTo>
                    <a:pt x="35566" y="1714"/>
                    <a:pt x="36112" y="1895"/>
                    <a:pt x="35982" y="218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96"/>
            <p:cNvSpPr/>
            <p:nvPr/>
          </p:nvSpPr>
          <p:spPr>
            <a:xfrm>
              <a:off x="1414775" y="2801975"/>
              <a:ext cx="873625" cy="1024825"/>
            </a:xfrm>
            <a:custGeom>
              <a:avLst/>
              <a:gdLst/>
              <a:ahLst/>
              <a:cxnLst/>
              <a:rect l="l" t="t" r="r" b="b"/>
              <a:pathLst>
                <a:path w="34945" h="40993" extrusionOk="0">
                  <a:moveTo>
                    <a:pt x="1" y="28402"/>
                  </a:moveTo>
                  <a:cubicBezTo>
                    <a:pt x="53" y="27935"/>
                    <a:pt x="676" y="28012"/>
                    <a:pt x="598" y="27389"/>
                  </a:cubicBezTo>
                  <a:cubicBezTo>
                    <a:pt x="780" y="27208"/>
                    <a:pt x="1533" y="27649"/>
                    <a:pt x="1792" y="27389"/>
                  </a:cubicBezTo>
                  <a:cubicBezTo>
                    <a:pt x="1818" y="27363"/>
                    <a:pt x="2130" y="26455"/>
                    <a:pt x="2182" y="27389"/>
                  </a:cubicBezTo>
                  <a:cubicBezTo>
                    <a:pt x="2493" y="27234"/>
                    <a:pt x="2182" y="26325"/>
                    <a:pt x="2389" y="26195"/>
                  </a:cubicBezTo>
                  <a:cubicBezTo>
                    <a:pt x="2493" y="26117"/>
                    <a:pt x="2986" y="26377"/>
                    <a:pt x="2986" y="26403"/>
                  </a:cubicBezTo>
                  <a:cubicBezTo>
                    <a:pt x="2934" y="26117"/>
                    <a:pt x="2415" y="25780"/>
                    <a:pt x="2182" y="25598"/>
                  </a:cubicBezTo>
                  <a:cubicBezTo>
                    <a:pt x="1948" y="25364"/>
                    <a:pt x="1844" y="25079"/>
                    <a:pt x="1377" y="25001"/>
                  </a:cubicBezTo>
                  <a:cubicBezTo>
                    <a:pt x="1662" y="24118"/>
                    <a:pt x="1429" y="23651"/>
                    <a:pt x="1584" y="23002"/>
                  </a:cubicBezTo>
                  <a:cubicBezTo>
                    <a:pt x="1662" y="22483"/>
                    <a:pt x="2493" y="23262"/>
                    <a:pt x="2597" y="23184"/>
                  </a:cubicBezTo>
                  <a:cubicBezTo>
                    <a:pt x="2701" y="23106"/>
                    <a:pt x="2182" y="22794"/>
                    <a:pt x="2182" y="22794"/>
                  </a:cubicBezTo>
                  <a:cubicBezTo>
                    <a:pt x="2130" y="22535"/>
                    <a:pt x="3064" y="21393"/>
                    <a:pt x="3194" y="21003"/>
                  </a:cubicBezTo>
                  <a:cubicBezTo>
                    <a:pt x="3376" y="20432"/>
                    <a:pt x="3168" y="19757"/>
                    <a:pt x="3376" y="19394"/>
                  </a:cubicBezTo>
                  <a:cubicBezTo>
                    <a:pt x="4103" y="18277"/>
                    <a:pt x="5011" y="18667"/>
                    <a:pt x="5790" y="17395"/>
                  </a:cubicBezTo>
                  <a:cubicBezTo>
                    <a:pt x="5764" y="16823"/>
                    <a:pt x="5375" y="16616"/>
                    <a:pt x="4778" y="16200"/>
                  </a:cubicBezTo>
                  <a:cubicBezTo>
                    <a:pt x="4752" y="14123"/>
                    <a:pt x="3194" y="12592"/>
                    <a:pt x="4596" y="11190"/>
                  </a:cubicBezTo>
                  <a:cubicBezTo>
                    <a:pt x="4544" y="8983"/>
                    <a:pt x="4648" y="6647"/>
                    <a:pt x="4778" y="5193"/>
                  </a:cubicBezTo>
                  <a:cubicBezTo>
                    <a:pt x="5686" y="4881"/>
                    <a:pt x="5634" y="5349"/>
                    <a:pt x="6595" y="5401"/>
                  </a:cubicBezTo>
                  <a:cubicBezTo>
                    <a:pt x="6906" y="5530"/>
                    <a:pt x="6543" y="6361"/>
                    <a:pt x="7192" y="6205"/>
                  </a:cubicBezTo>
                  <a:cubicBezTo>
                    <a:pt x="7711" y="6699"/>
                    <a:pt x="7815" y="5790"/>
                    <a:pt x="8178" y="5401"/>
                  </a:cubicBezTo>
                  <a:cubicBezTo>
                    <a:pt x="8464" y="5089"/>
                    <a:pt x="8594" y="4856"/>
                    <a:pt x="8776" y="3791"/>
                  </a:cubicBezTo>
                  <a:cubicBezTo>
                    <a:pt x="8957" y="2805"/>
                    <a:pt x="9191" y="1091"/>
                    <a:pt x="9373" y="1"/>
                  </a:cubicBezTo>
                  <a:cubicBezTo>
                    <a:pt x="12150" y="468"/>
                    <a:pt x="14876" y="1143"/>
                    <a:pt x="17758" y="1584"/>
                  </a:cubicBezTo>
                  <a:cubicBezTo>
                    <a:pt x="18095" y="1636"/>
                    <a:pt x="18433" y="1533"/>
                    <a:pt x="18770" y="1584"/>
                  </a:cubicBezTo>
                  <a:cubicBezTo>
                    <a:pt x="23521" y="2363"/>
                    <a:pt x="29492" y="3272"/>
                    <a:pt x="34944" y="3999"/>
                  </a:cubicBezTo>
                  <a:cubicBezTo>
                    <a:pt x="33257" y="16226"/>
                    <a:pt x="31907" y="28817"/>
                    <a:pt x="30167" y="40993"/>
                  </a:cubicBezTo>
                  <a:cubicBezTo>
                    <a:pt x="26403" y="40603"/>
                    <a:pt x="22976" y="39928"/>
                    <a:pt x="19160" y="39591"/>
                  </a:cubicBezTo>
                  <a:cubicBezTo>
                    <a:pt x="19004" y="39513"/>
                    <a:pt x="18978" y="39124"/>
                    <a:pt x="19160" y="39202"/>
                  </a:cubicBezTo>
                  <a:cubicBezTo>
                    <a:pt x="18848" y="39046"/>
                    <a:pt x="17317" y="39046"/>
                    <a:pt x="17784" y="38189"/>
                  </a:cubicBezTo>
                  <a:cubicBezTo>
                    <a:pt x="17369" y="38656"/>
                    <a:pt x="16875" y="38033"/>
                    <a:pt x="16382" y="37800"/>
                  </a:cubicBezTo>
                  <a:cubicBezTo>
                    <a:pt x="15941" y="37592"/>
                    <a:pt x="15136" y="37358"/>
                    <a:pt x="14980" y="37203"/>
                  </a:cubicBezTo>
                  <a:cubicBezTo>
                    <a:pt x="14928" y="37151"/>
                    <a:pt x="15266" y="36839"/>
                    <a:pt x="15188" y="36787"/>
                  </a:cubicBezTo>
                  <a:cubicBezTo>
                    <a:pt x="14980" y="36683"/>
                    <a:pt x="15032" y="36995"/>
                    <a:pt x="14980" y="36995"/>
                  </a:cubicBezTo>
                  <a:cubicBezTo>
                    <a:pt x="14721" y="37047"/>
                    <a:pt x="14876" y="36839"/>
                    <a:pt x="14773" y="36787"/>
                  </a:cubicBezTo>
                  <a:cubicBezTo>
                    <a:pt x="13812" y="36450"/>
                    <a:pt x="12825" y="35879"/>
                    <a:pt x="11969" y="35385"/>
                  </a:cubicBezTo>
                  <a:cubicBezTo>
                    <a:pt x="11268" y="34996"/>
                    <a:pt x="10567" y="34607"/>
                    <a:pt x="9970" y="33983"/>
                  </a:cubicBezTo>
                  <a:cubicBezTo>
                    <a:pt x="9866" y="33880"/>
                    <a:pt x="9528" y="34061"/>
                    <a:pt x="9580" y="33802"/>
                  </a:cubicBezTo>
                  <a:cubicBezTo>
                    <a:pt x="9580" y="33854"/>
                    <a:pt x="9918" y="33672"/>
                    <a:pt x="9788" y="33594"/>
                  </a:cubicBezTo>
                  <a:cubicBezTo>
                    <a:pt x="9788" y="33594"/>
                    <a:pt x="8983" y="33983"/>
                    <a:pt x="8776" y="33594"/>
                  </a:cubicBezTo>
                  <a:cubicBezTo>
                    <a:pt x="8776" y="33568"/>
                    <a:pt x="9035" y="33231"/>
                    <a:pt x="8983" y="33205"/>
                  </a:cubicBezTo>
                  <a:cubicBezTo>
                    <a:pt x="8802" y="33127"/>
                    <a:pt x="8490" y="33412"/>
                    <a:pt x="7971" y="33205"/>
                  </a:cubicBezTo>
                  <a:cubicBezTo>
                    <a:pt x="7607" y="33049"/>
                    <a:pt x="7348" y="32608"/>
                    <a:pt x="6984" y="32400"/>
                  </a:cubicBezTo>
                  <a:cubicBezTo>
                    <a:pt x="6777" y="32270"/>
                    <a:pt x="6569" y="32296"/>
                    <a:pt x="6387" y="32192"/>
                  </a:cubicBezTo>
                  <a:cubicBezTo>
                    <a:pt x="5738" y="31829"/>
                    <a:pt x="4570" y="31206"/>
                    <a:pt x="3791" y="30583"/>
                  </a:cubicBezTo>
                  <a:cubicBezTo>
                    <a:pt x="3661" y="30505"/>
                    <a:pt x="3350" y="30660"/>
                    <a:pt x="3376" y="30401"/>
                  </a:cubicBezTo>
                  <a:cubicBezTo>
                    <a:pt x="3376" y="30453"/>
                    <a:pt x="3739" y="30271"/>
                    <a:pt x="3583" y="30193"/>
                  </a:cubicBezTo>
                  <a:cubicBezTo>
                    <a:pt x="3402" y="30063"/>
                    <a:pt x="3428" y="30375"/>
                    <a:pt x="3376" y="30401"/>
                  </a:cubicBezTo>
                  <a:cubicBezTo>
                    <a:pt x="3194" y="30427"/>
                    <a:pt x="2130" y="29596"/>
                    <a:pt x="1792" y="29388"/>
                  </a:cubicBezTo>
                  <a:cubicBezTo>
                    <a:pt x="1195" y="29077"/>
                    <a:pt x="520" y="28895"/>
                    <a:pt x="1" y="28402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96"/>
            <p:cNvSpPr/>
            <p:nvPr/>
          </p:nvSpPr>
          <p:spPr>
            <a:xfrm>
              <a:off x="5647025" y="2366500"/>
              <a:ext cx="952150" cy="563375"/>
            </a:xfrm>
            <a:custGeom>
              <a:avLst/>
              <a:gdLst/>
              <a:ahLst/>
              <a:cxnLst/>
              <a:rect l="l" t="t" r="r" b="b"/>
              <a:pathLst>
                <a:path w="38086" h="22535" extrusionOk="0">
                  <a:moveTo>
                    <a:pt x="780" y="22223"/>
                  </a:moveTo>
                  <a:cubicBezTo>
                    <a:pt x="520" y="22300"/>
                    <a:pt x="235" y="22378"/>
                    <a:pt x="1" y="22508"/>
                  </a:cubicBezTo>
                  <a:lnTo>
                    <a:pt x="676" y="22404"/>
                  </a:lnTo>
                  <a:cubicBezTo>
                    <a:pt x="1533" y="22534"/>
                    <a:pt x="2078" y="22275"/>
                    <a:pt x="2493" y="22223"/>
                  </a:cubicBezTo>
                  <a:cubicBezTo>
                    <a:pt x="4648" y="21885"/>
                    <a:pt x="7711" y="21625"/>
                    <a:pt x="8879" y="21002"/>
                  </a:cubicBezTo>
                  <a:cubicBezTo>
                    <a:pt x="8802" y="21054"/>
                    <a:pt x="8620" y="20847"/>
                    <a:pt x="8879" y="20821"/>
                  </a:cubicBezTo>
                  <a:cubicBezTo>
                    <a:pt x="8854" y="20821"/>
                    <a:pt x="9217" y="21184"/>
                    <a:pt x="9477" y="21210"/>
                  </a:cubicBezTo>
                  <a:cubicBezTo>
                    <a:pt x="10229" y="21288"/>
                    <a:pt x="11527" y="21106"/>
                    <a:pt x="12280" y="21002"/>
                  </a:cubicBezTo>
                  <a:cubicBezTo>
                    <a:pt x="15266" y="20613"/>
                    <a:pt x="17992" y="19782"/>
                    <a:pt x="20873" y="19419"/>
                  </a:cubicBezTo>
                  <a:cubicBezTo>
                    <a:pt x="21730" y="19289"/>
                    <a:pt x="21990" y="19081"/>
                    <a:pt x="22457" y="19003"/>
                  </a:cubicBezTo>
                  <a:cubicBezTo>
                    <a:pt x="23885" y="18744"/>
                    <a:pt x="24742" y="18822"/>
                    <a:pt x="25858" y="18614"/>
                  </a:cubicBezTo>
                  <a:cubicBezTo>
                    <a:pt x="28350" y="18121"/>
                    <a:pt x="30998" y="17420"/>
                    <a:pt x="33049" y="17004"/>
                  </a:cubicBezTo>
                  <a:cubicBezTo>
                    <a:pt x="33646" y="16875"/>
                    <a:pt x="34399" y="16953"/>
                    <a:pt x="34840" y="16797"/>
                  </a:cubicBezTo>
                  <a:cubicBezTo>
                    <a:pt x="34970" y="16771"/>
                    <a:pt x="35022" y="16459"/>
                    <a:pt x="35256" y="16407"/>
                  </a:cubicBezTo>
                  <a:cubicBezTo>
                    <a:pt x="35204" y="16407"/>
                    <a:pt x="35463" y="16615"/>
                    <a:pt x="35645" y="16615"/>
                  </a:cubicBezTo>
                  <a:cubicBezTo>
                    <a:pt x="35983" y="16563"/>
                    <a:pt x="36268" y="16304"/>
                    <a:pt x="36632" y="16200"/>
                  </a:cubicBezTo>
                  <a:cubicBezTo>
                    <a:pt x="37255" y="16044"/>
                    <a:pt x="37462" y="16200"/>
                    <a:pt x="37852" y="15810"/>
                  </a:cubicBezTo>
                  <a:cubicBezTo>
                    <a:pt x="37774" y="15862"/>
                    <a:pt x="37592" y="15732"/>
                    <a:pt x="37644" y="15603"/>
                  </a:cubicBezTo>
                  <a:cubicBezTo>
                    <a:pt x="37722" y="15447"/>
                    <a:pt x="37982" y="15655"/>
                    <a:pt x="38033" y="15395"/>
                  </a:cubicBezTo>
                  <a:cubicBezTo>
                    <a:pt x="38085" y="15239"/>
                    <a:pt x="37878" y="14720"/>
                    <a:pt x="37852" y="14590"/>
                  </a:cubicBezTo>
                  <a:cubicBezTo>
                    <a:pt x="37878" y="14720"/>
                    <a:pt x="37644" y="14850"/>
                    <a:pt x="37644" y="14798"/>
                  </a:cubicBezTo>
                  <a:cubicBezTo>
                    <a:pt x="37592" y="14408"/>
                    <a:pt x="38033" y="14331"/>
                    <a:pt x="37644" y="13993"/>
                  </a:cubicBezTo>
                  <a:cubicBezTo>
                    <a:pt x="36917" y="13837"/>
                    <a:pt x="36580" y="14356"/>
                    <a:pt x="36242" y="13993"/>
                  </a:cubicBezTo>
                  <a:cubicBezTo>
                    <a:pt x="36216" y="14824"/>
                    <a:pt x="36917" y="14590"/>
                    <a:pt x="37047" y="14798"/>
                  </a:cubicBezTo>
                  <a:cubicBezTo>
                    <a:pt x="36632" y="15213"/>
                    <a:pt x="36164" y="14512"/>
                    <a:pt x="35645" y="14408"/>
                  </a:cubicBezTo>
                  <a:cubicBezTo>
                    <a:pt x="35334" y="14564"/>
                    <a:pt x="35359" y="15031"/>
                    <a:pt x="34840" y="15006"/>
                  </a:cubicBezTo>
                  <a:cubicBezTo>
                    <a:pt x="34684" y="14356"/>
                    <a:pt x="34684" y="14590"/>
                    <a:pt x="35048" y="14201"/>
                  </a:cubicBezTo>
                  <a:cubicBezTo>
                    <a:pt x="34425" y="13707"/>
                    <a:pt x="33984" y="14590"/>
                    <a:pt x="33646" y="13785"/>
                  </a:cubicBezTo>
                  <a:cubicBezTo>
                    <a:pt x="33854" y="13785"/>
                    <a:pt x="33880" y="13630"/>
                    <a:pt x="34061" y="13604"/>
                  </a:cubicBezTo>
                  <a:cubicBezTo>
                    <a:pt x="33568" y="14097"/>
                    <a:pt x="34373" y="13941"/>
                    <a:pt x="34451" y="13785"/>
                  </a:cubicBezTo>
                  <a:cubicBezTo>
                    <a:pt x="34165" y="13630"/>
                    <a:pt x="33828" y="13500"/>
                    <a:pt x="33854" y="13007"/>
                  </a:cubicBezTo>
                  <a:cubicBezTo>
                    <a:pt x="33309" y="12981"/>
                    <a:pt x="32660" y="13007"/>
                    <a:pt x="32270" y="13007"/>
                  </a:cubicBezTo>
                  <a:cubicBezTo>
                    <a:pt x="32452" y="13007"/>
                    <a:pt x="31725" y="12929"/>
                    <a:pt x="31855" y="13007"/>
                  </a:cubicBezTo>
                  <a:cubicBezTo>
                    <a:pt x="31829" y="12981"/>
                    <a:pt x="31907" y="12617"/>
                    <a:pt x="31855" y="12591"/>
                  </a:cubicBezTo>
                  <a:cubicBezTo>
                    <a:pt x="31439" y="12513"/>
                    <a:pt x="30972" y="12851"/>
                    <a:pt x="30453" y="12383"/>
                  </a:cubicBezTo>
                  <a:cubicBezTo>
                    <a:pt x="31076" y="12098"/>
                    <a:pt x="32166" y="11916"/>
                    <a:pt x="32452" y="12383"/>
                  </a:cubicBezTo>
                  <a:cubicBezTo>
                    <a:pt x="32504" y="12150"/>
                    <a:pt x="32426" y="11838"/>
                    <a:pt x="32660" y="11786"/>
                  </a:cubicBezTo>
                  <a:cubicBezTo>
                    <a:pt x="32867" y="12150"/>
                    <a:pt x="33257" y="12643"/>
                    <a:pt x="33854" y="12539"/>
                  </a:cubicBezTo>
                  <a:lnTo>
                    <a:pt x="34555" y="13007"/>
                  </a:lnTo>
                  <a:cubicBezTo>
                    <a:pt x="34996" y="13370"/>
                    <a:pt x="35230" y="13682"/>
                    <a:pt x="35853" y="13396"/>
                  </a:cubicBezTo>
                  <a:cubicBezTo>
                    <a:pt x="36164" y="12591"/>
                    <a:pt x="35282" y="12461"/>
                    <a:pt x="34866" y="12487"/>
                  </a:cubicBezTo>
                  <a:lnTo>
                    <a:pt x="34295" y="12176"/>
                  </a:lnTo>
                  <a:lnTo>
                    <a:pt x="33854" y="11994"/>
                  </a:lnTo>
                  <a:cubicBezTo>
                    <a:pt x="33490" y="11371"/>
                    <a:pt x="32634" y="11215"/>
                    <a:pt x="32270" y="10592"/>
                  </a:cubicBezTo>
                  <a:cubicBezTo>
                    <a:pt x="32660" y="11008"/>
                    <a:pt x="32660" y="10514"/>
                    <a:pt x="33049" y="10410"/>
                  </a:cubicBezTo>
                  <a:cubicBezTo>
                    <a:pt x="33257" y="11189"/>
                    <a:pt x="33802" y="10982"/>
                    <a:pt x="34061" y="11189"/>
                  </a:cubicBezTo>
                  <a:cubicBezTo>
                    <a:pt x="33958" y="11111"/>
                    <a:pt x="33854" y="11293"/>
                    <a:pt x="33854" y="11397"/>
                  </a:cubicBezTo>
                  <a:cubicBezTo>
                    <a:pt x="33932" y="11864"/>
                    <a:pt x="34607" y="11059"/>
                    <a:pt x="34659" y="11812"/>
                  </a:cubicBezTo>
                  <a:cubicBezTo>
                    <a:pt x="35048" y="11397"/>
                    <a:pt x="34581" y="11397"/>
                    <a:pt x="34451" y="11008"/>
                  </a:cubicBezTo>
                  <a:cubicBezTo>
                    <a:pt x="34659" y="11008"/>
                    <a:pt x="34710" y="10826"/>
                    <a:pt x="34866" y="10800"/>
                  </a:cubicBezTo>
                  <a:lnTo>
                    <a:pt x="34659" y="10410"/>
                  </a:lnTo>
                  <a:cubicBezTo>
                    <a:pt x="34633" y="10151"/>
                    <a:pt x="34399" y="10125"/>
                    <a:pt x="34451" y="9787"/>
                  </a:cubicBezTo>
                  <a:lnTo>
                    <a:pt x="33646" y="9787"/>
                  </a:lnTo>
                  <a:cubicBezTo>
                    <a:pt x="33568" y="9112"/>
                    <a:pt x="33049" y="9242"/>
                    <a:pt x="32660" y="9009"/>
                  </a:cubicBezTo>
                  <a:cubicBezTo>
                    <a:pt x="32166" y="8671"/>
                    <a:pt x="31595" y="7840"/>
                    <a:pt x="31258" y="7607"/>
                  </a:cubicBezTo>
                  <a:cubicBezTo>
                    <a:pt x="31362" y="7659"/>
                    <a:pt x="30894" y="7814"/>
                    <a:pt x="31258" y="7399"/>
                  </a:cubicBezTo>
                  <a:cubicBezTo>
                    <a:pt x="30401" y="7295"/>
                    <a:pt x="30998" y="7944"/>
                    <a:pt x="30661" y="7996"/>
                  </a:cubicBezTo>
                  <a:cubicBezTo>
                    <a:pt x="30271" y="7581"/>
                    <a:pt x="30738" y="7607"/>
                    <a:pt x="30868" y="7191"/>
                  </a:cubicBezTo>
                  <a:cubicBezTo>
                    <a:pt x="30505" y="7087"/>
                    <a:pt x="30038" y="7087"/>
                    <a:pt x="29856" y="6802"/>
                  </a:cubicBezTo>
                  <a:cubicBezTo>
                    <a:pt x="30115" y="6542"/>
                    <a:pt x="30609" y="6542"/>
                    <a:pt x="30868" y="6802"/>
                  </a:cubicBezTo>
                  <a:lnTo>
                    <a:pt x="31102" y="6698"/>
                  </a:lnTo>
                  <a:lnTo>
                    <a:pt x="31258" y="6698"/>
                  </a:lnTo>
                  <a:cubicBezTo>
                    <a:pt x="31336" y="7165"/>
                    <a:pt x="31959" y="7062"/>
                    <a:pt x="31855" y="7711"/>
                  </a:cubicBezTo>
                  <a:cubicBezTo>
                    <a:pt x="32556" y="7217"/>
                    <a:pt x="32322" y="7970"/>
                    <a:pt x="32660" y="7892"/>
                  </a:cubicBezTo>
                  <a:cubicBezTo>
                    <a:pt x="33283" y="7788"/>
                    <a:pt x="32945" y="8360"/>
                    <a:pt x="33854" y="8905"/>
                  </a:cubicBezTo>
                  <a:cubicBezTo>
                    <a:pt x="33568" y="8723"/>
                    <a:pt x="34555" y="9061"/>
                    <a:pt x="34659" y="9112"/>
                  </a:cubicBezTo>
                  <a:cubicBezTo>
                    <a:pt x="34736" y="8282"/>
                    <a:pt x="34477" y="7814"/>
                    <a:pt x="34243" y="7295"/>
                  </a:cubicBezTo>
                  <a:cubicBezTo>
                    <a:pt x="33049" y="7607"/>
                    <a:pt x="32945" y="5530"/>
                    <a:pt x="31413" y="6335"/>
                  </a:cubicBezTo>
                  <a:lnTo>
                    <a:pt x="31050" y="6464"/>
                  </a:lnTo>
                  <a:cubicBezTo>
                    <a:pt x="30998" y="5997"/>
                    <a:pt x="30375" y="6231"/>
                    <a:pt x="30453" y="5608"/>
                  </a:cubicBezTo>
                  <a:cubicBezTo>
                    <a:pt x="29726" y="5867"/>
                    <a:pt x="28895" y="6594"/>
                    <a:pt x="28454" y="5608"/>
                  </a:cubicBezTo>
                  <a:cubicBezTo>
                    <a:pt x="28843" y="5114"/>
                    <a:pt x="28610" y="3998"/>
                    <a:pt x="28869" y="3401"/>
                  </a:cubicBezTo>
                  <a:cubicBezTo>
                    <a:pt x="29259" y="3816"/>
                    <a:pt x="29259" y="3323"/>
                    <a:pt x="29674" y="3193"/>
                  </a:cubicBezTo>
                  <a:cubicBezTo>
                    <a:pt x="29674" y="2726"/>
                    <a:pt x="29311" y="2622"/>
                    <a:pt x="29466" y="1999"/>
                  </a:cubicBezTo>
                  <a:cubicBezTo>
                    <a:pt x="28869" y="1480"/>
                    <a:pt x="28480" y="2337"/>
                    <a:pt x="28272" y="1999"/>
                  </a:cubicBezTo>
                  <a:cubicBezTo>
                    <a:pt x="28480" y="1947"/>
                    <a:pt x="28584" y="1766"/>
                    <a:pt x="28662" y="1610"/>
                  </a:cubicBezTo>
                  <a:cubicBezTo>
                    <a:pt x="27909" y="1480"/>
                    <a:pt x="26818" y="1558"/>
                    <a:pt x="26663" y="390"/>
                  </a:cubicBezTo>
                  <a:cubicBezTo>
                    <a:pt x="26585" y="701"/>
                    <a:pt x="26429" y="416"/>
                    <a:pt x="26663" y="208"/>
                  </a:cubicBezTo>
                  <a:cubicBezTo>
                    <a:pt x="25650" y="545"/>
                    <a:pt x="26663" y="52"/>
                    <a:pt x="25858" y="0"/>
                  </a:cubicBezTo>
                  <a:cubicBezTo>
                    <a:pt x="25468" y="338"/>
                    <a:pt x="25546" y="1142"/>
                    <a:pt x="25053" y="1402"/>
                  </a:cubicBezTo>
                  <a:cubicBezTo>
                    <a:pt x="25053" y="883"/>
                    <a:pt x="24534" y="1142"/>
                    <a:pt x="24274" y="987"/>
                  </a:cubicBezTo>
                  <a:cubicBezTo>
                    <a:pt x="24352" y="1039"/>
                    <a:pt x="24560" y="857"/>
                    <a:pt x="24456" y="779"/>
                  </a:cubicBezTo>
                  <a:cubicBezTo>
                    <a:pt x="24248" y="649"/>
                    <a:pt x="23340" y="442"/>
                    <a:pt x="22665" y="0"/>
                  </a:cubicBezTo>
                  <a:cubicBezTo>
                    <a:pt x="22327" y="519"/>
                    <a:pt x="22691" y="1272"/>
                    <a:pt x="22457" y="1999"/>
                  </a:cubicBezTo>
                  <a:cubicBezTo>
                    <a:pt x="22457" y="2051"/>
                    <a:pt x="22094" y="2129"/>
                    <a:pt x="22068" y="2207"/>
                  </a:cubicBezTo>
                  <a:cubicBezTo>
                    <a:pt x="21912" y="2415"/>
                    <a:pt x="21938" y="3090"/>
                    <a:pt x="21860" y="3193"/>
                  </a:cubicBezTo>
                  <a:cubicBezTo>
                    <a:pt x="21704" y="3401"/>
                    <a:pt x="21237" y="3375"/>
                    <a:pt x="21055" y="3609"/>
                  </a:cubicBezTo>
                  <a:cubicBezTo>
                    <a:pt x="20666" y="4102"/>
                    <a:pt x="20847" y="5011"/>
                    <a:pt x="19861" y="4595"/>
                  </a:cubicBezTo>
                  <a:cubicBezTo>
                    <a:pt x="19887" y="5140"/>
                    <a:pt x="20250" y="5296"/>
                    <a:pt x="19653" y="5011"/>
                  </a:cubicBezTo>
                  <a:cubicBezTo>
                    <a:pt x="19783" y="6179"/>
                    <a:pt x="19446" y="6906"/>
                    <a:pt x="18874" y="7399"/>
                  </a:cubicBezTo>
                  <a:cubicBezTo>
                    <a:pt x="17888" y="7581"/>
                    <a:pt x="17498" y="7165"/>
                    <a:pt x="17057" y="6802"/>
                  </a:cubicBezTo>
                  <a:cubicBezTo>
                    <a:pt x="17005" y="7269"/>
                    <a:pt x="17109" y="7581"/>
                    <a:pt x="17265" y="7788"/>
                  </a:cubicBezTo>
                  <a:cubicBezTo>
                    <a:pt x="16304" y="7814"/>
                    <a:pt x="16486" y="9969"/>
                    <a:pt x="16460" y="9995"/>
                  </a:cubicBezTo>
                  <a:cubicBezTo>
                    <a:pt x="16460" y="10047"/>
                    <a:pt x="16097" y="9943"/>
                    <a:pt x="16071" y="9995"/>
                  </a:cubicBezTo>
                  <a:cubicBezTo>
                    <a:pt x="15967" y="10203"/>
                    <a:pt x="16123" y="10566"/>
                    <a:pt x="16071" y="10800"/>
                  </a:cubicBezTo>
                  <a:cubicBezTo>
                    <a:pt x="15993" y="11137"/>
                    <a:pt x="15733" y="11423"/>
                    <a:pt x="15681" y="11605"/>
                  </a:cubicBezTo>
                  <a:cubicBezTo>
                    <a:pt x="15837" y="11163"/>
                    <a:pt x="15292" y="11942"/>
                    <a:pt x="15266" y="11994"/>
                  </a:cubicBezTo>
                  <a:cubicBezTo>
                    <a:pt x="15188" y="12228"/>
                    <a:pt x="15058" y="12306"/>
                    <a:pt x="15058" y="12591"/>
                  </a:cubicBezTo>
                  <a:cubicBezTo>
                    <a:pt x="15084" y="13344"/>
                    <a:pt x="15422" y="13188"/>
                    <a:pt x="15474" y="13604"/>
                  </a:cubicBezTo>
                  <a:cubicBezTo>
                    <a:pt x="15474" y="13604"/>
                    <a:pt x="15084" y="13578"/>
                    <a:pt x="15058" y="13604"/>
                  </a:cubicBezTo>
                  <a:cubicBezTo>
                    <a:pt x="14902" y="13837"/>
                    <a:pt x="15240" y="14331"/>
                    <a:pt x="15474" y="14590"/>
                  </a:cubicBezTo>
                  <a:cubicBezTo>
                    <a:pt x="15006" y="14123"/>
                    <a:pt x="14513" y="14798"/>
                    <a:pt x="14072" y="15006"/>
                  </a:cubicBezTo>
                  <a:cubicBezTo>
                    <a:pt x="13916" y="15083"/>
                    <a:pt x="13630" y="14928"/>
                    <a:pt x="13475" y="15006"/>
                  </a:cubicBezTo>
                  <a:cubicBezTo>
                    <a:pt x="13085" y="15187"/>
                    <a:pt x="12929" y="15992"/>
                    <a:pt x="12280" y="15603"/>
                  </a:cubicBezTo>
                  <a:cubicBezTo>
                    <a:pt x="11995" y="16537"/>
                    <a:pt x="11450" y="16459"/>
                    <a:pt x="11060" y="16615"/>
                  </a:cubicBezTo>
                  <a:cubicBezTo>
                    <a:pt x="10515" y="16823"/>
                    <a:pt x="10048" y="16875"/>
                    <a:pt x="9477" y="16615"/>
                  </a:cubicBezTo>
                  <a:cubicBezTo>
                    <a:pt x="9425" y="17160"/>
                    <a:pt x="8828" y="17160"/>
                    <a:pt x="8672" y="17602"/>
                  </a:cubicBezTo>
                  <a:cubicBezTo>
                    <a:pt x="8464" y="17212"/>
                    <a:pt x="8023" y="17420"/>
                    <a:pt x="7685" y="17394"/>
                  </a:cubicBezTo>
                  <a:cubicBezTo>
                    <a:pt x="7114" y="17368"/>
                    <a:pt x="7633" y="17160"/>
                    <a:pt x="7478" y="17004"/>
                  </a:cubicBezTo>
                  <a:cubicBezTo>
                    <a:pt x="7504" y="17056"/>
                    <a:pt x="6309" y="16745"/>
                    <a:pt x="6283" y="15992"/>
                  </a:cubicBezTo>
                  <a:cubicBezTo>
                    <a:pt x="5401" y="15914"/>
                    <a:pt x="5764" y="17082"/>
                    <a:pt x="5063" y="17212"/>
                  </a:cubicBezTo>
                  <a:lnTo>
                    <a:pt x="4674" y="17602"/>
                  </a:lnTo>
                  <a:cubicBezTo>
                    <a:pt x="3999" y="17861"/>
                    <a:pt x="3739" y="18536"/>
                    <a:pt x="3064" y="18796"/>
                  </a:cubicBezTo>
                  <a:cubicBezTo>
                    <a:pt x="3064" y="19081"/>
                    <a:pt x="3168" y="19237"/>
                    <a:pt x="3272" y="19393"/>
                  </a:cubicBezTo>
                  <a:cubicBezTo>
                    <a:pt x="2104" y="19549"/>
                    <a:pt x="2519" y="20976"/>
                    <a:pt x="1870" y="21210"/>
                  </a:cubicBezTo>
                  <a:cubicBezTo>
                    <a:pt x="1870" y="21002"/>
                    <a:pt x="2052" y="20976"/>
                    <a:pt x="2078" y="20795"/>
                  </a:cubicBezTo>
                  <a:cubicBezTo>
                    <a:pt x="1299" y="20899"/>
                    <a:pt x="1377" y="21833"/>
                    <a:pt x="676" y="22015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96"/>
            <p:cNvSpPr/>
            <p:nvPr/>
          </p:nvSpPr>
          <p:spPr>
            <a:xfrm>
              <a:off x="6577075" y="2517075"/>
              <a:ext cx="62975" cy="99975"/>
            </a:xfrm>
            <a:custGeom>
              <a:avLst/>
              <a:gdLst/>
              <a:ahLst/>
              <a:cxnLst/>
              <a:rect l="l" t="t" r="r" b="b"/>
              <a:pathLst>
                <a:path w="2519" h="3999" extrusionOk="0">
                  <a:moveTo>
                    <a:pt x="27" y="3998"/>
                  </a:moveTo>
                  <a:cubicBezTo>
                    <a:pt x="1" y="3193"/>
                    <a:pt x="338" y="2077"/>
                    <a:pt x="831" y="1584"/>
                  </a:cubicBezTo>
                  <a:cubicBezTo>
                    <a:pt x="909" y="1194"/>
                    <a:pt x="805" y="961"/>
                    <a:pt x="442" y="987"/>
                  </a:cubicBezTo>
                  <a:cubicBezTo>
                    <a:pt x="598" y="493"/>
                    <a:pt x="1143" y="364"/>
                    <a:pt x="1429" y="0"/>
                  </a:cubicBezTo>
                  <a:cubicBezTo>
                    <a:pt x="2519" y="286"/>
                    <a:pt x="780" y="1895"/>
                    <a:pt x="1429" y="2804"/>
                  </a:cubicBezTo>
                  <a:cubicBezTo>
                    <a:pt x="1091" y="3167"/>
                    <a:pt x="728" y="3557"/>
                    <a:pt x="442" y="3998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96"/>
            <p:cNvSpPr/>
            <p:nvPr/>
          </p:nvSpPr>
          <p:spPr>
            <a:xfrm>
              <a:off x="5359525" y="2001750"/>
              <a:ext cx="547150" cy="615300"/>
            </a:xfrm>
            <a:custGeom>
              <a:avLst/>
              <a:gdLst/>
              <a:ahLst/>
              <a:cxnLst/>
              <a:rect l="l" t="t" r="r" b="b"/>
              <a:pathLst>
                <a:path w="21886" h="24612" extrusionOk="0">
                  <a:moveTo>
                    <a:pt x="21574" y="8204"/>
                  </a:moveTo>
                  <a:cubicBezTo>
                    <a:pt x="21288" y="8438"/>
                    <a:pt x="21003" y="8697"/>
                    <a:pt x="20769" y="9009"/>
                  </a:cubicBezTo>
                  <a:cubicBezTo>
                    <a:pt x="21885" y="9580"/>
                    <a:pt x="21132" y="11423"/>
                    <a:pt x="20977" y="13396"/>
                  </a:cubicBezTo>
                  <a:cubicBezTo>
                    <a:pt x="20925" y="14019"/>
                    <a:pt x="21080" y="14694"/>
                    <a:pt x="20977" y="15006"/>
                  </a:cubicBezTo>
                  <a:cubicBezTo>
                    <a:pt x="20613" y="16226"/>
                    <a:pt x="19445" y="16667"/>
                    <a:pt x="19185" y="17394"/>
                  </a:cubicBezTo>
                  <a:cubicBezTo>
                    <a:pt x="18744" y="17082"/>
                    <a:pt x="18095" y="17446"/>
                    <a:pt x="17965" y="17212"/>
                  </a:cubicBezTo>
                  <a:cubicBezTo>
                    <a:pt x="17654" y="17264"/>
                    <a:pt x="18121" y="17731"/>
                    <a:pt x="17783" y="18199"/>
                  </a:cubicBezTo>
                  <a:cubicBezTo>
                    <a:pt x="17706" y="18303"/>
                    <a:pt x="17212" y="18329"/>
                    <a:pt x="17186" y="18406"/>
                  </a:cubicBezTo>
                  <a:cubicBezTo>
                    <a:pt x="17005" y="18796"/>
                    <a:pt x="17472" y="19575"/>
                    <a:pt x="16771" y="19601"/>
                  </a:cubicBezTo>
                  <a:cubicBezTo>
                    <a:pt x="16667" y="20224"/>
                    <a:pt x="17472" y="20120"/>
                    <a:pt x="16979" y="20613"/>
                  </a:cubicBezTo>
                  <a:cubicBezTo>
                    <a:pt x="16433" y="20743"/>
                    <a:pt x="16589" y="20198"/>
                    <a:pt x="16174" y="20198"/>
                  </a:cubicBezTo>
                  <a:cubicBezTo>
                    <a:pt x="15655" y="20561"/>
                    <a:pt x="15187" y="21080"/>
                    <a:pt x="15187" y="22015"/>
                  </a:cubicBezTo>
                  <a:cubicBezTo>
                    <a:pt x="15161" y="22378"/>
                    <a:pt x="15499" y="22664"/>
                    <a:pt x="15369" y="23001"/>
                  </a:cubicBezTo>
                  <a:cubicBezTo>
                    <a:pt x="15265" y="23391"/>
                    <a:pt x="15135" y="23313"/>
                    <a:pt x="14980" y="23599"/>
                  </a:cubicBezTo>
                  <a:cubicBezTo>
                    <a:pt x="14876" y="23806"/>
                    <a:pt x="14954" y="24222"/>
                    <a:pt x="14772" y="24403"/>
                  </a:cubicBezTo>
                  <a:cubicBezTo>
                    <a:pt x="14616" y="24585"/>
                    <a:pt x="14331" y="24144"/>
                    <a:pt x="14175" y="24196"/>
                  </a:cubicBezTo>
                  <a:cubicBezTo>
                    <a:pt x="14149" y="24222"/>
                    <a:pt x="14538" y="24611"/>
                    <a:pt x="14175" y="24611"/>
                  </a:cubicBezTo>
                  <a:cubicBezTo>
                    <a:pt x="13240" y="24559"/>
                    <a:pt x="13500" y="23858"/>
                    <a:pt x="12384" y="23599"/>
                  </a:cubicBezTo>
                  <a:cubicBezTo>
                    <a:pt x="12306" y="23235"/>
                    <a:pt x="11942" y="23105"/>
                    <a:pt x="11968" y="22612"/>
                  </a:cubicBezTo>
                  <a:cubicBezTo>
                    <a:pt x="11215" y="22768"/>
                    <a:pt x="10774" y="23261"/>
                    <a:pt x="10385" y="23806"/>
                  </a:cubicBezTo>
                  <a:cubicBezTo>
                    <a:pt x="9658" y="23910"/>
                    <a:pt x="9424" y="23573"/>
                    <a:pt x="8983" y="23391"/>
                  </a:cubicBezTo>
                  <a:cubicBezTo>
                    <a:pt x="8464" y="23495"/>
                    <a:pt x="8386" y="23988"/>
                    <a:pt x="7789" y="24014"/>
                  </a:cubicBezTo>
                  <a:cubicBezTo>
                    <a:pt x="7269" y="23391"/>
                    <a:pt x="6620" y="23001"/>
                    <a:pt x="5582" y="23391"/>
                  </a:cubicBezTo>
                  <a:cubicBezTo>
                    <a:pt x="5322" y="22820"/>
                    <a:pt x="4621" y="22638"/>
                    <a:pt x="4595" y="21807"/>
                  </a:cubicBezTo>
                  <a:cubicBezTo>
                    <a:pt x="3505" y="21418"/>
                    <a:pt x="2622" y="21626"/>
                    <a:pt x="1792" y="21392"/>
                  </a:cubicBezTo>
                  <a:cubicBezTo>
                    <a:pt x="1402" y="15577"/>
                    <a:pt x="442" y="10359"/>
                    <a:pt x="0" y="4595"/>
                  </a:cubicBezTo>
                  <a:cubicBezTo>
                    <a:pt x="1688" y="4491"/>
                    <a:pt x="3219" y="4284"/>
                    <a:pt x="4595" y="3998"/>
                  </a:cubicBezTo>
                  <a:cubicBezTo>
                    <a:pt x="5089" y="3894"/>
                    <a:pt x="5686" y="3583"/>
                    <a:pt x="6179" y="3609"/>
                  </a:cubicBezTo>
                  <a:cubicBezTo>
                    <a:pt x="6205" y="3609"/>
                    <a:pt x="6179" y="3972"/>
                    <a:pt x="6179" y="3998"/>
                  </a:cubicBezTo>
                  <a:cubicBezTo>
                    <a:pt x="6153" y="3972"/>
                    <a:pt x="6776" y="3765"/>
                    <a:pt x="6984" y="3791"/>
                  </a:cubicBezTo>
                  <a:cubicBezTo>
                    <a:pt x="7633" y="3946"/>
                    <a:pt x="8360" y="4466"/>
                    <a:pt x="8983" y="4595"/>
                  </a:cubicBezTo>
                  <a:cubicBezTo>
                    <a:pt x="8905" y="4855"/>
                    <a:pt x="8645" y="4907"/>
                    <a:pt x="8593" y="5192"/>
                  </a:cubicBezTo>
                  <a:cubicBezTo>
                    <a:pt x="9216" y="5115"/>
                    <a:pt x="10021" y="5166"/>
                    <a:pt x="9580" y="4985"/>
                  </a:cubicBezTo>
                  <a:cubicBezTo>
                    <a:pt x="10151" y="4517"/>
                    <a:pt x="10566" y="5244"/>
                    <a:pt x="11189" y="5192"/>
                  </a:cubicBezTo>
                  <a:cubicBezTo>
                    <a:pt x="12072" y="5141"/>
                    <a:pt x="12695" y="4362"/>
                    <a:pt x="13370" y="3998"/>
                  </a:cubicBezTo>
                  <a:cubicBezTo>
                    <a:pt x="14486" y="4466"/>
                    <a:pt x="15135" y="3739"/>
                    <a:pt x="15784" y="2986"/>
                  </a:cubicBezTo>
                  <a:cubicBezTo>
                    <a:pt x="16070" y="2648"/>
                    <a:pt x="16252" y="2285"/>
                    <a:pt x="16563" y="1999"/>
                  </a:cubicBezTo>
                  <a:cubicBezTo>
                    <a:pt x="17108" y="1506"/>
                    <a:pt x="17861" y="1298"/>
                    <a:pt x="18381" y="987"/>
                  </a:cubicBezTo>
                  <a:cubicBezTo>
                    <a:pt x="19004" y="623"/>
                    <a:pt x="19419" y="26"/>
                    <a:pt x="20172" y="0"/>
                  </a:cubicBezTo>
                  <a:cubicBezTo>
                    <a:pt x="20457" y="2908"/>
                    <a:pt x="20977" y="5582"/>
                    <a:pt x="21574" y="8204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96"/>
            <p:cNvSpPr/>
            <p:nvPr/>
          </p:nvSpPr>
          <p:spPr>
            <a:xfrm>
              <a:off x="2997750" y="1966700"/>
              <a:ext cx="1063750" cy="534825"/>
            </a:xfrm>
            <a:custGeom>
              <a:avLst/>
              <a:gdLst/>
              <a:ahLst/>
              <a:cxnLst/>
              <a:rect l="l" t="t" r="r" b="b"/>
              <a:pathLst>
                <a:path w="42550" h="21393" extrusionOk="0">
                  <a:moveTo>
                    <a:pt x="42550" y="20795"/>
                  </a:moveTo>
                  <a:cubicBezTo>
                    <a:pt x="31646" y="21392"/>
                    <a:pt x="20250" y="20717"/>
                    <a:pt x="9580" y="20406"/>
                  </a:cubicBezTo>
                  <a:cubicBezTo>
                    <a:pt x="9424" y="17991"/>
                    <a:pt x="9891" y="16174"/>
                    <a:pt x="9787" y="13812"/>
                  </a:cubicBezTo>
                  <a:cubicBezTo>
                    <a:pt x="6724" y="13344"/>
                    <a:pt x="3038" y="13474"/>
                    <a:pt x="0" y="13007"/>
                  </a:cubicBezTo>
                  <a:cubicBezTo>
                    <a:pt x="390" y="8749"/>
                    <a:pt x="467" y="4128"/>
                    <a:pt x="987" y="0"/>
                  </a:cubicBezTo>
                  <a:cubicBezTo>
                    <a:pt x="6880" y="753"/>
                    <a:pt x="14720" y="675"/>
                    <a:pt x="21158" y="1195"/>
                  </a:cubicBezTo>
                  <a:cubicBezTo>
                    <a:pt x="23053" y="1350"/>
                    <a:pt x="25182" y="883"/>
                    <a:pt x="26766" y="1195"/>
                  </a:cubicBezTo>
                  <a:cubicBezTo>
                    <a:pt x="27596" y="1376"/>
                    <a:pt x="28297" y="2025"/>
                    <a:pt x="29154" y="2415"/>
                  </a:cubicBezTo>
                  <a:cubicBezTo>
                    <a:pt x="29336" y="2493"/>
                    <a:pt x="29518" y="2596"/>
                    <a:pt x="29569" y="2804"/>
                  </a:cubicBezTo>
                  <a:cubicBezTo>
                    <a:pt x="30141" y="2986"/>
                    <a:pt x="30167" y="2311"/>
                    <a:pt x="30556" y="2207"/>
                  </a:cubicBezTo>
                  <a:cubicBezTo>
                    <a:pt x="31075" y="2077"/>
                    <a:pt x="32347" y="2493"/>
                    <a:pt x="32944" y="1999"/>
                  </a:cubicBezTo>
                  <a:cubicBezTo>
                    <a:pt x="33489" y="2077"/>
                    <a:pt x="33256" y="2571"/>
                    <a:pt x="33749" y="2804"/>
                  </a:cubicBezTo>
                  <a:cubicBezTo>
                    <a:pt x="34164" y="3012"/>
                    <a:pt x="34813" y="2804"/>
                    <a:pt x="35151" y="3012"/>
                  </a:cubicBezTo>
                  <a:cubicBezTo>
                    <a:pt x="35514" y="3220"/>
                    <a:pt x="35826" y="3765"/>
                    <a:pt x="36137" y="3998"/>
                  </a:cubicBezTo>
                  <a:cubicBezTo>
                    <a:pt x="36553" y="4310"/>
                    <a:pt x="36838" y="4569"/>
                    <a:pt x="37358" y="4621"/>
                  </a:cubicBezTo>
                  <a:cubicBezTo>
                    <a:pt x="36942" y="5089"/>
                    <a:pt x="37721" y="5686"/>
                    <a:pt x="37747" y="5997"/>
                  </a:cubicBezTo>
                  <a:cubicBezTo>
                    <a:pt x="37773" y="6387"/>
                    <a:pt x="37565" y="6802"/>
                    <a:pt x="38136" y="7399"/>
                  </a:cubicBezTo>
                  <a:cubicBezTo>
                    <a:pt x="38318" y="7581"/>
                    <a:pt x="38370" y="7918"/>
                    <a:pt x="38552" y="8412"/>
                  </a:cubicBezTo>
                  <a:cubicBezTo>
                    <a:pt x="38760" y="8931"/>
                    <a:pt x="39123" y="9398"/>
                    <a:pt x="38941" y="10618"/>
                  </a:cubicBezTo>
                  <a:cubicBezTo>
                    <a:pt x="38967" y="11189"/>
                    <a:pt x="39564" y="11189"/>
                    <a:pt x="39746" y="11605"/>
                  </a:cubicBezTo>
                  <a:cubicBezTo>
                    <a:pt x="39928" y="11890"/>
                    <a:pt x="39720" y="12410"/>
                    <a:pt x="39746" y="12617"/>
                  </a:cubicBezTo>
                  <a:cubicBezTo>
                    <a:pt x="39850" y="13085"/>
                    <a:pt x="40109" y="13059"/>
                    <a:pt x="40161" y="13396"/>
                  </a:cubicBezTo>
                  <a:cubicBezTo>
                    <a:pt x="40213" y="13837"/>
                    <a:pt x="39928" y="13915"/>
                    <a:pt x="39954" y="14201"/>
                  </a:cubicBezTo>
                  <a:cubicBezTo>
                    <a:pt x="39954" y="14253"/>
                    <a:pt x="40135" y="14564"/>
                    <a:pt x="40161" y="14798"/>
                  </a:cubicBezTo>
                  <a:cubicBezTo>
                    <a:pt x="40161" y="15110"/>
                    <a:pt x="40187" y="15058"/>
                    <a:pt x="40161" y="15395"/>
                  </a:cubicBezTo>
                  <a:cubicBezTo>
                    <a:pt x="40084" y="16382"/>
                    <a:pt x="40525" y="17394"/>
                    <a:pt x="40940" y="18199"/>
                  </a:cubicBezTo>
                  <a:cubicBezTo>
                    <a:pt x="40992" y="18303"/>
                    <a:pt x="41044" y="18640"/>
                    <a:pt x="41148" y="18796"/>
                  </a:cubicBezTo>
                  <a:cubicBezTo>
                    <a:pt x="41408" y="19237"/>
                    <a:pt x="42498" y="19860"/>
                    <a:pt x="42550" y="2082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96"/>
            <p:cNvSpPr/>
            <p:nvPr/>
          </p:nvSpPr>
          <p:spPr>
            <a:xfrm>
              <a:off x="4613800" y="3278375"/>
              <a:ext cx="468625" cy="807400"/>
            </a:xfrm>
            <a:custGeom>
              <a:avLst/>
              <a:gdLst/>
              <a:ahLst/>
              <a:cxnLst/>
              <a:rect l="l" t="t" r="r" b="b"/>
              <a:pathLst>
                <a:path w="18745" h="32296" extrusionOk="0">
                  <a:moveTo>
                    <a:pt x="2337" y="8411"/>
                  </a:moveTo>
                  <a:cubicBezTo>
                    <a:pt x="2363" y="8178"/>
                    <a:pt x="2285" y="8048"/>
                    <a:pt x="2129" y="7996"/>
                  </a:cubicBezTo>
                  <a:cubicBezTo>
                    <a:pt x="2311" y="7658"/>
                    <a:pt x="2830" y="7632"/>
                    <a:pt x="3142" y="7399"/>
                  </a:cubicBezTo>
                  <a:cubicBezTo>
                    <a:pt x="2363" y="5815"/>
                    <a:pt x="5244" y="5140"/>
                    <a:pt x="4518" y="3609"/>
                  </a:cubicBezTo>
                  <a:cubicBezTo>
                    <a:pt x="4803" y="3167"/>
                    <a:pt x="5115" y="3167"/>
                    <a:pt x="5115" y="2804"/>
                  </a:cubicBezTo>
                  <a:cubicBezTo>
                    <a:pt x="5193" y="1895"/>
                    <a:pt x="5322" y="2259"/>
                    <a:pt x="5712" y="1610"/>
                  </a:cubicBezTo>
                  <a:cubicBezTo>
                    <a:pt x="5816" y="1480"/>
                    <a:pt x="5997" y="1324"/>
                    <a:pt x="5919" y="1013"/>
                  </a:cubicBezTo>
                  <a:cubicBezTo>
                    <a:pt x="9476" y="571"/>
                    <a:pt x="13370" y="467"/>
                    <a:pt x="16901" y="0"/>
                  </a:cubicBezTo>
                  <a:cubicBezTo>
                    <a:pt x="16823" y="441"/>
                    <a:pt x="17186" y="389"/>
                    <a:pt x="17498" y="415"/>
                  </a:cubicBezTo>
                  <a:cubicBezTo>
                    <a:pt x="17264" y="5426"/>
                    <a:pt x="17342" y="10540"/>
                    <a:pt x="17109" y="15602"/>
                  </a:cubicBezTo>
                  <a:cubicBezTo>
                    <a:pt x="16875" y="20665"/>
                    <a:pt x="18043" y="25416"/>
                    <a:pt x="18510" y="29855"/>
                  </a:cubicBezTo>
                  <a:lnTo>
                    <a:pt x="18510" y="30218"/>
                  </a:lnTo>
                  <a:cubicBezTo>
                    <a:pt x="18043" y="30322"/>
                    <a:pt x="18744" y="30530"/>
                    <a:pt x="18303" y="30815"/>
                  </a:cubicBezTo>
                  <a:cubicBezTo>
                    <a:pt x="17784" y="30608"/>
                    <a:pt x="17342" y="30244"/>
                    <a:pt x="17109" y="30815"/>
                  </a:cubicBezTo>
                  <a:cubicBezTo>
                    <a:pt x="16511" y="30660"/>
                    <a:pt x="16460" y="30426"/>
                    <a:pt x="15914" y="30400"/>
                  </a:cubicBezTo>
                  <a:cubicBezTo>
                    <a:pt x="15084" y="30400"/>
                    <a:pt x="14227" y="31257"/>
                    <a:pt x="13318" y="31205"/>
                  </a:cubicBezTo>
                  <a:cubicBezTo>
                    <a:pt x="12929" y="31438"/>
                    <a:pt x="12877" y="31984"/>
                    <a:pt x="12513" y="32217"/>
                  </a:cubicBezTo>
                  <a:cubicBezTo>
                    <a:pt x="11631" y="32295"/>
                    <a:pt x="11813" y="31309"/>
                    <a:pt x="11501" y="30815"/>
                  </a:cubicBezTo>
                  <a:cubicBezTo>
                    <a:pt x="11345" y="30218"/>
                    <a:pt x="10774" y="30063"/>
                    <a:pt x="10515" y="29595"/>
                  </a:cubicBezTo>
                  <a:cubicBezTo>
                    <a:pt x="10333" y="28505"/>
                    <a:pt x="10904" y="28116"/>
                    <a:pt x="10904" y="27207"/>
                  </a:cubicBezTo>
                  <a:cubicBezTo>
                    <a:pt x="7685" y="26766"/>
                    <a:pt x="4102" y="27726"/>
                    <a:pt x="520" y="27596"/>
                  </a:cubicBezTo>
                  <a:cubicBezTo>
                    <a:pt x="0" y="26843"/>
                    <a:pt x="78" y="25779"/>
                    <a:pt x="935" y="26013"/>
                  </a:cubicBezTo>
                  <a:cubicBezTo>
                    <a:pt x="675" y="25727"/>
                    <a:pt x="753" y="25104"/>
                    <a:pt x="727" y="25000"/>
                  </a:cubicBezTo>
                  <a:cubicBezTo>
                    <a:pt x="623" y="24689"/>
                    <a:pt x="779" y="24325"/>
                    <a:pt x="935" y="24014"/>
                  </a:cubicBezTo>
                  <a:cubicBezTo>
                    <a:pt x="909" y="24014"/>
                    <a:pt x="1272" y="23910"/>
                    <a:pt x="1117" y="23806"/>
                  </a:cubicBezTo>
                  <a:cubicBezTo>
                    <a:pt x="546" y="23339"/>
                    <a:pt x="2129" y="23001"/>
                    <a:pt x="1532" y="22196"/>
                  </a:cubicBezTo>
                  <a:cubicBezTo>
                    <a:pt x="2077" y="21833"/>
                    <a:pt x="2545" y="21366"/>
                    <a:pt x="2908" y="20795"/>
                  </a:cubicBezTo>
                  <a:cubicBezTo>
                    <a:pt x="2830" y="20223"/>
                    <a:pt x="3557" y="19678"/>
                    <a:pt x="2519" y="19808"/>
                  </a:cubicBezTo>
                  <a:cubicBezTo>
                    <a:pt x="2934" y="19548"/>
                    <a:pt x="3220" y="19159"/>
                    <a:pt x="3713" y="19003"/>
                  </a:cubicBezTo>
                  <a:cubicBezTo>
                    <a:pt x="3635" y="18432"/>
                    <a:pt x="3038" y="18354"/>
                    <a:pt x="2726" y="18017"/>
                  </a:cubicBezTo>
                  <a:cubicBezTo>
                    <a:pt x="3168" y="17601"/>
                    <a:pt x="2545" y="17368"/>
                    <a:pt x="2908" y="17004"/>
                  </a:cubicBezTo>
                  <a:cubicBezTo>
                    <a:pt x="2856" y="16745"/>
                    <a:pt x="2415" y="16849"/>
                    <a:pt x="2129" y="16797"/>
                  </a:cubicBezTo>
                  <a:cubicBezTo>
                    <a:pt x="2311" y="16589"/>
                    <a:pt x="2519" y="16407"/>
                    <a:pt x="2726" y="16200"/>
                  </a:cubicBezTo>
                  <a:cubicBezTo>
                    <a:pt x="2700" y="15966"/>
                    <a:pt x="2363" y="16044"/>
                    <a:pt x="2129" y="15992"/>
                  </a:cubicBezTo>
                  <a:cubicBezTo>
                    <a:pt x="2025" y="15369"/>
                    <a:pt x="2363" y="15187"/>
                    <a:pt x="2726" y="15005"/>
                  </a:cubicBezTo>
                  <a:cubicBezTo>
                    <a:pt x="2674" y="14590"/>
                    <a:pt x="1973" y="14824"/>
                    <a:pt x="1921" y="14408"/>
                  </a:cubicBezTo>
                  <a:cubicBezTo>
                    <a:pt x="1636" y="13577"/>
                    <a:pt x="2622" y="13655"/>
                    <a:pt x="2311" y="12591"/>
                  </a:cubicBezTo>
                  <a:cubicBezTo>
                    <a:pt x="2285" y="12513"/>
                    <a:pt x="1921" y="12253"/>
                    <a:pt x="1921" y="12202"/>
                  </a:cubicBezTo>
                  <a:cubicBezTo>
                    <a:pt x="1844" y="11812"/>
                    <a:pt x="2155" y="11527"/>
                    <a:pt x="2129" y="11397"/>
                  </a:cubicBezTo>
                  <a:cubicBezTo>
                    <a:pt x="1921" y="10852"/>
                    <a:pt x="1376" y="10904"/>
                    <a:pt x="1532" y="10410"/>
                  </a:cubicBezTo>
                  <a:cubicBezTo>
                    <a:pt x="1818" y="10151"/>
                    <a:pt x="1792" y="9606"/>
                    <a:pt x="2311" y="9606"/>
                  </a:cubicBezTo>
                  <a:cubicBezTo>
                    <a:pt x="2285" y="9372"/>
                    <a:pt x="1947" y="9424"/>
                    <a:pt x="1714" y="9398"/>
                  </a:cubicBezTo>
                  <a:cubicBezTo>
                    <a:pt x="1740" y="9034"/>
                    <a:pt x="2389" y="9268"/>
                    <a:pt x="2311" y="8801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96"/>
            <p:cNvSpPr/>
            <p:nvPr/>
          </p:nvSpPr>
          <p:spPr>
            <a:xfrm>
              <a:off x="4866925" y="2541075"/>
              <a:ext cx="927450" cy="491325"/>
            </a:xfrm>
            <a:custGeom>
              <a:avLst/>
              <a:gdLst/>
              <a:ahLst/>
              <a:cxnLst/>
              <a:rect l="l" t="t" r="r" b="b"/>
              <a:pathLst>
                <a:path w="37098" h="19653" extrusionOk="0">
                  <a:moveTo>
                    <a:pt x="935" y="19238"/>
                  </a:moveTo>
                  <a:cubicBezTo>
                    <a:pt x="1610" y="17394"/>
                    <a:pt x="0" y="15681"/>
                    <a:pt x="1739" y="15032"/>
                  </a:cubicBezTo>
                  <a:cubicBezTo>
                    <a:pt x="2700" y="15110"/>
                    <a:pt x="3531" y="16200"/>
                    <a:pt x="4517" y="15629"/>
                  </a:cubicBezTo>
                  <a:cubicBezTo>
                    <a:pt x="4699" y="14642"/>
                    <a:pt x="3868" y="14694"/>
                    <a:pt x="4128" y="13630"/>
                  </a:cubicBezTo>
                  <a:cubicBezTo>
                    <a:pt x="4829" y="13526"/>
                    <a:pt x="5192" y="13085"/>
                    <a:pt x="5919" y="13033"/>
                  </a:cubicBezTo>
                  <a:cubicBezTo>
                    <a:pt x="6309" y="12306"/>
                    <a:pt x="5660" y="12306"/>
                    <a:pt x="5711" y="11423"/>
                  </a:cubicBezTo>
                  <a:cubicBezTo>
                    <a:pt x="5945" y="11034"/>
                    <a:pt x="7165" y="10619"/>
                    <a:pt x="6724" y="10229"/>
                  </a:cubicBezTo>
                  <a:cubicBezTo>
                    <a:pt x="7087" y="9996"/>
                    <a:pt x="7684" y="10047"/>
                    <a:pt x="7918" y="10437"/>
                  </a:cubicBezTo>
                  <a:cubicBezTo>
                    <a:pt x="8671" y="10177"/>
                    <a:pt x="8204" y="9918"/>
                    <a:pt x="8931" y="9632"/>
                  </a:cubicBezTo>
                  <a:cubicBezTo>
                    <a:pt x="9683" y="9736"/>
                    <a:pt x="10410" y="9866"/>
                    <a:pt x="10722" y="10437"/>
                  </a:cubicBezTo>
                  <a:cubicBezTo>
                    <a:pt x="11293" y="10151"/>
                    <a:pt x="11293" y="9269"/>
                    <a:pt x="11916" y="9035"/>
                  </a:cubicBezTo>
                  <a:cubicBezTo>
                    <a:pt x="12435" y="9243"/>
                    <a:pt x="13058" y="9347"/>
                    <a:pt x="13318" y="9840"/>
                  </a:cubicBezTo>
                  <a:cubicBezTo>
                    <a:pt x="13811" y="9321"/>
                    <a:pt x="13785" y="8282"/>
                    <a:pt x="14330" y="7815"/>
                  </a:cubicBezTo>
                  <a:cubicBezTo>
                    <a:pt x="14928" y="7218"/>
                    <a:pt x="14668" y="8516"/>
                    <a:pt x="15525" y="8230"/>
                  </a:cubicBezTo>
                  <a:cubicBezTo>
                    <a:pt x="15758" y="8775"/>
                    <a:pt x="16563" y="8230"/>
                    <a:pt x="16927" y="8230"/>
                  </a:cubicBezTo>
                  <a:cubicBezTo>
                    <a:pt x="17030" y="7815"/>
                    <a:pt x="16667" y="6906"/>
                    <a:pt x="17108" y="6828"/>
                  </a:cubicBezTo>
                  <a:cubicBezTo>
                    <a:pt x="17082" y="6205"/>
                    <a:pt x="17913" y="6439"/>
                    <a:pt x="18121" y="6024"/>
                  </a:cubicBezTo>
                  <a:cubicBezTo>
                    <a:pt x="17965" y="4933"/>
                    <a:pt x="18796" y="4855"/>
                    <a:pt x="19107" y="4232"/>
                  </a:cubicBezTo>
                  <a:cubicBezTo>
                    <a:pt x="19185" y="3739"/>
                    <a:pt x="18744" y="3791"/>
                    <a:pt x="18925" y="3220"/>
                  </a:cubicBezTo>
                  <a:cubicBezTo>
                    <a:pt x="19211" y="2675"/>
                    <a:pt x="19834" y="3453"/>
                    <a:pt x="19912" y="3427"/>
                  </a:cubicBezTo>
                  <a:cubicBezTo>
                    <a:pt x="20613" y="3298"/>
                    <a:pt x="20743" y="2311"/>
                    <a:pt x="21911" y="2441"/>
                  </a:cubicBezTo>
                  <a:cubicBezTo>
                    <a:pt x="21963" y="1584"/>
                    <a:pt x="21599" y="1143"/>
                    <a:pt x="21522" y="416"/>
                  </a:cubicBezTo>
                  <a:cubicBezTo>
                    <a:pt x="21729" y="1"/>
                    <a:pt x="22145" y="442"/>
                    <a:pt x="22508" y="416"/>
                  </a:cubicBezTo>
                  <a:cubicBezTo>
                    <a:pt x="22923" y="390"/>
                    <a:pt x="23131" y="104"/>
                    <a:pt x="23521" y="234"/>
                  </a:cubicBezTo>
                  <a:cubicBezTo>
                    <a:pt x="24377" y="520"/>
                    <a:pt x="24533" y="1532"/>
                    <a:pt x="25104" y="2026"/>
                  </a:cubicBezTo>
                  <a:cubicBezTo>
                    <a:pt x="26220" y="1922"/>
                    <a:pt x="27025" y="2129"/>
                    <a:pt x="27518" y="2623"/>
                  </a:cubicBezTo>
                  <a:cubicBezTo>
                    <a:pt x="28142" y="2804"/>
                    <a:pt x="28116" y="2311"/>
                    <a:pt x="28505" y="2233"/>
                  </a:cubicBezTo>
                  <a:cubicBezTo>
                    <a:pt x="29362" y="2181"/>
                    <a:pt x="29310" y="2882"/>
                    <a:pt x="30115" y="2415"/>
                  </a:cubicBezTo>
                  <a:cubicBezTo>
                    <a:pt x="30738" y="2337"/>
                    <a:pt x="30893" y="1740"/>
                    <a:pt x="31309" y="1428"/>
                  </a:cubicBezTo>
                  <a:cubicBezTo>
                    <a:pt x="31828" y="2103"/>
                    <a:pt x="32529" y="2597"/>
                    <a:pt x="33308" y="3012"/>
                  </a:cubicBezTo>
                  <a:cubicBezTo>
                    <a:pt x="33308" y="3635"/>
                    <a:pt x="33775" y="4336"/>
                    <a:pt x="33308" y="4829"/>
                  </a:cubicBezTo>
                  <a:cubicBezTo>
                    <a:pt x="34450" y="6075"/>
                    <a:pt x="35125" y="7789"/>
                    <a:pt x="36709" y="8620"/>
                  </a:cubicBezTo>
                  <a:cubicBezTo>
                    <a:pt x="37046" y="8568"/>
                    <a:pt x="37098" y="8801"/>
                    <a:pt x="36890" y="8827"/>
                  </a:cubicBezTo>
                  <a:cubicBezTo>
                    <a:pt x="36319" y="10359"/>
                    <a:pt x="34502" y="10774"/>
                    <a:pt x="33697" y="12436"/>
                  </a:cubicBezTo>
                  <a:cubicBezTo>
                    <a:pt x="33386" y="13085"/>
                    <a:pt x="33334" y="13215"/>
                    <a:pt x="32711" y="13812"/>
                  </a:cubicBezTo>
                  <a:cubicBezTo>
                    <a:pt x="32451" y="14071"/>
                    <a:pt x="32165" y="14591"/>
                    <a:pt x="32114" y="14617"/>
                  </a:cubicBezTo>
                  <a:cubicBezTo>
                    <a:pt x="31958" y="14720"/>
                    <a:pt x="31413" y="14668"/>
                    <a:pt x="31101" y="14824"/>
                  </a:cubicBezTo>
                  <a:cubicBezTo>
                    <a:pt x="31023" y="14876"/>
                    <a:pt x="30971" y="15188"/>
                    <a:pt x="30919" y="15214"/>
                  </a:cubicBezTo>
                  <a:cubicBezTo>
                    <a:pt x="30790" y="15266"/>
                    <a:pt x="30608" y="15162"/>
                    <a:pt x="30504" y="15214"/>
                  </a:cubicBezTo>
                  <a:cubicBezTo>
                    <a:pt x="30089" y="15447"/>
                    <a:pt x="29647" y="15941"/>
                    <a:pt x="29310" y="16018"/>
                  </a:cubicBezTo>
                  <a:cubicBezTo>
                    <a:pt x="28765" y="16174"/>
                    <a:pt x="27337" y="16070"/>
                    <a:pt x="26324" y="16226"/>
                  </a:cubicBezTo>
                  <a:cubicBezTo>
                    <a:pt x="25883" y="16278"/>
                    <a:pt x="24559" y="16590"/>
                    <a:pt x="23910" y="16641"/>
                  </a:cubicBezTo>
                  <a:cubicBezTo>
                    <a:pt x="23079" y="16693"/>
                    <a:pt x="22326" y="16538"/>
                    <a:pt x="21522" y="16641"/>
                  </a:cubicBezTo>
                  <a:cubicBezTo>
                    <a:pt x="20431" y="16745"/>
                    <a:pt x="19055" y="17135"/>
                    <a:pt x="17524" y="17239"/>
                  </a:cubicBezTo>
                  <a:cubicBezTo>
                    <a:pt x="16745" y="17265"/>
                    <a:pt x="15940" y="17161"/>
                    <a:pt x="15135" y="17239"/>
                  </a:cubicBezTo>
                  <a:cubicBezTo>
                    <a:pt x="12124" y="17446"/>
                    <a:pt x="9112" y="18381"/>
                    <a:pt x="6542" y="17836"/>
                  </a:cubicBezTo>
                  <a:cubicBezTo>
                    <a:pt x="6386" y="18511"/>
                    <a:pt x="6828" y="18589"/>
                    <a:pt x="6750" y="19238"/>
                  </a:cubicBezTo>
                  <a:cubicBezTo>
                    <a:pt x="4725" y="19289"/>
                    <a:pt x="3038" y="19653"/>
                    <a:pt x="961" y="19627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96"/>
            <p:cNvSpPr/>
            <p:nvPr/>
          </p:nvSpPr>
          <p:spPr>
            <a:xfrm>
              <a:off x="5011000" y="2112075"/>
              <a:ext cx="405000" cy="684100"/>
            </a:xfrm>
            <a:custGeom>
              <a:avLst/>
              <a:gdLst/>
              <a:ahLst/>
              <a:cxnLst/>
              <a:rect l="l" t="t" r="r" b="b"/>
              <a:pathLst>
                <a:path w="16200" h="27364" extrusionOk="0">
                  <a:moveTo>
                    <a:pt x="5141" y="26377"/>
                  </a:moveTo>
                  <a:cubicBezTo>
                    <a:pt x="4881" y="26429"/>
                    <a:pt x="4829" y="26792"/>
                    <a:pt x="4544" y="26792"/>
                  </a:cubicBezTo>
                  <a:cubicBezTo>
                    <a:pt x="4128" y="26792"/>
                    <a:pt x="4050" y="26455"/>
                    <a:pt x="3765" y="26377"/>
                  </a:cubicBezTo>
                  <a:cubicBezTo>
                    <a:pt x="3427" y="26325"/>
                    <a:pt x="2415" y="26558"/>
                    <a:pt x="2363" y="26584"/>
                  </a:cubicBezTo>
                  <a:cubicBezTo>
                    <a:pt x="2311" y="26610"/>
                    <a:pt x="2415" y="27181"/>
                    <a:pt x="2363" y="27181"/>
                  </a:cubicBezTo>
                  <a:cubicBezTo>
                    <a:pt x="2103" y="27233"/>
                    <a:pt x="2285" y="26870"/>
                    <a:pt x="2155" y="26792"/>
                  </a:cubicBezTo>
                  <a:cubicBezTo>
                    <a:pt x="1844" y="26558"/>
                    <a:pt x="831" y="27363"/>
                    <a:pt x="364" y="27000"/>
                  </a:cubicBezTo>
                  <a:cubicBezTo>
                    <a:pt x="234" y="26065"/>
                    <a:pt x="727" y="25754"/>
                    <a:pt x="572" y="24793"/>
                  </a:cubicBezTo>
                  <a:cubicBezTo>
                    <a:pt x="961" y="24689"/>
                    <a:pt x="961" y="24196"/>
                    <a:pt x="1350" y="24585"/>
                  </a:cubicBezTo>
                  <a:cubicBezTo>
                    <a:pt x="1039" y="23677"/>
                    <a:pt x="2233" y="22690"/>
                    <a:pt x="2363" y="21600"/>
                  </a:cubicBezTo>
                  <a:cubicBezTo>
                    <a:pt x="2519" y="21626"/>
                    <a:pt x="2570" y="21782"/>
                    <a:pt x="2752" y="21782"/>
                  </a:cubicBezTo>
                  <a:cubicBezTo>
                    <a:pt x="2519" y="21470"/>
                    <a:pt x="2519" y="20562"/>
                    <a:pt x="2363" y="19990"/>
                  </a:cubicBezTo>
                  <a:cubicBezTo>
                    <a:pt x="2337" y="19912"/>
                    <a:pt x="1896" y="19445"/>
                    <a:pt x="1947" y="19393"/>
                  </a:cubicBezTo>
                  <a:cubicBezTo>
                    <a:pt x="2337" y="19082"/>
                    <a:pt x="1662" y="19445"/>
                    <a:pt x="1558" y="18978"/>
                  </a:cubicBezTo>
                  <a:cubicBezTo>
                    <a:pt x="1844" y="18537"/>
                    <a:pt x="1532" y="17498"/>
                    <a:pt x="2155" y="17394"/>
                  </a:cubicBezTo>
                  <a:cubicBezTo>
                    <a:pt x="1454" y="12436"/>
                    <a:pt x="1195" y="7010"/>
                    <a:pt x="546" y="1974"/>
                  </a:cubicBezTo>
                  <a:cubicBezTo>
                    <a:pt x="0" y="2129"/>
                    <a:pt x="1506" y="2129"/>
                    <a:pt x="1558" y="2181"/>
                  </a:cubicBezTo>
                  <a:cubicBezTo>
                    <a:pt x="1558" y="2181"/>
                    <a:pt x="1324" y="2597"/>
                    <a:pt x="1350" y="2597"/>
                  </a:cubicBezTo>
                  <a:cubicBezTo>
                    <a:pt x="1298" y="2597"/>
                    <a:pt x="2103" y="2259"/>
                    <a:pt x="2545" y="2000"/>
                  </a:cubicBezTo>
                  <a:cubicBezTo>
                    <a:pt x="2908" y="1766"/>
                    <a:pt x="3116" y="1428"/>
                    <a:pt x="3557" y="1195"/>
                  </a:cubicBezTo>
                  <a:cubicBezTo>
                    <a:pt x="3791" y="1065"/>
                    <a:pt x="3920" y="1402"/>
                    <a:pt x="3946" y="1402"/>
                  </a:cubicBezTo>
                  <a:cubicBezTo>
                    <a:pt x="4180" y="1325"/>
                    <a:pt x="4050" y="1169"/>
                    <a:pt x="3946" y="1195"/>
                  </a:cubicBezTo>
                  <a:cubicBezTo>
                    <a:pt x="5348" y="805"/>
                    <a:pt x="7217" y="831"/>
                    <a:pt x="8957" y="598"/>
                  </a:cubicBezTo>
                  <a:cubicBezTo>
                    <a:pt x="9917" y="442"/>
                    <a:pt x="11838" y="182"/>
                    <a:pt x="13344" y="1"/>
                  </a:cubicBezTo>
                  <a:cubicBezTo>
                    <a:pt x="13552" y="260"/>
                    <a:pt x="13344" y="624"/>
                    <a:pt x="13344" y="598"/>
                  </a:cubicBezTo>
                  <a:cubicBezTo>
                    <a:pt x="13422" y="857"/>
                    <a:pt x="13682" y="909"/>
                    <a:pt x="13734" y="1195"/>
                  </a:cubicBezTo>
                  <a:cubicBezTo>
                    <a:pt x="13812" y="1558"/>
                    <a:pt x="13708" y="2000"/>
                    <a:pt x="13734" y="2389"/>
                  </a:cubicBezTo>
                  <a:cubicBezTo>
                    <a:pt x="13889" y="3999"/>
                    <a:pt x="14331" y="5868"/>
                    <a:pt x="14538" y="7789"/>
                  </a:cubicBezTo>
                  <a:cubicBezTo>
                    <a:pt x="14720" y="9346"/>
                    <a:pt x="14772" y="11008"/>
                    <a:pt x="14954" y="12592"/>
                  </a:cubicBezTo>
                  <a:cubicBezTo>
                    <a:pt x="15110" y="13993"/>
                    <a:pt x="15499" y="15421"/>
                    <a:pt x="15551" y="16590"/>
                  </a:cubicBezTo>
                  <a:cubicBezTo>
                    <a:pt x="15577" y="17264"/>
                    <a:pt x="15239" y="17550"/>
                    <a:pt x="15551" y="18199"/>
                  </a:cubicBezTo>
                  <a:cubicBezTo>
                    <a:pt x="14564" y="17498"/>
                    <a:pt x="16200" y="19212"/>
                    <a:pt x="15135" y="18588"/>
                  </a:cubicBezTo>
                  <a:cubicBezTo>
                    <a:pt x="15317" y="19263"/>
                    <a:pt x="15577" y="18614"/>
                    <a:pt x="15940" y="19004"/>
                  </a:cubicBezTo>
                  <a:cubicBezTo>
                    <a:pt x="16018" y="19315"/>
                    <a:pt x="15187" y="19653"/>
                    <a:pt x="15135" y="19186"/>
                  </a:cubicBezTo>
                  <a:cubicBezTo>
                    <a:pt x="14876" y="18640"/>
                    <a:pt x="15161" y="19731"/>
                    <a:pt x="14928" y="19809"/>
                  </a:cubicBezTo>
                  <a:cubicBezTo>
                    <a:pt x="14798" y="19861"/>
                    <a:pt x="14461" y="19679"/>
                    <a:pt x="14538" y="19601"/>
                  </a:cubicBezTo>
                  <a:cubicBezTo>
                    <a:pt x="14331" y="19783"/>
                    <a:pt x="14746" y="20120"/>
                    <a:pt x="14331" y="20198"/>
                  </a:cubicBezTo>
                  <a:cubicBezTo>
                    <a:pt x="14097" y="20224"/>
                    <a:pt x="14045" y="19835"/>
                    <a:pt x="13941" y="19783"/>
                  </a:cubicBezTo>
                  <a:cubicBezTo>
                    <a:pt x="13682" y="19705"/>
                    <a:pt x="13137" y="20458"/>
                    <a:pt x="13137" y="19783"/>
                  </a:cubicBezTo>
                  <a:cubicBezTo>
                    <a:pt x="12436" y="20198"/>
                    <a:pt x="13085" y="20717"/>
                    <a:pt x="12929" y="21600"/>
                  </a:cubicBezTo>
                  <a:cubicBezTo>
                    <a:pt x="11838" y="21652"/>
                    <a:pt x="12358" y="23859"/>
                    <a:pt x="11138" y="23184"/>
                  </a:cubicBezTo>
                  <a:cubicBezTo>
                    <a:pt x="10982" y="23833"/>
                    <a:pt x="11008" y="24663"/>
                    <a:pt x="10748" y="25183"/>
                  </a:cubicBezTo>
                  <a:cubicBezTo>
                    <a:pt x="10151" y="25546"/>
                    <a:pt x="9814" y="24793"/>
                    <a:pt x="9943" y="24793"/>
                  </a:cubicBezTo>
                  <a:cubicBezTo>
                    <a:pt x="9736" y="24793"/>
                    <a:pt x="9736" y="25338"/>
                    <a:pt x="9346" y="25183"/>
                  </a:cubicBezTo>
                  <a:cubicBezTo>
                    <a:pt x="9346" y="24585"/>
                    <a:pt x="8983" y="24352"/>
                    <a:pt x="8541" y="24196"/>
                  </a:cubicBezTo>
                  <a:cubicBezTo>
                    <a:pt x="7866" y="23962"/>
                    <a:pt x="8412" y="24949"/>
                    <a:pt x="8541" y="24585"/>
                  </a:cubicBezTo>
                  <a:cubicBezTo>
                    <a:pt x="8438" y="24845"/>
                    <a:pt x="8074" y="24819"/>
                    <a:pt x="7944" y="25001"/>
                  </a:cubicBezTo>
                  <a:cubicBezTo>
                    <a:pt x="7737" y="25286"/>
                    <a:pt x="7815" y="25857"/>
                    <a:pt x="7737" y="25987"/>
                  </a:cubicBezTo>
                  <a:cubicBezTo>
                    <a:pt x="7711" y="26091"/>
                    <a:pt x="7088" y="26065"/>
                    <a:pt x="7529" y="26195"/>
                  </a:cubicBezTo>
                  <a:cubicBezTo>
                    <a:pt x="7373" y="26662"/>
                    <a:pt x="6594" y="26091"/>
                    <a:pt x="6542" y="25806"/>
                  </a:cubicBezTo>
                  <a:cubicBezTo>
                    <a:pt x="6023" y="25572"/>
                    <a:pt x="5842" y="26662"/>
                    <a:pt x="5530" y="25987"/>
                  </a:cubicBezTo>
                  <a:cubicBezTo>
                    <a:pt x="5218" y="26065"/>
                    <a:pt x="5712" y="26351"/>
                    <a:pt x="5348" y="26403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96"/>
            <p:cNvSpPr/>
            <p:nvPr/>
          </p:nvSpPr>
          <p:spPr>
            <a:xfrm>
              <a:off x="4550200" y="2031600"/>
              <a:ext cx="515350" cy="915800"/>
            </a:xfrm>
            <a:custGeom>
              <a:avLst/>
              <a:gdLst/>
              <a:ahLst/>
              <a:cxnLst/>
              <a:rect l="l" t="t" r="r" b="b"/>
              <a:pathLst>
                <a:path w="20614" h="36632" extrusionOk="0">
                  <a:moveTo>
                    <a:pt x="18380" y="33204"/>
                  </a:moveTo>
                  <a:cubicBezTo>
                    <a:pt x="17420" y="33230"/>
                    <a:pt x="16875" y="33698"/>
                    <a:pt x="16407" y="34217"/>
                  </a:cubicBezTo>
                  <a:cubicBezTo>
                    <a:pt x="16381" y="34944"/>
                    <a:pt x="17316" y="35385"/>
                    <a:pt x="16797" y="36008"/>
                  </a:cubicBezTo>
                  <a:cubicBezTo>
                    <a:pt x="15447" y="35307"/>
                    <a:pt x="13448" y="34710"/>
                    <a:pt x="13007" y="36605"/>
                  </a:cubicBezTo>
                  <a:cubicBezTo>
                    <a:pt x="12487" y="36631"/>
                    <a:pt x="11786" y="35904"/>
                    <a:pt x="11605" y="35411"/>
                  </a:cubicBezTo>
                  <a:cubicBezTo>
                    <a:pt x="11501" y="35125"/>
                    <a:pt x="11812" y="34814"/>
                    <a:pt x="11812" y="34398"/>
                  </a:cubicBezTo>
                  <a:cubicBezTo>
                    <a:pt x="11786" y="33646"/>
                    <a:pt x="11085" y="33230"/>
                    <a:pt x="11397" y="32607"/>
                  </a:cubicBezTo>
                  <a:cubicBezTo>
                    <a:pt x="10618" y="32374"/>
                    <a:pt x="10307" y="31465"/>
                    <a:pt x="9606" y="30998"/>
                  </a:cubicBezTo>
                  <a:cubicBezTo>
                    <a:pt x="9502" y="30946"/>
                    <a:pt x="9087" y="31101"/>
                    <a:pt x="9009" y="30998"/>
                  </a:cubicBezTo>
                  <a:cubicBezTo>
                    <a:pt x="8957" y="30946"/>
                    <a:pt x="9061" y="30660"/>
                    <a:pt x="9009" y="30608"/>
                  </a:cubicBezTo>
                  <a:cubicBezTo>
                    <a:pt x="8801" y="30478"/>
                    <a:pt x="8308" y="30556"/>
                    <a:pt x="7996" y="30400"/>
                  </a:cubicBezTo>
                  <a:cubicBezTo>
                    <a:pt x="7918" y="30349"/>
                    <a:pt x="7892" y="30037"/>
                    <a:pt x="7814" y="30011"/>
                  </a:cubicBezTo>
                  <a:cubicBezTo>
                    <a:pt x="6594" y="29466"/>
                    <a:pt x="6309" y="28479"/>
                    <a:pt x="7217" y="27000"/>
                  </a:cubicBezTo>
                  <a:cubicBezTo>
                    <a:pt x="7425" y="26636"/>
                    <a:pt x="7347" y="25883"/>
                    <a:pt x="7607" y="25001"/>
                  </a:cubicBezTo>
                  <a:cubicBezTo>
                    <a:pt x="7269" y="24637"/>
                    <a:pt x="6594" y="24196"/>
                    <a:pt x="6023" y="24196"/>
                  </a:cubicBezTo>
                  <a:cubicBezTo>
                    <a:pt x="5504" y="24222"/>
                    <a:pt x="5296" y="24663"/>
                    <a:pt x="4803" y="24611"/>
                  </a:cubicBezTo>
                  <a:cubicBezTo>
                    <a:pt x="4517" y="23936"/>
                    <a:pt x="4621" y="23080"/>
                    <a:pt x="4206" y="22405"/>
                  </a:cubicBezTo>
                  <a:cubicBezTo>
                    <a:pt x="3791" y="21704"/>
                    <a:pt x="3193" y="21704"/>
                    <a:pt x="2622" y="21210"/>
                  </a:cubicBezTo>
                  <a:cubicBezTo>
                    <a:pt x="2467" y="21055"/>
                    <a:pt x="2363" y="20769"/>
                    <a:pt x="2207" y="20613"/>
                  </a:cubicBezTo>
                  <a:cubicBezTo>
                    <a:pt x="1999" y="20406"/>
                    <a:pt x="1013" y="19705"/>
                    <a:pt x="831" y="19393"/>
                  </a:cubicBezTo>
                  <a:cubicBezTo>
                    <a:pt x="623" y="19082"/>
                    <a:pt x="571" y="18251"/>
                    <a:pt x="416" y="17810"/>
                  </a:cubicBezTo>
                  <a:cubicBezTo>
                    <a:pt x="260" y="17264"/>
                    <a:pt x="0" y="16901"/>
                    <a:pt x="26" y="16408"/>
                  </a:cubicBezTo>
                  <a:cubicBezTo>
                    <a:pt x="26" y="15343"/>
                    <a:pt x="883" y="15629"/>
                    <a:pt x="416" y="14201"/>
                  </a:cubicBezTo>
                  <a:cubicBezTo>
                    <a:pt x="623" y="13630"/>
                    <a:pt x="1324" y="13500"/>
                    <a:pt x="1817" y="13214"/>
                  </a:cubicBezTo>
                  <a:cubicBezTo>
                    <a:pt x="1636" y="12020"/>
                    <a:pt x="2363" y="11761"/>
                    <a:pt x="2622" y="11008"/>
                  </a:cubicBezTo>
                  <a:cubicBezTo>
                    <a:pt x="2518" y="9736"/>
                    <a:pt x="1350" y="9736"/>
                    <a:pt x="1817" y="8412"/>
                  </a:cubicBezTo>
                  <a:cubicBezTo>
                    <a:pt x="3012" y="8126"/>
                    <a:pt x="3998" y="7659"/>
                    <a:pt x="5011" y="7192"/>
                  </a:cubicBezTo>
                  <a:cubicBezTo>
                    <a:pt x="5218" y="5738"/>
                    <a:pt x="6257" y="5141"/>
                    <a:pt x="5997" y="3791"/>
                  </a:cubicBezTo>
                  <a:cubicBezTo>
                    <a:pt x="5893" y="3142"/>
                    <a:pt x="5530" y="2934"/>
                    <a:pt x="5011" y="2597"/>
                  </a:cubicBezTo>
                  <a:cubicBezTo>
                    <a:pt x="4621" y="2363"/>
                    <a:pt x="4647" y="1870"/>
                    <a:pt x="4206" y="1402"/>
                  </a:cubicBezTo>
                  <a:cubicBezTo>
                    <a:pt x="3868" y="1039"/>
                    <a:pt x="3375" y="1402"/>
                    <a:pt x="3609" y="805"/>
                  </a:cubicBezTo>
                  <a:cubicBezTo>
                    <a:pt x="8282" y="805"/>
                    <a:pt x="12384" y="260"/>
                    <a:pt x="16797" y="0"/>
                  </a:cubicBezTo>
                  <a:cubicBezTo>
                    <a:pt x="16589" y="1039"/>
                    <a:pt x="16979" y="1506"/>
                    <a:pt x="17394" y="2207"/>
                  </a:cubicBezTo>
                  <a:cubicBezTo>
                    <a:pt x="17472" y="2311"/>
                    <a:pt x="17757" y="2519"/>
                    <a:pt x="17783" y="2597"/>
                  </a:cubicBezTo>
                  <a:cubicBezTo>
                    <a:pt x="17861" y="2778"/>
                    <a:pt x="17705" y="3038"/>
                    <a:pt x="17783" y="3194"/>
                  </a:cubicBezTo>
                  <a:cubicBezTo>
                    <a:pt x="18095" y="3817"/>
                    <a:pt x="18640" y="4492"/>
                    <a:pt x="18796" y="5193"/>
                  </a:cubicBezTo>
                  <a:cubicBezTo>
                    <a:pt x="19004" y="6101"/>
                    <a:pt x="18900" y="7295"/>
                    <a:pt x="19004" y="8412"/>
                  </a:cubicBezTo>
                  <a:cubicBezTo>
                    <a:pt x="19289" y="11397"/>
                    <a:pt x="19730" y="14850"/>
                    <a:pt x="19990" y="17602"/>
                  </a:cubicBezTo>
                  <a:cubicBezTo>
                    <a:pt x="20068" y="18407"/>
                    <a:pt x="20224" y="19315"/>
                    <a:pt x="20198" y="19990"/>
                  </a:cubicBezTo>
                  <a:cubicBezTo>
                    <a:pt x="20172" y="20509"/>
                    <a:pt x="19912" y="20561"/>
                    <a:pt x="19782" y="21003"/>
                  </a:cubicBezTo>
                  <a:cubicBezTo>
                    <a:pt x="19730" y="21236"/>
                    <a:pt x="19964" y="21133"/>
                    <a:pt x="19990" y="21210"/>
                  </a:cubicBezTo>
                  <a:cubicBezTo>
                    <a:pt x="20016" y="21314"/>
                    <a:pt x="19756" y="21678"/>
                    <a:pt x="19782" y="22015"/>
                  </a:cubicBezTo>
                  <a:cubicBezTo>
                    <a:pt x="19860" y="22716"/>
                    <a:pt x="20613" y="23391"/>
                    <a:pt x="20587" y="24404"/>
                  </a:cubicBezTo>
                  <a:cubicBezTo>
                    <a:pt x="20587" y="24793"/>
                    <a:pt x="20405" y="24871"/>
                    <a:pt x="20198" y="25416"/>
                  </a:cubicBezTo>
                  <a:cubicBezTo>
                    <a:pt x="19912" y="26143"/>
                    <a:pt x="19912" y="26273"/>
                    <a:pt x="19601" y="26792"/>
                  </a:cubicBezTo>
                  <a:cubicBezTo>
                    <a:pt x="19419" y="27129"/>
                    <a:pt x="19081" y="27882"/>
                    <a:pt x="18588" y="28012"/>
                  </a:cubicBezTo>
                  <a:cubicBezTo>
                    <a:pt x="18926" y="28791"/>
                    <a:pt x="18458" y="29440"/>
                    <a:pt x="18380" y="30193"/>
                  </a:cubicBezTo>
                  <a:cubicBezTo>
                    <a:pt x="18380" y="30452"/>
                    <a:pt x="18614" y="30842"/>
                    <a:pt x="18588" y="31205"/>
                  </a:cubicBezTo>
                  <a:cubicBezTo>
                    <a:pt x="18562" y="31724"/>
                    <a:pt x="17913" y="32296"/>
                    <a:pt x="18380" y="33204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96"/>
            <p:cNvSpPr/>
            <p:nvPr/>
          </p:nvSpPr>
          <p:spPr>
            <a:xfrm>
              <a:off x="6707525" y="1761600"/>
              <a:ext cx="214850" cy="210975"/>
            </a:xfrm>
            <a:custGeom>
              <a:avLst/>
              <a:gdLst/>
              <a:ahLst/>
              <a:cxnLst/>
              <a:rect l="l" t="t" r="r" b="b"/>
              <a:pathLst>
                <a:path w="8594" h="8439" extrusionOk="0">
                  <a:moveTo>
                    <a:pt x="1" y="1792"/>
                  </a:moveTo>
                  <a:cubicBezTo>
                    <a:pt x="2597" y="1273"/>
                    <a:pt x="5089" y="624"/>
                    <a:pt x="7607" y="1"/>
                  </a:cubicBezTo>
                  <a:cubicBezTo>
                    <a:pt x="7945" y="1403"/>
                    <a:pt x="8516" y="2545"/>
                    <a:pt x="8594" y="4206"/>
                  </a:cubicBezTo>
                  <a:cubicBezTo>
                    <a:pt x="7374" y="4025"/>
                    <a:pt x="6906" y="5634"/>
                    <a:pt x="5998" y="4596"/>
                  </a:cubicBezTo>
                  <a:cubicBezTo>
                    <a:pt x="5998" y="5141"/>
                    <a:pt x="6335" y="5011"/>
                    <a:pt x="5998" y="5401"/>
                  </a:cubicBezTo>
                  <a:cubicBezTo>
                    <a:pt x="5011" y="5608"/>
                    <a:pt x="4155" y="5686"/>
                    <a:pt x="3402" y="6205"/>
                  </a:cubicBezTo>
                  <a:cubicBezTo>
                    <a:pt x="3194" y="6361"/>
                    <a:pt x="3194" y="6647"/>
                    <a:pt x="3012" y="6803"/>
                  </a:cubicBezTo>
                  <a:cubicBezTo>
                    <a:pt x="2882" y="6906"/>
                    <a:pt x="2545" y="6699"/>
                    <a:pt x="2415" y="6803"/>
                  </a:cubicBezTo>
                  <a:cubicBezTo>
                    <a:pt x="2233" y="6932"/>
                    <a:pt x="2363" y="7244"/>
                    <a:pt x="2207" y="7400"/>
                  </a:cubicBezTo>
                  <a:cubicBezTo>
                    <a:pt x="2078" y="7529"/>
                    <a:pt x="1740" y="7478"/>
                    <a:pt x="1610" y="7607"/>
                  </a:cubicBezTo>
                  <a:cubicBezTo>
                    <a:pt x="1351" y="7841"/>
                    <a:pt x="1221" y="8308"/>
                    <a:pt x="806" y="8412"/>
                  </a:cubicBezTo>
                  <a:cubicBezTo>
                    <a:pt x="572" y="8438"/>
                    <a:pt x="468" y="8360"/>
                    <a:pt x="416" y="8204"/>
                  </a:cubicBezTo>
                  <a:cubicBezTo>
                    <a:pt x="234" y="7555"/>
                    <a:pt x="1065" y="7919"/>
                    <a:pt x="1013" y="7400"/>
                  </a:cubicBezTo>
                  <a:cubicBezTo>
                    <a:pt x="676" y="5530"/>
                    <a:pt x="105" y="3921"/>
                    <a:pt x="1" y="1792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96"/>
            <p:cNvSpPr/>
            <p:nvPr/>
          </p:nvSpPr>
          <p:spPr>
            <a:xfrm>
              <a:off x="5705450" y="2219175"/>
              <a:ext cx="577000" cy="577650"/>
            </a:xfrm>
            <a:custGeom>
              <a:avLst/>
              <a:gdLst/>
              <a:ahLst/>
              <a:cxnLst/>
              <a:rect l="l" t="t" r="r" b="b"/>
              <a:pathLst>
                <a:path w="23080" h="23106" extrusionOk="0">
                  <a:moveTo>
                    <a:pt x="14928" y="7892"/>
                  </a:moveTo>
                  <a:cubicBezTo>
                    <a:pt x="15733" y="7710"/>
                    <a:pt x="15914" y="6880"/>
                    <a:pt x="16330" y="6309"/>
                  </a:cubicBezTo>
                  <a:cubicBezTo>
                    <a:pt x="16953" y="6309"/>
                    <a:pt x="17576" y="6049"/>
                    <a:pt x="17732" y="5114"/>
                  </a:cubicBezTo>
                  <a:cubicBezTo>
                    <a:pt x="18095" y="5192"/>
                    <a:pt x="18225" y="5530"/>
                    <a:pt x="18718" y="5504"/>
                  </a:cubicBezTo>
                  <a:cubicBezTo>
                    <a:pt x="19289" y="5478"/>
                    <a:pt x="19393" y="4777"/>
                    <a:pt x="19731" y="4491"/>
                  </a:cubicBezTo>
                  <a:cubicBezTo>
                    <a:pt x="20016" y="4258"/>
                    <a:pt x="20613" y="4517"/>
                    <a:pt x="20509" y="3894"/>
                  </a:cubicBezTo>
                  <a:cubicBezTo>
                    <a:pt x="20899" y="4258"/>
                    <a:pt x="21730" y="4050"/>
                    <a:pt x="22119" y="4310"/>
                  </a:cubicBezTo>
                  <a:cubicBezTo>
                    <a:pt x="22171" y="4362"/>
                    <a:pt x="22067" y="4647"/>
                    <a:pt x="22119" y="4699"/>
                  </a:cubicBezTo>
                  <a:cubicBezTo>
                    <a:pt x="22171" y="4777"/>
                    <a:pt x="22482" y="4647"/>
                    <a:pt x="22508" y="4699"/>
                  </a:cubicBezTo>
                  <a:cubicBezTo>
                    <a:pt x="22638" y="4907"/>
                    <a:pt x="22638" y="5192"/>
                    <a:pt x="22716" y="5296"/>
                  </a:cubicBezTo>
                  <a:cubicBezTo>
                    <a:pt x="22950" y="5686"/>
                    <a:pt x="23079" y="5919"/>
                    <a:pt x="22924" y="6698"/>
                  </a:cubicBezTo>
                  <a:cubicBezTo>
                    <a:pt x="21781" y="6672"/>
                    <a:pt x="21029" y="5348"/>
                    <a:pt x="20120" y="5711"/>
                  </a:cubicBezTo>
                  <a:cubicBezTo>
                    <a:pt x="19627" y="6361"/>
                    <a:pt x="19886" y="7243"/>
                    <a:pt x="19705" y="7892"/>
                  </a:cubicBezTo>
                  <a:cubicBezTo>
                    <a:pt x="19679" y="8022"/>
                    <a:pt x="19341" y="8230"/>
                    <a:pt x="19315" y="8308"/>
                  </a:cubicBezTo>
                  <a:cubicBezTo>
                    <a:pt x="19263" y="8463"/>
                    <a:pt x="19393" y="8775"/>
                    <a:pt x="19315" y="8905"/>
                  </a:cubicBezTo>
                  <a:cubicBezTo>
                    <a:pt x="19107" y="9242"/>
                    <a:pt x="18069" y="9009"/>
                    <a:pt x="18329" y="10099"/>
                  </a:cubicBezTo>
                  <a:cubicBezTo>
                    <a:pt x="16382" y="9813"/>
                    <a:pt x="17342" y="12461"/>
                    <a:pt x="16330" y="13110"/>
                  </a:cubicBezTo>
                  <a:cubicBezTo>
                    <a:pt x="15447" y="13214"/>
                    <a:pt x="15265" y="11916"/>
                    <a:pt x="14512" y="12513"/>
                  </a:cubicBezTo>
                  <a:cubicBezTo>
                    <a:pt x="14071" y="12955"/>
                    <a:pt x="14461" y="13396"/>
                    <a:pt x="14331" y="13915"/>
                  </a:cubicBezTo>
                  <a:cubicBezTo>
                    <a:pt x="14201" y="14356"/>
                    <a:pt x="13682" y="14876"/>
                    <a:pt x="13526" y="15291"/>
                  </a:cubicBezTo>
                  <a:cubicBezTo>
                    <a:pt x="13422" y="15603"/>
                    <a:pt x="13630" y="16018"/>
                    <a:pt x="13526" y="16303"/>
                  </a:cubicBezTo>
                  <a:cubicBezTo>
                    <a:pt x="13266" y="17056"/>
                    <a:pt x="12513" y="17498"/>
                    <a:pt x="12332" y="18510"/>
                  </a:cubicBezTo>
                  <a:cubicBezTo>
                    <a:pt x="12228" y="19055"/>
                    <a:pt x="12591" y="19704"/>
                    <a:pt x="12332" y="20301"/>
                  </a:cubicBezTo>
                  <a:cubicBezTo>
                    <a:pt x="11215" y="20275"/>
                    <a:pt x="11060" y="21158"/>
                    <a:pt x="9917" y="21106"/>
                  </a:cubicBezTo>
                  <a:cubicBezTo>
                    <a:pt x="9658" y="21236"/>
                    <a:pt x="9554" y="21522"/>
                    <a:pt x="9528" y="21911"/>
                  </a:cubicBezTo>
                  <a:cubicBezTo>
                    <a:pt x="8775" y="21833"/>
                    <a:pt x="8022" y="22768"/>
                    <a:pt x="7321" y="22093"/>
                  </a:cubicBezTo>
                  <a:cubicBezTo>
                    <a:pt x="6880" y="22378"/>
                    <a:pt x="6672" y="22923"/>
                    <a:pt x="6127" y="23105"/>
                  </a:cubicBezTo>
                  <a:cubicBezTo>
                    <a:pt x="5193" y="22794"/>
                    <a:pt x="4232" y="22482"/>
                    <a:pt x="4128" y="21314"/>
                  </a:cubicBezTo>
                  <a:cubicBezTo>
                    <a:pt x="2700" y="21288"/>
                    <a:pt x="2207" y="20457"/>
                    <a:pt x="1324" y="19315"/>
                  </a:cubicBezTo>
                  <a:cubicBezTo>
                    <a:pt x="883" y="18718"/>
                    <a:pt x="208" y="17965"/>
                    <a:pt x="130" y="17705"/>
                  </a:cubicBezTo>
                  <a:cubicBezTo>
                    <a:pt x="0" y="17212"/>
                    <a:pt x="468" y="16537"/>
                    <a:pt x="130" y="16096"/>
                  </a:cubicBezTo>
                  <a:cubicBezTo>
                    <a:pt x="1506" y="16407"/>
                    <a:pt x="935" y="14772"/>
                    <a:pt x="1921" y="14694"/>
                  </a:cubicBezTo>
                  <a:cubicBezTo>
                    <a:pt x="1480" y="13967"/>
                    <a:pt x="1766" y="12487"/>
                    <a:pt x="2129" y="11916"/>
                  </a:cubicBezTo>
                  <a:cubicBezTo>
                    <a:pt x="2752" y="11812"/>
                    <a:pt x="2700" y="12409"/>
                    <a:pt x="2934" y="12695"/>
                  </a:cubicBezTo>
                  <a:cubicBezTo>
                    <a:pt x="3869" y="12072"/>
                    <a:pt x="3168" y="10956"/>
                    <a:pt x="3531" y="10099"/>
                  </a:cubicBezTo>
                  <a:cubicBezTo>
                    <a:pt x="3713" y="9632"/>
                    <a:pt x="4803" y="9709"/>
                    <a:pt x="4336" y="8905"/>
                  </a:cubicBezTo>
                  <a:cubicBezTo>
                    <a:pt x="4647" y="8931"/>
                    <a:pt x="5089" y="8801"/>
                    <a:pt x="5115" y="9112"/>
                  </a:cubicBezTo>
                  <a:cubicBezTo>
                    <a:pt x="5608" y="8853"/>
                    <a:pt x="5919" y="8385"/>
                    <a:pt x="6335" y="7892"/>
                  </a:cubicBezTo>
                  <a:cubicBezTo>
                    <a:pt x="6620" y="7581"/>
                    <a:pt x="7166" y="7139"/>
                    <a:pt x="7321" y="6698"/>
                  </a:cubicBezTo>
                  <a:cubicBezTo>
                    <a:pt x="7425" y="6412"/>
                    <a:pt x="7425" y="5893"/>
                    <a:pt x="7451" y="5608"/>
                  </a:cubicBezTo>
                  <a:cubicBezTo>
                    <a:pt x="7503" y="5166"/>
                    <a:pt x="7399" y="4206"/>
                    <a:pt x="7529" y="3738"/>
                  </a:cubicBezTo>
                  <a:cubicBezTo>
                    <a:pt x="8230" y="1194"/>
                    <a:pt x="7373" y="260"/>
                    <a:pt x="7685" y="0"/>
                  </a:cubicBezTo>
                  <a:cubicBezTo>
                    <a:pt x="7970" y="1194"/>
                    <a:pt x="8464" y="4959"/>
                    <a:pt x="8723" y="5893"/>
                  </a:cubicBezTo>
                  <a:cubicBezTo>
                    <a:pt x="10566" y="5737"/>
                    <a:pt x="12046" y="5244"/>
                    <a:pt x="13915" y="5088"/>
                  </a:cubicBezTo>
                  <a:cubicBezTo>
                    <a:pt x="14175" y="6179"/>
                    <a:pt x="14305" y="7373"/>
                    <a:pt x="14512" y="8489"/>
                  </a:cubicBezTo>
                  <a:cubicBezTo>
                    <a:pt x="14694" y="8411"/>
                    <a:pt x="14876" y="8308"/>
                    <a:pt x="14928" y="8100"/>
                  </a:cubicBezTo>
                  <a:lnTo>
                    <a:pt x="14928" y="7892"/>
                  </a:ln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96"/>
            <p:cNvSpPr/>
            <p:nvPr/>
          </p:nvSpPr>
          <p:spPr>
            <a:xfrm>
              <a:off x="965025" y="1831700"/>
              <a:ext cx="824275" cy="1270150"/>
            </a:xfrm>
            <a:custGeom>
              <a:avLst/>
              <a:gdLst/>
              <a:ahLst/>
              <a:cxnLst/>
              <a:rect l="l" t="t" r="r" b="b"/>
              <a:pathLst>
                <a:path w="32971" h="50806" extrusionOk="0">
                  <a:moveTo>
                    <a:pt x="25571" y="44809"/>
                  </a:moveTo>
                  <a:cubicBezTo>
                    <a:pt x="24767" y="44861"/>
                    <a:pt x="25026" y="43874"/>
                    <a:pt x="24377" y="43796"/>
                  </a:cubicBezTo>
                  <a:cubicBezTo>
                    <a:pt x="23754" y="43822"/>
                    <a:pt x="23235" y="43329"/>
                    <a:pt x="22768" y="43796"/>
                  </a:cubicBezTo>
                  <a:cubicBezTo>
                    <a:pt x="22248" y="43900"/>
                    <a:pt x="22378" y="44393"/>
                    <a:pt x="22378" y="44809"/>
                  </a:cubicBezTo>
                  <a:cubicBezTo>
                    <a:pt x="22378" y="45120"/>
                    <a:pt x="22404" y="45276"/>
                    <a:pt x="22378" y="45614"/>
                  </a:cubicBezTo>
                  <a:cubicBezTo>
                    <a:pt x="22326" y="46315"/>
                    <a:pt x="22222" y="47067"/>
                    <a:pt x="22171" y="47794"/>
                  </a:cubicBezTo>
                  <a:cubicBezTo>
                    <a:pt x="22119" y="48469"/>
                    <a:pt x="22482" y="48988"/>
                    <a:pt x="22378" y="49612"/>
                  </a:cubicBezTo>
                  <a:cubicBezTo>
                    <a:pt x="22274" y="50105"/>
                    <a:pt x="21470" y="50183"/>
                    <a:pt x="21781" y="50806"/>
                  </a:cubicBezTo>
                  <a:cubicBezTo>
                    <a:pt x="17575" y="44939"/>
                    <a:pt x="12799" y="37670"/>
                    <a:pt x="8204" y="30998"/>
                  </a:cubicBezTo>
                  <a:cubicBezTo>
                    <a:pt x="7477" y="29959"/>
                    <a:pt x="6568" y="28817"/>
                    <a:pt x="5789" y="27597"/>
                  </a:cubicBezTo>
                  <a:cubicBezTo>
                    <a:pt x="5504" y="27130"/>
                    <a:pt x="5270" y="26662"/>
                    <a:pt x="4803" y="26013"/>
                  </a:cubicBezTo>
                  <a:cubicBezTo>
                    <a:pt x="4699" y="25883"/>
                    <a:pt x="4465" y="25728"/>
                    <a:pt x="4387" y="25598"/>
                  </a:cubicBezTo>
                  <a:cubicBezTo>
                    <a:pt x="4310" y="25442"/>
                    <a:pt x="4310" y="25182"/>
                    <a:pt x="4206" y="25001"/>
                  </a:cubicBezTo>
                  <a:cubicBezTo>
                    <a:pt x="3998" y="24715"/>
                    <a:pt x="3609" y="24508"/>
                    <a:pt x="3401" y="24196"/>
                  </a:cubicBezTo>
                  <a:cubicBezTo>
                    <a:pt x="3271" y="24014"/>
                    <a:pt x="3323" y="23781"/>
                    <a:pt x="3193" y="23599"/>
                  </a:cubicBezTo>
                  <a:cubicBezTo>
                    <a:pt x="2830" y="23002"/>
                    <a:pt x="1973" y="22067"/>
                    <a:pt x="1402" y="21210"/>
                  </a:cubicBezTo>
                  <a:cubicBezTo>
                    <a:pt x="441" y="19783"/>
                    <a:pt x="0" y="19549"/>
                    <a:pt x="389" y="17810"/>
                  </a:cubicBezTo>
                  <a:cubicBezTo>
                    <a:pt x="493" y="17446"/>
                    <a:pt x="727" y="17161"/>
                    <a:pt x="805" y="16797"/>
                  </a:cubicBezTo>
                  <a:cubicBezTo>
                    <a:pt x="1013" y="15940"/>
                    <a:pt x="1038" y="14928"/>
                    <a:pt x="1194" y="14201"/>
                  </a:cubicBezTo>
                  <a:cubicBezTo>
                    <a:pt x="2337" y="9502"/>
                    <a:pt x="3764" y="4699"/>
                    <a:pt x="4803" y="1"/>
                  </a:cubicBezTo>
                  <a:cubicBezTo>
                    <a:pt x="13941" y="2259"/>
                    <a:pt x="23391" y="4180"/>
                    <a:pt x="32970" y="5998"/>
                  </a:cubicBezTo>
                  <a:cubicBezTo>
                    <a:pt x="31490" y="13890"/>
                    <a:pt x="30192" y="22301"/>
                    <a:pt x="28557" y="30193"/>
                  </a:cubicBezTo>
                  <a:cubicBezTo>
                    <a:pt x="28064" y="32711"/>
                    <a:pt x="27830" y="35333"/>
                    <a:pt x="27363" y="37799"/>
                  </a:cubicBezTo>
                  <a:cubicBezTo>
                    <a:pt x="27155" y="39020"/>
                    <a:pt x="26792" y="40188"/>
                    <a:pt x="26558" y="41408"/>
                  </a:cubicBezTo>
                  <a:cubicBezTo>
                    <a:pt x="26350" y="42550"/>
                    <a:pt x="26402" y="43848"/>
                    <a:pt x="25571" y="44809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96"/>
            <p:cNvSpPr/>
            <p:nvPr/>
          </p:nvSpPr>
          <p:spPr>
            <a:xfrm>
              <a:off x="6526450" y="1956950"/>
              <a:ext cx="189550" cy="360250"/>
            </a:xfrm>
            <a:custGeom>
              <a:avLst/>
              <a:gdLst/>
              <a:ahLst/>
              <a:cxnLst/>
              <a:rect l="l" t="t" r="r" b="b"/>
              <a:pathLst>
                <a:path w="7582" h="14410" extrusionOk="0">
                  <a:moveTo>
                    <a:pt x="4855" y="14202"/>
                  </a:moveTo>
                  <a:lnTo>
                    <a:pt x="4855" y="13994"/>
                  </a:lnTo>
                  <a:cubicBezTo>
                    <a:pt x="4440" y="14124"/>
                    <a:pt x="3557" y="13734"/>
                    <a:pt x="3454" y="14202"/>
                  </a:cubicBezTo>
                  <a:cubicBezTo>
                    <a:pt x="2545" y="13371"/>
                    <a:pt x="1" y="12826"/>
                    <a:pt x="1455" y="10593"/>
                  </a:cubicBezTo>
                  <a:cubicBezTo>
                    <a:pt x="2026" y="10541"/>
                    <a:pt x="2026" y="10307"/>
                    <a:pt x="2675" y="9996"/>
                  </a:cubicBezTo>
                  <a:cubicBezTo>
                    <a:pt x="2493" y="9087"/>
                    <a:pt x="3142" y="8983"/>
                    <a:pt x="3272" y="8386"/>
                  </a:cubicBezTo>
                  <a:cubicBezTo>
                    <a:pt x="3583" y="8334"/>
                    <a:pt x="3609" y="8594"/>
                    <a:pt x="3869" y="8594"/>
                  </a:cubicBezTo>
                  <a:cubicBezTo>
                    <a:pt x="3428" y="8179"/>
                    <a:pt x="3895" y="7945"/>
                    <a:pt x="4051" y="7582"/>
                  </a:cubicBezTo>
                  <a:cubicBezTo>
                    <a:pt x="4103" y="7088"/>
                    <a:pt x="3531" y="7374"/>
                    <a:pt x="3272" y="6984"/>
                  </a:cubicBezTo>
                  <a:cubicBezTo>
                    <a:pt x="2805" y="6361"/>
                    <a:pt x="3505" y="6621"/>
                    <a:pt x="2856" y="6387"/>
                  </a:cubicBezTo>
                  <a:cubicBezTo>
                    <a:pt x="2779" y="6361"/>
                    <a:pt x="2363" y="6283"/>
                    <a:pt x="2259" y="6206"/>
                  </a:cubicBezTo>
                  <a:cubicBezTo>
                    <a:pt x="2078" y="6050"/>
                    <a:pt x="2207" y="5790"/>
                    <a:pt x="2052" y="5583"/>
                  </a:cubicBezTo>
                  <a:cubicBezTo>
                    <a:pt x="1792" y="5219"/>
                    <a:pt x="1195" y="5297"/>
                    <a:pt x="1065" y="4804"/>
                  </a:cubicBezTo>
                  <a:cubicBezTo>
                    <a:pt x="1091" y="3921"/>
                    <a:pt x="1844" y="3376"/>
                    <a:pt x="1065" y="2805"/>
                  </a:cubicBezTo>
                  <a:cubicBezTo>
                    <a:pt x="1117" y="2182"/>
                    <a:pt x="1662" y="1844"/>
                    <a:pt x="1870" y="1403"/>
                  </a:cubicBezTo>
                  <a:cubicBezTo>
                    <a:pt x="2078" y="884"/>
                    <a:pt x="1792" y="287"/>
                    <a:pt x="2259" y="1"/>
                  </a:cubicBezTo>
                  <a:cubicBezTo>
                    <a:pt x="2493" y="27"/>
                    <a:pt x="2363" y="209"/>
                    <a:pt x="2259" y="209"/>
                  </a:cubicBezTo>
                  <a:cubicBezTo>
                    <a:pt x="2908" y="313"/>
                    <a:pt x="2986" y="131"/>
                    <a:pt x="3869" y="390"/>
                  </a:cubicBezTo>
                  <a:cubicBezTo>
                    <a:pt x="3817" y="390"/>
                    <a:pt x="4414" y="572"/>
                    <a:pt x="4466" y="598"/>
                  </a:cubicBezTo>
                  <a:cubicBezTo>
                    <a:pt x="4492" y="624"/>
                    <a:pt x="4414" y="988"/>
                    <a:pt x="4466" y="988"/>
                  </a:cubicBezTo>
                  <a:cubicBezTo>
                    <a:pt x="4570" y="1039"/>
                    <a:pt x="4829" y="754"/>
                    <a:pt x="5063" y="806"/>
                  </a:cubicBezTo>
                  <a:cubicBezTo>
                    <a:pt x="5245" y="832"/>
                    <a:pt x="6024" y="1325"/>
                    <a:pt x="6465" y="1403"/>
                  </a:cubicBezTo>
                  <a:cubicBezTo>
                    <a:pt x="6647" y="3194"/>
                    <a:pt x="5219" y="3376"/>
                    <a:pt x="5660" y="5401"/>
                  </a:cubicBezTo>
                  <a:cubicBezTo>
                    <a:pt x="6283" y="5505"/>
                    <a:pt x="6361" y="5037"/>
                    <a:pt x="7062" y="5193"/>
                  </a:cubicBezTo>
                  <a:cubicBezTo>
                    <a:pt x="7581" y="5920"/>
                    <a:pt x="7088" y="6984"/>
                    <a:pt x="7062" y="7789"/>
                  </a:cubicBezTo>
                  <a:cubicBezTo>
                    <a:pt x="7010" y="8594"/>
                    <a:pt x="7426" y="9425"/>
                    <a:pt x="6854" y="9788"/>
                  </a:cubicBezTo>
                  <a:cubicBezTo>
                    <a:pt x="7114" y="9892"/>
                    <a:pt x="7348" y="9944"/>
                    <a:pt x="7062" y="10593"/>
                  </a:cubicBezTo>
                  <a:cubicBezTo>
                    <a:pt x="7010" y="10697"/>
                    <a:pt x="6595" y="10879"/>
                    <a:pt x="6465" y="11190"/>
                  </a:cubicBezTo>
                  <a:cubicBezTo>
                    <a:pt x="6179" y="11787"/>
                    <a:pt x="6439" y="12618"/>
                    <a:pt x="5660" y="12800"/>
                  </a:cubicBezTo>
                  <a:cubicBezTo>
                    <a:pt x="5816" y="13604"/>
                    <a:pt x="5686" y="13475"/>
                    <a:pt x="5660" y="14409"/>
                  </a:cubicBezTo>
                  <a:cubicBezTo>
                    <a:pt x="5504" y="14357"/>
                    <a:pt x="5453" y="14202"/>
                    <a:pt x="5245" y="14202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96"/>
            <p:cNvSpPr/>
            <p:nvPr/>
          </p:nvSpPr>
          <p:spPr>
            <a:xfrm>
              <a:off x="3910250" y="1894000"/>
              <a:ext cx="790550" cy="523800"/>
            </a:xfrm>
            <a:custGeom>
              <a:avLst/>
              <a:gdLst/>
              <a:ahLst/>
              <a:cxnLst/>
              <a:rect l="l" t="t" r="r" b="b"/>
              <a:pathLst>
                <a:path w="31622" h="20952" extrusionOk="0">
                  <a:moveTo>
                    <a:pt x="209" y="5193"/>
                  </a:moveTo>
                  <a:cubicBezTo>
                    <a:pt x="598" y="4933"/>
                    <a:pt x="754" y="3817"/>
                    <a:pt x="754" y="3064"/>
                  </a:cubicBezTo>
                  <a:cubicBezTo>
                    <a:pt x="754" y="2337"/>
                    <a:pt x="157" y="2623"/>
                    <a:pt x="338" y="2285"/>
                  </a:cubicBezTo>
                  <a:cubicBezTo>
                    <a:pt x="546" y="1948"/>
                    <a:pt x="1" y="1143"/>
                    <a:pt x="287" y="1013"/>
                  </a:cubicBezTo>
                  <a:lnTo>
                    <a:pt x="546" y="883"/>
                  </a:lnTo>
                  <a:cubicBezTo>
                    <a:pt x="546" y="883"/>
                    <a:pt x="23106" y="546"/>
                    <a:pt x="25391" y="1"/>
                  </a:cubicBezTo>
                  <a:cubicBezTo>
                    <a:pt x="25391" y="1"/>
                    <a:pt x="25313" y="806"/>
                    <a:pt x="25806" y="1013"/>
                  </a:cubicBezTo>
                  <a:cubicBezTo>
                    <a:pt x="26715" y="909"/>
                    <a:pt x="25832" y="1870"/>
                    <a:pt x="25806" y="2415"/>
                  </a:cubicBezTo>
                  <a:cubicBezTo>
                    <a:pt x="25780" y="3324"/>
                    <a:pt x="26455" y="4077"/>
                    <a:pt x="26611" y="5011"/>
                  </a:cubicBezTo>
                  <a:cubicBezTo>
                    <a:pt x="27286" y="5063"/>
                    <a:pt x="27571" y="5530"/>
                    <a:pt x="28402" y="5401"/>
                  </a:cubicBezTo>
                  <a:cubicBezTo>
                    <a:pt x="28662" y="5894"/>
                    <a:pt x="28376" y="5790"/>
                    <a:pt x="28610" y="6413"/>
                  </a:cubicBezTo>
                  <a:cubicBezTo>
                    <a:pt x="28739" y="6725"/>
                    <a:pt x="29622" y="6906"/>
                    <a:pt x="29804" y="7426"/>
                  </a:cubicBezTo>
                  <a:cubicBezTo>
                    <a:pt x="29830" y="7503"/>
                    <a:pt x="29518" y="7711"/>
                    <a:pt x="29596" y="7815"/>
                  </a:cubicBezTo>
                  <a:cubicBezTo>
                    <a:pt x="29726" y="7945"/>
                    <a:pt x="30089" y="7919"/>
                    <a:pt x="30219" y="8023"/>
                  </a:cubicBezTo>
                  <a:cubicBezTo>
                    <a:pt x="30349" y="8127"/>
                    <a:pt x="30453" y="8308"/>
                    <a:pt x="30609" y="8412"/>
                  </a:cubicBezTo>
                  <a:cubicBezTo>
                    <a:pt x="31491" y="9139"/>
                    <a:pt x="31621" y="9684"/>
                    <a:pt x="30816" y="11008"/>
                  </a:cubicBezTo>
                  <a:cubicBezTo>
                    <a:pt x="30401" y="11294"/>
                    <a:pt x="30868" y="12410"/>
                    <a:pt x="30219" y="12410"/>
                  </a:cubicBezTo>
                  <a:cubicBezTo>
                    <a:pt x="29856" y="13033"/>
                    <a:pt x="29596" y="11865"/>
                    <a:pt x="29414" y="12410"/>
                  </a:cubicBezTo>
                  <a:cubicBezTo>
                    <a:pt x="29908" y="13189"/>
                    <a:pt x="28013" y="13267"/>
                    <a:pt x="27208" y="13423"/>
                  </a:cubicBezTo>
                  <a:cubicBezTo>
                    <a:pt x="27338" y="13968"/>
                    <a:pt x="26637" y="14669"/>
                    <a:pt x="27208" y="15032"/>
                  </a:cubicBezTo>
                  <a:cubicBezTo>
                    <a:pt x="27390" y="15499"/>
                    <a:pt x="28013" y="15551"/>
                    <a:pt x="27805" y="16408"/>
                  </a:cubicBezTo>
                  <a:cubicBezTo>
                    <a:pt x="28013" y="17161"/>
                    <a:pt x="27052" y="16745"/>
                    <a:pt x="27208" y="17420"/>
                  </a:cubicBezTo>
                  <a:cubicBezTo>
                    <a:pt x="27364" y="18018"/>
                    <a:pt x="27000" y="18147"/>
                    <a:pt x="27026" y="18615"/>
                  </a:cubicBezTo>
                  <a:cubicBezTo>
                    <a:pt x="26663" y="18589"/>
                    <a:pt x="26585" y="18874"/>
                    <a:pt x="26351" y="18952"/>
                  </a:cubicBezTo>
                  <a:cubicBezTo>
                    <a:pt x="26351" y="18952"/>
                    <a:pt x="25650" y="19497"/>
                    <a:pt x="25728" y="20224"/>
                  </a:cubicBezTo>
                  <a:cubicBezTo>
                    <a:pt x="25780" y="20951"/>
                    <a:pt x="24482" y="18952"/>
                    <a:pt x="23807" y="18822"/>
                  </a:cubicBezTo>
                  <a:cubicBezTo>
                    <a:pt x="23677" y="18796"/>
                    <a:pt x="22094" y="19186"/>
                    <a:pt x="21626" y="19238"/>
                  </a:cubicBezTo>
                  <a:cubicBezTo>
                    <a:pt x="16538" y="19757"/>
                    <a:pt x="9736" y="19809"/>
                    <a:pt x="4440" y="19835"/>
                  </a:cubicBezTo>
                  <a:cubicBezTo>
                    <a:pt x="4622" y="19419"/>
                    <a:pt x="3947" y="19238"/>
                    <a:pt x="3843" y="18822"/>
                  </a:cubicBezTo>
                  <a:cubicBezTo>
                    <a:pt x="3791" y="18563"/>
                    <a:pt x="4077" y="17966"/>
                    <a:pt x="4051" y="17628"/>
                  </a:cubicBezTo>
                  <a:cubicBezTo>
                    <a:pt x="3999" y="17109"/>
                    <a:pt x="3739" y="16356"/>
                    <a:pt x="3635" y="15629"/>
                  </a:cubicBezTo>
                  <a:cubicBezTo>
                    <a:pt x="3635" y="15473"/>
                    <a:pt x="3869" y="15421"/>
                    <a:pt x="3843" y="15214"/>
                  </a:cubicBezTo>
                  <a:cubicBezTo>
                    <a:pt x="3843" y="15240"/>
                    <a:pt x="3661" y="14954"/>
                    <a:pt x="3635" y="14824"/>
                  </a:cubicBezTo>
                  <a:cubicBezTo>
                    <a:pt x="3532" y="14020"/>
                    <a:pt x="3661" y="14227"/>
                    <a:pt x="3246" y="13812"/>
                  </a:cubicBezTo>
                  <a:cubicBezTo>
                    <a:pt x="2935" y="13526"/>
                    <a:pt x="3324" y="13474"/>
                    <a:pt x="3038" y="13215"/>
                  </a:cubicBezTo>
                  <a:cubicBezTo>
                    <a:pt x="3142" y="13319"/>
                    <a:pt x="2571" y="13371"/>
                    <a:pt x="2649" y="13007"/>
                  </a:cubicBezTo>
                  <a:cubicBezTo>
                    <a:pt x="2831" y="10489"/>
                    <a:pt x="1143" y="9840"/>
                    <a:pt x="1247" y="7426"/>
                  </a:cubicBezTo>
                  <a:cubicBezTo>
                    <a:pt x="754" y="7062"/>
                    <a:pt x="131" y="6179"/>
                    <a:pt x="858" y="6205"/>
                  </a:cubicBezTo>
                  <a:cubicBezTo>
                    <a:pt x="494" y="6050"/>
                    <a:pt x="79" y="6257"/>
                    <a:pt x="53" y="5608"/>
                  </a:cubicBezTo>
                  <a:cubicBezTo>
                    <a:pt x="53" y="5271"/>
                    <a:pt x="209" y="5219"/>
                    <a:pt x="261" y="5427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96"/>
            <p:cNvSpPr/>
            <p:nvPr/>
          </p:nvSpPr>
          <p:spPr>
            <a:xfrm>
              <a:off x="1000050" y="839350"/>
              <a:ext cx="7175" cy="7175"/>
            </a:xfrm>
            <a:custGeom>
              <a:avLst/>
              <a:gdLst/>
              <a:ahLst/>
              <a:cxnLst/>
              <a:rect l="l" t="t" r="r" b="b"/>
              <a:pathLst>
                <a:path w="287" h="287" extrusionOk="0">
                  <a:moveTo>
                    <a:pt x="1" y="286"/>
                  </a:moveTo>
                  <a:cubicBezTo>
                    <a:pt x="131" y="234"/>
                    <a:pt x="235" y="130"/>
                    <a:pt x="286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96"/>
            <p:cNvSpPr/>
            <p:nvPr/>
          </p:nvSpPr>
          <p:spPr>
            <a:xfrm>
              <a:off x="6599150" y="3049250"/>
              <a:ext cx="11050" cy="3275"/>
            </a:xfrm>
            <a:custGeom>
              <a:avLst/>
              <a:gdLst/>
              <a:ahLst/>
              <a:cxnLst/>
              <a:rect l="l" t="t" r="r" b="b"/>
              <a:pathLst>
                <a:path w="442" h="131" extrusionOk="0">
                  <a:moveTo>
                    <a:pt x="0" y="131"/>
                  </a:moveTo>
                  <a:cubicBezTo>
                    <a:pt x="78" y="105"/>
                    <a:pt x="234" y="27"/>
                    <a:pt x="442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96"/>
            <p:cNvSpPr/>
            <p:nvPr/>
          </p:nvSpPr>
          <p:spPr>
            <a:xfrm>
              <a:off x="2498650" y="4573800"/>
              <a:ext cx="9750" cy="5225"/>
            </a:xfrm>
            <a:custGeom>
              <a:avLst/>
              <a:gdLst/>
              <a:ahLst/>
              <a:cxnLst/>
              <a:rect l="l" t="t" r="r" b="b"/>
              <a:pathLst>
                <a:path w="390" h="209" extrusionOk="0">
                  <a:moveTo>
                    <a:pt x="390" y="208"/>
                  </a:moveTo>
                  <a:cubicBezTo>
                    <a:pt x="208" y="208"/>
                    <a:pt x="130" y="104"/>
                    <a:pt x="0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96"/>
            <p:cNvSpPr/>
            <p:nvPr/>
          </p:nvSpPr>
          <p:spPr>
            <a:xfrm>
              <a:off x="2427250" y="4535500"/>
              <a:ext cx="17550" cy="5875"/>
            </a:xfrm>
            <a:custGeom>
              <a:avLst/>
              <a:gdLst/>
              <a:ahLst/>
              <a:cxnLst/>
              <a:rect l="l" t="t" r="r" b="b"/>
              <a:pathLst>
                <a:path w="702" h="235" extrusionOk="0">
                  <a:moveTo>
                    <a:pt x="1" y="1"/>
                  </a:moveTo>
                  <a:cubicBezTo>
                    <a:pt x="234" y="79"/>
                    <a:pt x="468" y="183"/>
                    <a:pt x="702" y="235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96"/>
            <p:cNvSpPr/>
            <p:nvPr/>
          </p:nvSpPr>
          <p:spPr>
            <a:xfrm>
              <a:off x="7342275" y="1149575"/>
              <a:ext cx="14300" cy="24700"/>
            </a:xfrm>
            <a:custGeom>
              <a:avLst/>
              <a:gdLst/>
              <a:ahLst/>
              <a:cxnLst/>
              <a:rect l="l" t="t" r="r" b="b"/>
              <a:pathLst>
                <a:path w="572" h="988" extrusionOk="0">
                  <a:moveTo>
                    <a:pt x="182" y="79"/>
                  </a:moveTo>
                  <a:cubicBezTo>
                    <a:pt x="572" y="1"/>
                    <a:pt x="494" y="987"/>
                    <a:pt x="0" y="676"/>
                  </a:cubicBezTo>
                  <a:lnTo>
                    <a:pt x="0" y="286"/>
                  </a:lnTo>
                  <a:cubicBezTo>
                    <a:pt x="156" y="312"/>
                    <a:pt x="182" y="209"/>
                    <a:pt x="182" y="79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96"/>
            <p:cNvSpPr/>
            <p:nvPr/>
          </p:nvSpPr>
          <p:spPr>
            <a:xfrm>
              <a:off x="7187150" y="1256675"/>
              <a:ext cx="28600" cy="22100"/>
            </a:xfrm>
            <a:custGeom>
              <a:avLst/>
              <a:gdLst/>
              <a:ahLst/>
              <a:cxnLst/>
              <a:rect l="l" t="t" r="r" b="b"/>
              <a:pathLst>
                <a:path w="1144" h="884" extrusionOk="0">
                  <a:moveTo>
                    <a:pt x="416" y="0"/>
                  </a:moveTo>
                  <a:cubicBezTo>
                    <a:pt x="1143" y="182"/>
                    <a:pt x="624" y="883"/>
                    <a:pt x="1" y="805"/>
                  </a:cubicBezTo>
                  <a:cubicBezTo>
                    <a:pt x="105" y="494"/>
                    <a:pt x="312" y="286"/>
                    <a:pt x="416" y="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96"/>
            <p:cNvSpPr/>
            <p:nvPr/>
          </p:nvSpPr>
          <p:spPr>
            <a:xfrm>
              <a:off x="6841225" y="799775"/>
              <a:ext cx="481600" cy="747025"/>
            </a:xfrm>
            <a:custGeom>
              <a:avLst/>
              <a:gdLst/>
              <a:ahLst/>
              <a:cxnLst/>
              <a:rect l="l" t="t" r="r" b="b"/>
              <a:pathLst>
                <a:path w="19264" h="29881" extrusionOk="0">
                  <a:moveTo>
                    <a:pt x="1" y="16433"/>
                  </a:moveTo>
                  <a:cubicBezTo>
                    <a:pt x="53" y="16096"/>
                    <a:pt x="546" y="16355"/>
                    <a:pt x="805" y="16225"/>
                  </a:cubicBezTo>
                  <a:cubicBezTo>
                    <a:pt x="1273" y="16018"/>
                    <a:pt x="1065" y="15265"/>
                    <a:pt x="1818" y="15421"/>
                  </a:cubicBezTo>
                  <a:cubicBezTo>
                    <a:pt x="1688" y="15005"/>
                    <a:pt x="1325" y="14850"/>
                    <a:pt x="1403" y="14227"/>
                  </a:cubicBezTo>
                  <a:cubicBezTo>
                    <a:pt x="1584" y="13603"/>
                    <a:pt x="1896" y="13110"/>
                    <a:pt x="2415" y="12825"/>
                  </a:cubicBezTo>
                  <a:cubicBezTo>
                    <a:pt x="1896" y="12279"/>
                    <a:pt x="2623" y="12072"/>
                    <a:pt x="2623" y="11630"/>
                  </a:cubicBezTo>
                  <a:cubicBezTo>
                    <a:pt x="2597" y="10826"/>
                    <a:pt x="1948" y="10229"/>
                    <a:pt x="2026" y="9424"/>
                  </a:cubicBezTo>
                  <a:cubicBezTo>
                    <a:pt x="2026" y="9476"/>
                    <a:pt x="2129" y="8619"/>
                    <a:pt x="2207" y="8437"/>
                  </a:cubicBezTo>
                  <a:cubicBezTo>
                    <a:pt x="2285" y="8256"/>
                    <a:pt x="2597" y="8307"/>
                    <a:pt x="2623" y="8022"/>
                  </a:cubicBezTo>
                  <a:cubicBezTo>
                    <a:pt x="2675" y="7399"/>
                    <a:pt x="2363" y="6672"/>
                    <a:pt x="2415" y="6023"/>
                  </a:cubicBezTo>
                  <a:cubicBezTo>
                    <a:pt x="2467" y="5452"/>
                    <a:pt x="2830" y="5166"/>
                    <a:pt x="3012" y="4621"/>
                  </a:cubicBezTo>
                  <a:cubicBezTo>
                    <a:pt x="3142" y="4232"/>
                    <a:pt x="3064" y="3686"/>
                    <a:pt x="3220" y="3219"/>
                  </a:cubicBezTo>
                  <a:cubicBezTo>
                    <a:pt x="3324" y="2856"/>
                    <a:pt x="3505" y="2518"/>
                    <a:pt x="3609" y="2233"/>
                  </a:cubicBezTo>
                  <a:cubicBezTo>
                    <a:pt x="3713" y="1947"/>
                    <a:pt x="3895" y="1506"/>
                    <a:pt x="4025" y="1220"/>
                  </a:cubicBezTo>
                  <a:cubicBezTo>
                    <a:pt x="4128" y="961"/>
                    <a:pt x="4154" y="312"/>
                    <a:pt x="4622" y="415"/>
                  </a:cubicBezTo>
                  <a:cubicBezTo>
                    <a:pt x="5141" y="260"/>
                    <a:pt x="4855" y="779"/>
                    <a:pt x="5011" y="1012"/>
                  </a:cubicBezTo>
                  <a:cubicBezTo>
                    <a:pt x="5245" y="1376"/>
                    <a:pt x="5660" y="1454"/>
                    <a:pt x="5816" y="1817"/>
                  </a:cubicBezTo>
                  <a:cubicBezTo>
                    <a:pt x="6880" y="1428"/>
                    <a:pt x="7607" y="701"/>
                    <a:pt x="8412" y="26"/>
                  </a:cubicBezTo>
                  <a:cubicBezTo>
                    <a:pt x="8775" y="78"/>
                    <a:pt x="9347" y="0"/>
                    <a:pt x="9814" y="234"/>
                  </a:cubicBezTo>
                  <a:cubicBezTo>
                    <a:pt x="9970" y="312"/>
                    <a:pt x="10048" y="727"/>
                    <a:pt x="10203" y="831"/>
                  </a:cubicBezTo>
                  <a:cubicBezTo>
                    <a:pt x="10385" y="935"/>
                    <a:pt x="10878" y="857"/>
                    <a:pt x="11008" y="1012"/>
                  </a:cubicBezTo>
                  <a:cubicBezTo>
                    <a:pt x="11164" y="1194"/>
                    <a:pt x="11372" y="2103"/>
                    <a:pt x="11605" y="2830"/>
                  </a:cubicBezTo>
                  <a:cubicBezTo>
                    <a:pt x="12046" y="4154"/>
                    <a:pt x="12384" y="5608"/>
                    <a:pt x="13007" y="7217"/>
                  </a:cubicBezTo>
                  <a:cubicBezTo>
                    <a:pt x="13189" y="7710"/>
                    <a:pt x="13578" y="8463"/>
                    <a:pt x="13604" y="9424"/>
                  </a:cubicBezTo>
                  <a:cubicBezTo>
                    <a:pt x="13968" y="9865"/>
                    <a:pt x="14772" y="9839"/>
                    <a:pt x="15603" y="9813"/>
                  </a:cubicBezTo>
                  <a:cubicBezTo>
                    <a:pt x="15603" y="11163"/>
                    <a:pt x="16200" y="11890"/>
                    <a:pt x="16797" y="12617"/>
                  </a:cubicBezTo>
                  <a:cubicBezTo>
                    <a:pt x="17005" y="12435"/>
                    <a:pt x="17213" y="12228"/>
                    <a:pt x="17394" y="12020"/>
                  </a:cubicBezTo>
                  <a:cubicBezTo>
                    <a:pt x="17862" y="12150"/>
                    <a:pt x="17940" y="12695"/>
                    <a:pt x="18407" y="12825"/>
                  </a:cubicBezTo>
                  <a:cubicBezTo>
                    <a:pt x="18407" y="13214"/>
                    <a:pt x="17862" y="13084"/>
                    <a:pt x="17992" y="13629"/>
                  </a:cubicBezTo>
                  <a:cubicBezTo>
                    <a:pt x="18147" y="14019"/>
                    <a:pt x="18666" y="14512"/>
                    <a:pt x="18796" y="13837"/>
                  </a:cubicBezTo>
                  <a:cubicBezTo>
                    <a:pt x="19264" y="14252"/>
                    <a:pt x="18251" y="15680"/>
                    <a:pt x="17602" y="15031"/>
                  </a:cubicBezTo>
                  <a:cubicBezTo>
                    <a:pt x="17342" y="15706"/>
                    <a:pt x="16953" y="16251"/>
                    <a:pt x="16408" y="16641"/>
                  </a:cubicBezTo>
                  <a:cubicBezTo>
                    <a:pt x="16174" y="16589"/>
                    <a:pt x="16278" y="16225"/>
                    <a:pt x="15993" y="16225"/>
                  </a:cubicBezTo>
                  <a:cubicBezTo>
                    <a:pt x="15447" y="16277"/>
                    <a:pt x="15785" y="17056"/>
                    <a:pt x="15785" y="17030"/>
                  </a:cubicBezTo>
                  <a:cubicBezTo>
                    <a:pt x="15629" y="17368"/>
                    <a:pt x="14902" y="17134"/>
                    <a:pt x="15188" y="17835"/>
                  </a:cubicBezTo>
                  <a:cubicBezTo>
                    <a:pt x="14850" y="17653"/>
                    <a:pt x="14201" y="17757"/>
                    <a:pt x="13994" y="17420"/>
                  </a:cubicBezTo>
                  <a:cubicBezTo>
                    <a:pt x="13682" y="17965"/>
                    <a:pt x="13578" y="18484"/>
                    <a:pt x="13007" y="17835"/>
                  </a:cubicBezTo>
                  <a:lnTo>
                    <a:pt x="13007" y="19419"/>
                  </a:lnTo>
                  <a:cubicBezTo>
                    <a:pt x="11761" y="19808"/>
                    <a:pt x="12384" y="18302"/>
                    <a:pt x="11813" y="18017"/>
                  </a:cubicBezTo>
                  <a:cubicBezTo>
                    <a:pt x="11216" y="17653"/>
                    <a:pt x="11527" y="18614"/>
                    <a:pt x="11397" y="18822"/>
                  </a:cubicBezTo>
                  <a:cubicBezTo>
                    <a:pt x="11372" y="18873"/>
                    <a:pt x="11008" y="18770"/>
                    <a:pt x="11008" y="18822"/>
                  </a:cubicBezTo>
                  <a:cubicBezTo>
                    <a:pt x="10904" y="19159"/>
                    <a:pt x="11190" y="19445"/>
                    <a:pt x="11190" y="19834"/>
                  </a:cubicBezTo>
                  <a:cubicBezTo>
                    <a:pt x="11190" y="20535"/>
                    <a:pt x="10800" y="21210"/>
                    <a:pt x="11008" y="22015"/>
                  </a:cubicBezTo>
                  <a:cubicBezTo>
                    <a:pt x="10593" y="22430"/>
                    <a:pt x="9295" y="21911"/>
                    <a:pt x="9606" y="23027"/>
                  </a:cubicBezTo>
                  <a:cubicBezTo>
                    <a:pt x="9373" y="23676"/>
                    <a:pt x="9373" y="22482"/>
                    <a:pt x="9399" y="22222"/>
                  </a:cubicBezTo>
                  <a:cubicBezTo>
                    <a:pt x="8801" y="22482"/>
                    <a:pt x="8256" y="23469"/>
                    <a:pt x="7997" y="22430"/>
                  </a:cubicBezTo>
                  <a:cubicBezTo>
                    <a:pt x="7477" y="23053"/>
                    <a:pt x="8204" y="23676"/>
                    <a:pt x="7815" y="24429"/>
                  </a:cubicBezTo>
                  <a:cubicBezTo>
                    <a:pt x="7529" y="24559"/>
                    <a:pt x="7685" y="23858"/>
                    <a:pt x="7607" y="23832"/>
                  </a:cubicBezTo>
                  <a:cubicBezTo>
                    <a:pt x="7425" y="23806"/>
                    <a:pt x="6751" y="24247"/>
                    <a:pt x="6595" y="24844"/>
                  </a:cubicBezTo>
                  <a:cubicBezTo>
                    <a:pt x="6517" y="25182"/>
                    <a:pt x="6673" y="25701"/>
                    <a:pt x="6595" y="26039"/>
                  </a:cubicBezTo>
                  <a:cubicBezTo>
                    <a:pt x="6543" y="26376"/>
                    <a:pt x="6231" y="26506"/>
                    <a:pt x="6205" y="26636"/>
                  </a:cubicBezTo>
                  <a:cubicBezTo>
                    <a:pt x="6127" y="26973"/>
                    <a:pt x="6491" y="27051"/>
                    <a:pt x="6413" y="27441"/>
                  </a:cubicBezTo>
                  <a:cubicBezTo>
                    <a:pt x="6335" y="27726"/>
                    <a:pt x="5894" y="27960"/>
                    <a:pt x="5816" y="28245"/>
                  </a:cubicBezTo>
                  <a:cubicBezTo>
                    <a:pt x="5582" y="28946"/>
                    <a:pt x="5894" y="29647"/>
                    <a:pt x="5608" y="29829"/>
                  </a:cubicBezTo>
                  <a:cubicBezTo>
                    <a:pt x="5089" y="29881"/>
                    <a:pt x="4959" y="29543"/>
                    <a:pt x="5011" y="29024"/>
                  </a:cubicBezTo>
                  <a:cubicBezTo>
                    <a:pt x="4336" y="29050"/>
                    <a:pt x="4154" y="28557"/>
                    <a:pt x="3817" y="28245"/>
                  </a:cubicBezTo>
                  <a:cubicBezTo>
                    <a:pt x="3973" y="27051"/>
                    <a:pt x="3142" y="26039"/>
                    <a:pt x="2804" y="25026"/>
                  </a:cubicBezTo>
                  <a:cubicBezTo>
                    <a:pt x="2571" y="24325"/>
                    <a:pt x="2597" y="23806"/>
                    <a:pt x="2415" y="23027"/>
                  </a:cubicBezTo>
                  <a:cubicBezTo>
                    <a:pt x="2389" y="22975"/>
                    <a:pt x="2207" y="23027"/>
                    <a:pt x="2207" y="22820"/>
                  </a:cubicBezTo>
                  <a:cubicBezTo>
                    <a:pt x="2207" y="22742"/>
                    <a:pt x="2389" y="22534"/>
                    <a:pt x="2415" y="22638"/>
                  </a:cubicBezTo>
                  <a:cubicBezTo>
                    <a:pt x="2311" y="22378"/>
                    <a:pt x="1896" y="22222"/>
                    <a:pt x="1818" y="22041"/>
                  </a:cubicBezTo>
                  <a:cubicBezTo>
                    <a:pt x="1740" y="21859"/>
                    <a:pt x="1610" y="21262"/>
                    <a:pt x="1610" y="21236"/>
                  </a:cubicBezTo>
                  <a:cubicBezTo>
                    <a:pt x="1195" y="19704"/>
                    <a:pt x="754" y="17965"/>
                    <a:pt x="1" y="16433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96"/>
            <p:cNvSpPr/>
            <p:nvPr/>
          </p:nvSpPr>
          <p:spPr>
            <a:xfrm>
              <a:off x="1040300" y="784175"/>
              <a:ext cx="19500" cy="24700"/>
            </a:xfrm>
            <a:custGeom>
              <a:avLst/>
              <a:gdLst/>
              <a:ahLst/>
              <a:cxnLst/>
              <a:rect l="l" t="t" r="r" b="b"/>
              <a:pathLst>
                <a:path w="780" h="988" extrusionOk="0">
                  <a:moveTo>
                    <a:pt x="182" y="105"/>
                  </a:moveTo>
                  <a:cubicBezTo>
                    <a:pt x="624" y="1"/>
                    <a:pt x="468" y="468"/>
                    <a:pt x="779" y="494"/>
                  </a:cubicBezTo>
                  <a:cubicBezTo>
                    <a:pt x="701" y="987"/>
                    <a:pt x="0" y="520"/>
                    <a:pt x="182" y="105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96"/>
            <p:cNvSpPr/>
            <p:nvPr/>
          </p:nvSpPr>
          <p:spPr>
            <a:xfrm>
              <a:off x="1020175" y="811450"/>
              <a:ext cx="22100" cy="19500"/>
            </a:xfrm>
            <a:custGeom>
              <a:avLst/>
              <a:gdLst/>
              <a:ahLst/>
              <a:cxnLst/>
              <a:rect l="l" t="t" r="r" b="b"/>
              <a:pathLst>
                <a:path w="884" h="780" extrusionOk="0">
                  <a:moveTo>
                    <a:pt x="390" y="0"/>
                  </a:moveTo>
                  <a:cubicBezTo>
                    <a:pt x="883" y="78"/>
                    <a:pt x="416" y="779"/>
                    <a:pt x="1" y="597"/>
                  </a:cubicBezTo>
                  <a:cubicBezTo>
                    <a:pt x="53" y="338"/>
                    <a:pt x="338" y="286"/>
                    <a:pt x="390" y="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96"/>
            <p:cNvSpPr/>
            <p:nvPr/>
          </p:nvSpPr>
          <p:spPr>
            <a:xfrm>
              <a:off x="818325" y="623875"/>
              <a:ext cx="850900" cy="634125"/>
            </a:xfrm>
            <a:custGeom>
              <a:avLst/>
              <a:gdLst/>
              <a:ahLst/>
              <a:cxnLst/>
              <a:rect l="l" t="t" r="r" b="b"/>
              <a:pathLst>
                <a:path w="34036" h="25365" extrusionOk="0">
                  <a:moveTo>
                    <a:pt x="676" y="15525"/>
                  </a:moveTo>
                  <a:cubicBezTo>
                    <a:pt x="806" y="14772"/>
                    <a:pt x="131" y="14331"/>
                    <a:pt x="1065" y="14305"/>
                  </a:cubicBezTo>
                  <a:cubicBezTo>
                    <a:pt x="936" y="14097"/>
                    <a:pt x="624" y="14097"/>
                    <a:pt x="676" y="13708"/>
                  </a:cubicBezTo>
                  <a:cubicBezTo>
                    <a:pt x="1221" y="13708"/>
                    <a:pt x="1065" y="14045"/>
                    <a:pt x="1481" y="13708"/>
                  </a:cubicBezTo>
                  <a:cubicBezTo>
                    <a:pt x="1870" y="13085"/>
                    <a:pt x="676" y="13085"/>
                    <a:pt x="1273" y="12903"/>
                  </a:cubicBezTo>
                  <a:cubicBezTo>
                    <a:pt x="1247" y="12540"/>
                    <a:pt x="520" y="13215"/>
                    <a:pt x="286" y="12721"/>
                  </a:cubicBezTo>
                  <a:cubicBezTo>
                    <a:pt x="235" y="11813"/>
                    <a:pt x="1377" y="12072"/>
                    <a:pt x="1870" y="11709"/>
                  </a:cubicBezTo>
                  <a:cubicBezTo>
                    <a:pt x="1273" y="11527"/>
                    <a:pt x="1065" y="10930"/>
                    <a:pt x="468" y="10722"/>
                  </a:cubicBezTo>
                  <a:cubicBezTo>
                    <a:pt x="806" y="9840"/>
                    <a:pt x="312" y="8879"/>
                    <a:pt x="468" y="7711"/>
                  </a:cubicBezTo>
                  <a:cubicBezTo>
                    <a:pt x="546" y="7244"/>
                    <a:pt x="780" y="6127"/>
                    <a:pt x="468" y="5323"/>
                  </a:cubicBezTo>
                  <a:cubicBezTo>
                    <a:pt x="390" y="5063"/>
                    <a:pt x="131" y="4985"/>
                    <a:pt x="79" y="4726"/>
                  </a:cubicBezTo>
                  <a:cubicBezTo>
                    <a:pt x="1" y="4232"/>
                    <a:pt x="27" y="3531"/>
                    <a:pt x="79" y="3116"/>
                  </a:cubicBezTo>
                  <a:cubicBezTo>
                    <a:pt x="79" y="3090"/>
                    <a:pt x="416" y="3376"/>
                    <a:pt x="468" y="3324"/>
                  </a:cubicBezTo>
                  <a:cubicBezTo>
                    <a:pt x="468" y="3324"/>
                    <a:pt x="261" y="2882"/>
                    <a:pt x="286" y="2727"/>
                  </a:cubicBezTo>
                  <a:cubicBezTo>
                    <a:pt x="338" y="2415"/>
                    <a:pt x="1247" y="2000"/>
                    <a:pt x="468" y="2129"/>
                  </a:cubicBezTo>
                  <a:cubicBezTo>
                    <a:pt x="520" y="1558"/>
                    <a:pt x="806" y="2285"/>
                    <a:pt x="1065" y="2519"/>
                  </a:cubicBezTo>
                  <a:cubicBezTo>
                    <a:pt x="1585" y="2986"/>
                    <a:pt x="2026" y="2960"/>
                    <a:pt x="1662" y="3713"/>
                  </a:cubicBezTo>
                  <a:cubicBezTo>
                    <a:pt x="1870" y="3583"/>
                    <a:pt x="1870" y="3246"/>
                    <a:pt x="2259" y="3324"/>
                  </a:cubicBezTo>
                  <a:cubicBezTo>
                    <a:pt x="2337" y="4154"/>
                    <a:pt x="3168" y="3973"/>
                    <a:pt x="4077" y="4310"/>
                  </a:cubicBezTo>
                  <a:cubicBezTo>
                    <a:pt x="4155" y="4362"/>
                    <a:pt x="4207" y="4674"/>
                    <a:pt x="4258" y="4726"/>
                  </a:cubicBezTo>
                  <a:cubicBezTo>
                    <a:pt x="4544" y="4855"/>
                    <a:pt x="5141" y="4751"/>
                    <a:pt x="5479" y="4933"/>
                  </a:cubicBezTo>
                  <a:cubicBezTo>
                    <a:pt x="5738" y="5063"/>
                    <a:pt x="5972" y="5582"/>
                    <a:pt x="6673" y="5115"/>
                  </a:cubicBezTo>
                  <a:cubicBezTo>
                    <a:pt x="6413" y="6024"/>
                    <a:pt x="7815" y="5764"/>
                    <a:pt x="7270" y="6335"/>
                  </a:cubicBezTo>
                  <a:lnTo>
                    <a:pt x="8075" y="6335"/>
                  </a:lnTo>
                  <a:lnTo>
                    <a:pt x="8075" y="7529"/>
                  </a:lnTo>
                  <a:cubicBezTo>
                    <a:pt x="7244" y="7088"/>
                    <a:pt x="7322" y="7945"/>
                    <a:pt x="6855" y="7529"/>
                  </a:cubicBezTo>
                  <a:cubicBezTo>
                    <a:pt x="6361" y="7581"/>
                    <a:pt x="7140" y="7867"/>
                    <a:pt x="6855" y="8334"/>
                  </a:cubicBezTo>
                  <a:cubicBezTo>
                    <a:pt x="6595" y="8516"/>
                    <a:pt x="5193" y="9295"/>
                    <a:pt x="5063" y="9736"/>
                  </a:cubicBezTo>
                  <a:cubicBezTo>
                    <a:pt x="4959" y="10073"/>
                    <a:pt x="5842" y="10229"/>
                    <a:pt x="5271" y="10515"/>
                  </a:cubicBezTo>
                  <a:cubicBezTo>
                    <a:pt x="5660" y="10255"/>
                    <a:pt x="6413" y="10333"/>
                    <a:pt x="6855" y="10125"/>
                  </a:cubicBezTo>
                  <a:cubicBezTo>
                    <a:pt x="6309" y="10541"/>
                    <a:pt x="6024" y="11268"/>
                    <a:pt x="5063" y="11320"/>
                  </a:cubicBezTo>
                  <a:cubicBezTo>
                    <a:pt x="5479" y="11579"/>
                    <a:pt x="5349" y="12384"/>
                    <a:pt x="5868" y="12514"/>
                  </a:cubicBezTo>
                  <a:cubicBezTo>
                    <a:pt x="6050" y="12384"/>
                    <a:pt x="6180" y="12150"/>
                    <a:pt x="6257" y="11917"/>
                  </a:cubicBezTo>
                  <a:cubicBezTo>
                    <a:pt x="6283" y="12228"/>
                    <a:pt x="6751" y="12280"/>
                    <a:pt x="6465" y="12721"/>
                  </a:cubicBezTo>
                  <a:cubicBezTo>
                    <a:pt x="7140" y="12436"/>
                    <a:pt x="7218" y="11839"/>
                    <a:pt x="7659" y="11527"/>
                  </a:cubicBezTo>
                  <a:cubicBezTo>
                    <a:pt x="7841" y="11397"/>
                    <a:pt x="7867" y="11735"/>
                    <a:pt x="7867" y="11735"/>
                  </a:cubicBezTo>
                  <a:cubicBezTo>
                    <a:pt x="8230" y="11683"/>
                    <a:pt x="8646" y="11060"/>
                    <a:pt x="9061" y="10930"/>
                  </a:cubicBezTo>
                  <a:cubicBezTo>
                    <a:pt x="8905" y="10541"/>
                    <a:pt x="9269" y="10099"/>
                    <a:pt x="9269" y="9736"/>
                  </a:cubicBezTo>
                  <a:cubicBezTo>
                    <a:pt x="9269" y="9554"/>
                    <a:pt x="9113" y="9009"/>
                    <a:pt x="9061" y="9113"/>
                  </a:cubicBezTo>
                  <a:cubicBezTo>
                    <a:pt x="9139" y="8853"/>
                    <a:pt x="9373" y="9087"/>
                    <a:pt x="9477" y="8931"/>
                  </a:cubicBezTo>
                  <a:cubicBezTo>
                    <a:pt x="9606" y="8749"/>
                    <a:pt x="9347" y="8308"/>
                    <a:pt x="9477" y="8126"/>
                  </a:cubicBezTo>
                  <a:cubicBezTo>
                    <a:pt x="9632" y="7841"/>
                    <a:pt x="10203" y="7763"/>
                    <a:pt x="10281" y="7322"/>
                  </a:cubicBezTo>
                  <a:cubicBezTo>
                    <a:pt x="10619" y="7503"/>
                    <a:pt x="11034" y="7763"/>
                    <a:pt x="10671" y="8126"/>
                  </a:cubicBezTo>
                  <a:cubicBezTo>
                    <a:pt x="11398" y="7737"/>
                    <a:pt x="10229" y="7166"/>
                    <a:pt x="10074" y="6335"/>
                  </a:cubicBezTo>
                  <a:cubicBezTo>
                    <a:pt x="9944" y="5738"/>
                    <a:pt x="10619" y="4985"/>
                    <a:pt x="9866" y="4518"/>
                  </a:cubicBezTo>
                  <a:cubicBezTo>
                    <a:pt x="10178" y="3999"/>
                    <a:pt x="10593" y="2986"/>
                    <a:pt x="10463" y="2129"/>
                  </a:cubicBezTo>
                  <a:cubicBezTo>
                    <a:pt x="10437" y="1844"/>
                    <a:pt x="10152" y="2078"/>
                    <a:pt x="10074" y="1922"/>
                  </a:cubicBezTo>
                  <a:cubicBezTo>
                    <a:pt x="10022" y="1844"/>
                    <a:pt x="10359" y="1299"/>
                    <a:pt x="10074" y="1714"/>
                  </a:cubicBezTo>
                  <a:cubicBezTo>
                    <a:pt x="9736" y="1584"/>
                    <a:pt x="9944" y="1273"/>
                    <a:pt x="10255" y="1325"/>
                  </a:cubicBezTo>
                  <a:cubicBezTo>
                    <a:pt x="10281" y="935"/>
                    <a:pt x="9788" y="1273"/>
                    <a:pt x="9866" y="1325"/>
                  </a:cubicBezTo>
                  <a:cubicBezTo>
                    <a:pt x="9373" y="1091"/>
                    <a:pt x="10100" y="494"/>
                    <a:pt x="9658" y="909"/>
                  </a:cubicBezTo>
                  <a:cubicBezTo>
                    <a:pt x="9347" y="1"/>
                    <a:pt x="10178" y="702"/>
                    <a:pt x="10463" y="728"/>
                  </a:cubicBezTo>
                  <a:cubicBezTo>
                    <a:pt x="11060" y="779"/>
                    <a:pt x="12151" y="935"/>
                    <a:pt x="12851" y="1117"/>
                  </a:cubicBezTo>
                  <a:cubicBezTo>
                    <a:pt x="13578" y="1325"/>
                    <a:pt x="14279" y="1766"/>
                    <a:pt x="14850" y="1922"/>
                  </a:cubicBezTo>
                  <a:cubicBezTo>
                    <a:pt x="15162" y="2000"/>
                    <a:pt x="15551" y="1844"/>
                    <a:pt x="15863" y="1922"/>
                  </a:cubicBezTo>
                  <a:cubicBezTo>
                    <a:pt x="16512" y="2052"/>
                    <a:pt x="17031" y="2623"/>
                    <a:pt x="17447" y="2727"/>
                  </a:cubicBezTo>
                  <a:cubicBezTo>
                    <a:pt x="17576" y="2753"/>
                    <a:pt x="17940" y="2467"/>
                    <a:pt x="18251" y="2519"/>
                  </a:cubicBezTo>
                  <a:cubicBezTo>
                    <a:pt x="18719" y="2571"/>
                    <a:pt x="19186" y="2986"/>
                    <a:pt x="19653" y="3116"/>
                  </a:cubicBezTo>
                  <a:cubicBezTo>
                    <a:pt x="19965" y="3194"/>
                    <a:pt x="20328" y="3038"/>
                    <a:pt x="20640" y="3116"/>
                  </a:cubicBezTo>
                  <a:cubicBezTo>
                    <a:pt x="21081" y="3220"/>
                    <a:pt x="21600" y="3635"/>
                    <a:pt x="22042" y="3713"/>
                  </a:cubicBezTo>
                  <a:cubicBezTo>
                    <a:pt x="23262" y="3921"/>
                    <a:pt x="24300" y="4258"/>
                    <a:pt x="25442" y="4518"/>
                  </a:cubicBezTo>
                  <a:cubicBezTo>
                    <a:pt x="26663" y="4803"/>
                    <a:pt x="27831" y="4855"/>
                    <a:pt x="29051" y="5115"/>
                  </a:cubicBezTo>
                  <a:cubicBezTo>
                    <a:pt x="29285" y="5167"/>
                    <a:pt x="29622" y="5478"/>
                    <a:pt x="29830" y="5504"/>
                  </a:cubicBezTo>
                  <a:cubicBezTo>
                    <a:pt x="31310" y="5842"/>
                    <a:pt x="32737" y="5816"/>
                    <a:pt x="34035" y="6309"/>
                  </a:cubicBezTo>
                  <a:cubicBezTo>
                    <a:pt x="33672" y="7010"/>
                    <a:pt x="33828" y="7477"/>
                    <a:pt x="33646" y="8516"/>
                  </a:cubicBezTo>
                  <a:cubicBezTo>
                    <a:pt x="33646" y="8490"/>
                    <a:pt x="33490" y="9217"/>
                    <a:pt x="33438" y="9321"/>
                  </a:cubicBezTo>
                  <a:cubicBezTo>
                    <a:pt x="33412" y="9372"/>
                    <a:pt x="33049" y="9476"/>
                    <a:pt x="33023" y="9528"/>
                  </a:cubicBezTo>
                  <a:cubicBezTo>
                    <a:pt x="32997" y="9632"/>
                    <a:pt x="33257" y="9996"/>
                    <a:pt x="33231" y="10307"/>
                  </a:cubicBezTo>
                  <a:cubicBezTo>
                    <a:pt x="33127" y="11397"/>
                    <a:pt x="32608" y="12254"/>
                    <a:pt x="32426" y="13708"/>
                  </a:cubicBezTo>
                  <a:cubicBezTo>
                    <a:pt x="32140" y="16096"/>
                    <a:pt x="31232" y="18640"/>
                    <a:pt x="30842" y="20717"/>
                  </a:cubicBezTo>
                  <a:cubicBezTo>
                    <a:pt x="30738" y="21288"/>
                    <a:pt x="30842" y="21730"/>
                    <a:pt x="30635" y="22327"/>
                  </a:cubicBezTo>
                  <a:cubicBezTo>
                    <a:pt x="30583" y="22483"/>
                    <a:pt x="30245" y="22950"/>
                    <a:pt x="30245" y="22924"/>
                  </a:cubicBezTo>
                  <a:cubicBezTo>
                    <a:pt x="30219" y="23132"/>
                    <a:pt x="30583" y="23287"/>
                    <a:pt x="30635" y="23521"/>
                  </a:cubicBezTo>
                  <a:cubicBezTo>
                    <a:pt x="30842" y="24274"/>
                    <a:pt x="30427" y="24637"/>
                    <a:pt x="30635" y="25105"/>
                  </a:cubicBezTo>
                  <a:cubicBezTo>
                    <a:pt x="29155" y="25364"/>
                    <a:pt x="27727" y="24637"/>
                    <a:pt x="26247" y="24326"/>
                  </a:cubicBezTo>
                  <a:cubicBezTo>
                    <a:pt x="25365" y="24118"/>
                    <a:pt x="24222" y="24196"/>
                    <a:pt x="23443" y="23910"/>
                  </a:cubicBezTo>
                  <a:cubicBezTo>
                    <a:pt x="23366" y="23885"/>
                    <a:pt x="23288" y="23521"/>
                    <a:pt x="23236" y="23521"/>
                  </a:cubicBezTo>
                  <a:cubicBezTo>
                    <a:pt x="23132" y="23495"/>
                    <a:pt x="22872" y="23729"/>
                    <a:pt x="22639" y="23703"/>
                  </a:cubicBezTo>
                  <a:cubicBezTo>
                    <a:pt x="22275" y="23703"/>
                    <a:pt x="21808" y="23339"/>
                    <a:pt x="21444" y="23313"/>
                  </a:cubicBezTo>
                  <a:cubicBezTo>
                    <a:pt x="20770" y="23236"/>
                    <a:pt x="20666" y="23417"/>
                    <a:pt x="20043" y="23313"/>
                  </a:cubicBezTo>
                  <a:cubicBezTo>
                    <a:pt x="19731" y="23261"/>
                    <a:pt x="18407" y="23132"/>
                    <a:pt x="18459" y="23106"/>
                  </a:cubicBezTo>
                  <a:cubicBezTo>
                    <a:pt x="18329" y="23132"/>
                    <a:pt x="18251" y="23521"/>
                    <a:pt x="18251" y="23521"/>
                  </a:cubicBezTo>
                  <a:cubicBezTo>
                    <a:pt x="17914" y="23521"/>
                    <a:pt x="17524" y="23287"/>
                    <a:pt x="17057" y="23313"/>
                  </a:cubicBezTo>
                  <a:cubicBezTo>
                    <a:pt x="16642" y="23339"/>
                    <a:pt x="14825" y="23807"/>
                    <a:pt x="14461" y="23703"/>
                  </a:cubicBezTo>
                  <a:cubicBezTo>
                    <a:pt x="14305" y="23677"/>
                    <a:pt x="14227" y="23132"/>
                    <a:pt x="13864" y="23313"/>
                  </a:cubicBezTo>
                  <a:cubicBezTo>
                    <a:pt x="14175" y="22924"/>
                    <a:pt x="13838" y="23054"/>
                    <a:pt x="13864" y="22509"/>
                  </a:cubicBezTo>
                  <a:cubicBezTo>
                    <a:pt x="13604" y="22561"/>
                    <a:pt x="13656" y="22924"/>
                    <a:pt x="13864" y="22924"/>
                  </a:cubicBezTo>
                  <a:cubicBezTo>
                    <a:pt x="13838" y="23313"/>
                    <a:pt x="13423" y="22924"/>
                    <a:pt x="13449" y="22924"/>
                  </a:cubicBezTo>
                  <a:cubicBezTo>
                    <a:pt x="13267" y="22950"/>
                    <a:pt x="13111" y="23313"/>
                    <a:pt x="13059" y="23313"/>
                  </a:cubicBezTo>
                  <a:cubicBezTo>
                    <a:pt x="12462" y="23417"/>
                    <a:pt x="11865" y="23261"/>
                    <a:pt x="11060" y="23313"/>
                  </a:cubicBezTo>
                  <a:cubicBezTo>
                    <a:pt x="11190" y="22768"/>
                    <a:pt x="10645" y="22924"/>
                    <a:pt x="10645" y="22509"/>
                  </a:cubicBezTo>
                  <a:cubicBezTo>
                    <a:pt x="9503" y="22561"/>
                    <a:pt x="9009" y="21886"/>
                    <a:pt x="8049" y="21912"/>
                  </a:cubicBezTo>
                  <a:cubicBezTo>
                    <a:pt x="7841" y="21937"/>
                    <a:pt x="7581" y="22275"/>
                    <a:pt x="7452" y="22327"/>
                  </a:cubicBezTo>
                  <a:cubicBezTo>
                    <a:pt x="7166" y="22405"/>
                    <a:pt x="7166" y="22119"/>
                    <a:pt x="7062" y="22119"/>
                  </a:cubicBezTo>
                  <a:cubicBezTo>
                    <a:pt x="6517" y="22093"/>
                    <a:pt x="6257" y="22561"/>
                    <a:pt x="6050" y="22509"/>
                  </a:cubicBezTo>
                  <a:cubicBezTo>
                    <a:pt x="5608" y="22457"/>
                    <a:pt x="4933" y="21652"/>
                    <a:pt x="4258" y="21522"/>
                  </a:cubicBezTo>
                  <a:cubicBezTo>
                    <a:pt x="4181" y="20276"/>
                    <a:pt x="4518" y="19523"/>
                    <a:pt x="4258" y="18511"/>
                  </a:cubicBezTo>
                  <a:cubicBezTo>
                    <a:pt x="4233" y="18407"/>
                    <a:pt x="4207" y="17991"/>
                    <a:pt x="4258" y="18121"/>
                  </a:cubicBezTo>
                  <a:cubicBezTo>
                    <a:pt x="4103" y="17810"/>
                    <a:pt x="4103" y="18147"/>
                    <a:pt x="4051" y="18121"/>
                  </a:cubicBezTo>
                  <a:cubicBezTo>
                    <a:pt x="3194" y="17680"/>
                    <a:pt x="3687" y="16797"/>
                    <a:pt x="2467" y="17316"/>
                  </a:cubicBezTo>
                  <a:cubicBezTo>
                    <a:pt x="2831" y="16901"/>
                    <a:pt x="2363" y="17057"/>
                    <a:pt x="2467" y="17109"/>
                  </a:cubicBezTo>
                  <a:cubicBezTo>
                    <a:pt x="2285" y="16979"/>
                    <a:pt x="2234" y="16434"/>
                    <a:pt x="1870" y="16330"/>
                  </a:cubicBezTo>
                  <a:cubicBezTo>
                    <a:pt x="1714" y="16278"/>
                    <a:pt x="1377" y="16408"/>
                    <a:pt x="1273" y="16330"/>
                  </a:cubicBezTo>
                  <a:cubicBezTo>
                    <a:pt x="1117" y="16200"/>
                    <a:pt x="1143" y="15707"/>
                    <a:pt x="650" y="15915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96"/>
            <p:cNvSpPr/>
            <p:nvPr/>
          </p:nvSpPr>
          <p:spPr>
            <a:xfrm>
              <a:off x="963725" y="840650"/>
              <a:ext cx="62325" cy="46100"/>
            </a:xfrm>
            <a:custGeom>
              <a:avLst/>
              <a:gdLst/>
              <a:ahLst/>
              <a:cxnLst/>
              <a:rect l="l" t="t" r="r" b="b"/>
              <a:pathLst>
                <a:path w="2493" h="1844" extrusionOk="0">
                  <a:moveTo>
                    <a:pt x="1662" y="234"/>
                  </a:moveTo>
                  <a:cubicBezTo>
                    <a:pt x="1532" y="753"/>
                    <a:pt x="1739" y="961"/>
                    <a:pt x="2259" y="831"/>
                  </a:cubicBezTo>
                  <a:cubicBezTo>
                    <a:pt x="2492" y="1688"/>
                    <a:pt x="1584" y="1376"/>
                    <a:pt x="1454" y="1844"/>
                  </a:cubicBezTo>
                  <a:cubicBezTo>
                    <a:pt x="1168" y="1454"/>
                    <a:pt x="909" y="1065"/>
                    <a:pt x="52" y="1247"/>
                  </a:cubicBezTo>
                  <a:cubicBezTo>
                    <a:pt x="0" y="468"/>
                    <a:pt x="1116" y="624"/>
                    <a:pt x="649" y="442"/>
                  </a:cubicBezTo>
                  <a:cubicBezTo>
                    <a:pt x="961" y="1"/>
                    <a:pt x="1220" y="650"/>
                    <a:pt x="1454" y="27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96"/>
            <p:cNvSpPr/>
            <p:nvPr/>
          </p:nvSpPr>
          <p:spPr>
            <a:xfrm>
              <a:off x="1649075" y="1981625"/>
              <a:ext cx="724325" cy="909950"/>
            </a:xfrm>
            <a:custGeom>
              <a:avLst/>
              <a:gdLst/>
              <a:ahLst/>
              <a:cxnLst/>
              <a:rect l="l" t="t" r="r" b="b"/>
              <a:pathLst>
                <a:path w="28973" h="36398" extrusionOk="0">
                  <a:moveTo>
                    <a:pt x="5790" y="1"/>
                  </a:moveTo>
                  <a:cubicBezTo>
                    <a:pt x="10515" y="753"/>
                    <a:pt x="15006" y="1714"/>
                    <a:pt x="19990" y="2207"/>
                  </a:cubicBezTo>
                  <a:cubicBezTo>
                    <a:pt x="19757" y="4570"/>
                    <a:pt x="19445" y="6854"/>
                    <a:pt x="18978" y="9009"/>
                  </a:cubicBezTo>
                  <a:cubicBezTo>
                    <a:pt x="22483" y="9243"/>
                    <a:pt x="25520" y="9943"/>
                    <a:pt x="28973" y="10203"/>
                  </a:cubicBezTo>
                  <a:cubicBezTo>
                    <a:pt x="27753" y="18848"/>
                    <a:pt x="26818" y="27778"/>
                    <a:pt x="25572" y="36397"/>
                  </a:cubicBezTo>
                  <a:cubicBezTo>
                    <a:pt x="16719" y="35463"/>
                    <a:pt x="8412" y="33983"/>
                    <a:pt x="1" y="32607"/>
                  </a:cubicBezTo>
                  <a:cubicBezTo>
                    <a:pt x="1974" y="21756"/>
                    <a:pt x="3947" y="10956"/>
                    <a:pt x="5790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96"/>
            <p:cNvSpPr/>
            <p:nvPr/>
          </p:nvSpPr>
          <p:spPr>
            <a:xfrm>
              <a:off x="6907425" y="1751875"/>
              <a:ext cx="57150" cy="114900"/>
            </a:xfrm>
            <a:custGeom>
              <a:avLst/>
              <a:gdLst/>
              <a:ahLst/>
              <a:cxnLst/>
              <a:rect l="l" t="t" r="r" b="b"/>
              <a:pathLst>
                <a:path w="2286" h="4596" extrusionOk="0">
                  <a:moveTo>
                    <a:pt x="1610" y="0"/>
                  </a:moveTo>
                  <a:cubicBezTo>
                    <a:pt x="2000" y="675"/>
                    <a:pt x="2078" y="1143"/>
                    <a:pt x="1818" y="1792"/>
                  </a:cubicBezTo>
                  <a:cubicBezTo>
                    <a:pt x="2155" y="2259"/>
                    <a:pt x="2285" y="2908"/>
                    <a:pt x="2207" y="3791"/>
                  </a:cubicBezTo>
                  <a:cubicBezTo>
                    <a:pt x="1766" y="4024"/>
                    <a:pt x="1325" y="4258"/>
                    <a:pt x="1013" y="4595"/>
                  </a:cubicBezTo>
                  <a:cubicBezTo>
                    <a:pt x="831" y="3635"/>
                    <a:pt x="338" y="1818"/>
                    <a:pt x="1" y="390"/>
                  </a:cubicBezTo>
                  <a:cubicBezTo>
                    <a:pt x="468" y="208"/>
                    <a:pt x="987" y="52"/>
                    <a:pt x="1610" y="0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96"/>
            <p:cNvSpPr/>
            <p:nvPr/>
          </p:nvSpPr>
          <p:spPr>
            <a:xfrm>
              <a:off x="573000" y="1035350"/>
              <a:ext cx="1046900" cy="870375"/>
            </a:xfrm>
            <a:custGeom>
              <a:avLst/>
              <a:gdLst/>
              <a:ahLst/>
              <a:cxnLst/>
              <a:rect l="l" t="t" r="r" b="b"/>
              <a:pathLst>
                <a:path w="41876" h="34815" extrusionOk="0">
                  <a:moveTo>
                    <a:pt x="494" y="26065"/>
                  </a:moveTo>
                  <a:cubicBezTo>
                    <a:pt x="1" y="24741"/>
                    <a:pt x="416" y="23002"/>
                    <a:pt x="1091" y="22249"/>
                  </a:cubicBezTo>
                  <a:cubicBezTo>
                    <a:pt x="182" y="20354"/>
                    <a:pt x="1974" y="19549"/>
                    <a:pt x="2104" y="18043"/>
                  </a:cubicBezTo>
                  <a:cubicBezTo>
                    <a:pt x="2545" y="18822"/>
                    <a:pt x="2908" y="16875"/>
                    <a:pt x="3090" y="18043"/>
                  </a:cubicBezTo>
                  <a:cubicBezTo>
                    <a:pt x="3843" y="17394"/>
                    <a:pt x="2908" y="17187"/>
                    <a:pt x="3298" y="16460"/>
                  </a:cubicBezTo>
                  <a:cubicBezTo>
                    <a:pt x="3765" y="16330"/>
                    <a:pt x="3635" y="15577"/>
                    <a:pt x="4492" y="15863"/>
                  </a:cubicBezTo>
                  <a:cubicBezTo>
                    <a:pt x="4648" y="15240"/>
                    <a:pt x="4154" y="15266"/>
                    <a:pt x="4310" y="14643"/>
                  </a:cubicBezTo>
                  <a:cubicBezTo>
                    <a:pt x="5141" y="13708"/>
                    <a:pt x="5063" y="11839"/>
                    <a:pt x="6102" y="11060"/>
                  </a:cubicBezTo>
                  <a:cubicBezTo>
                    <a:pt x="5894" y="8879"/>
                    <a:pt x="7841" y="7244"/>
                    <a:pt x="8101" y="4855"/>
                  </a:cubicBezTo>
                  <a:cubicBezTo>
                    <a:pt x="8386" y="4622"/>
                    <a:pt x="8594" y="4622"/>
                    <a:pt x="8905" y="4855"/>
                  </a:cubicBezTo>
                  <a:cubicBezTo>
                    <a:pt x="8853" y="4596"/>
                    <a:pt x="8516" y="4544"/>
                    <a:pt x="8490" y="4258"/>
                  </a:cubicBezTo>
                  <a:cubicBezTo>
                    <a:pt x="8490" y="3895"/>
                    <a:pt x="8801" y="3869"/>
                    <a:pt x="8905" y="3454"/>
                  </a:cubicBezTo>
                  <a:cubicBezTo>
                    <a:pt x="8983" y="3116"/>
                    <a:pt x="8827" y="2701"/>
                    <a:pt x="8905" y="2441"/>
                  </a:cubicBezTo>
                  <a:cubicBezTo>
                    <a:pt x="9087" y="1714"/>
                    <a:pt x="9502" y="1065"/>
                    <a:pt x="9502" y="260"/>
                  </a:cubicBezTo>
                  <a:cubicBezTo>
                    <a:pt x="10151" y="1"/>
                    <a:pt x="9632" y="909"/>
                    <a:pt x="10281" y="650"/>
                  </a:cubicBezTo>
                  <a:cubicBezTo>
                    <a:pt x="10800" y="79"/>
                    <a:pt x="11943" y="598"/>
                    <a:pt x="11891" y="1247"/>
                  </a:cubicBezTo>
                  <a:cubicBezTo>
                    <a:pt x="12877" y="1065"/>
                    <a:pt x="13241" y="1506"/>
                    <a:pt x="13682" y="1844"/>
                  </a:cubicBezTo>
                  <a:cubicBezTo>
                    <a:pt x="13552" y="2104"/>
                    <a:pt x="13864" y="2181"/>
                    <a:pt x="13890" y="2259"/>
                  </a:cubicBezTo>
                  <a:cubicBezTo>
                    <a:pt x="14279" y="4077"/>
                    <a:pt x="13059" y="4700"/>
                    <a:pt x="14487" y="5660"/>
                  </a:cubicBezTo>
                  <a:cubicBezTo>
                    <a:pt x="14720" y="5816"/>
                    <a:pt x="15032" y="5686"/>
                    <a:pt x="15292" y="5868"/>
                  </a:cubicBezTo>
                  <a:cubicBezTo>
                    <a:pt x="15473" y="5972"/>
                    <a:pt x="15395" y="6205"/>
                    <a:pt x="15681" y="6257"/>
                  </a:cubicBezTo>
                  <a:cubicBezTo>
                    <a:pt x="16070" y="6335"/>
                    <a:pt x="16719" y="6335"/>
                    <a:pt x="17083" y="6257"/>
                  </a:cubicBezTo>
                  <a:cubicBezTo>
                    <a:pt x="17498" y="6179"/>
                    <a:pt x="17628" y="5842"/>
                    <a:pt x="18095" y="5868"/>
                  </a:cubicBezTo>
                  <a:cubicBezTo>
                    <a:pt x="19238" y="5868"/>
                    <a:pt x="20146" y="6309"/>
                    <a:pt x="20873" y="7062"/>
                  </a:cubicBezTo>
                  <a:cubicBezTo>
                    <a:pt x="21652" y="7426"/>
                    <a:pt x="22457" y="6958"/>
                    <a:pt x="23288" y="7062"/>
                  </a:cubicBezTo>
                  <a:cubicBezTo>
                    <a:pt x="23651" y="7088"/>
                    <a:pt x="24066" y="7451"/>
                    <a:pt x="24482" y="7451"/>
                  </a:cubicBezTo>
                  <a:cubicBezTo>
                    <a:pt x="25884" y="7503"/>
                    <a:pt x="27286" y="7036"/>
                    <a:pt x="28661" y="7062"/>
                  </a:cubicBezTo>
                  <a:cubicBezTo>
                    <a:pt x="29155" y="7062"/>
                    <a:pt x="29804" y="7218"/>
                    <a:pt x="30271" y="7270"/>
                  </a:cubicBezTo>
                  <a:cubicBezTo>
                    <a:pt x="30764" y="7296"/>
                    <a:pt x="31232" y="7192"/>
                    <a:pt x="31673" y="7270"/>
                  </a:cubicBezTo>
                  <a:cubicBezTo>
                    <a:pt x="33101" y="7426"/>
                    <a:pt x="34503" y="7971"/>
                    <a:pt x="35853" y="8256"/>
                  </a:cubicBezTo>
                  <a:cubicBezTo>
                    <a:pt x="37306" y="8568"/>
                    <a:pt x="38682" y="8853"/>
                    <a:pt x="40266" y="9061"/>
                  </a:cubicBezTo>
                  <a:cubicBezTo>
                    <a:pt x="40500" y="9658"/>
                    <a:pt x="40759" y="10048"/>
                    <a:pt x="41045" y="10463"/>
                  </a:cubicBezTo>
                  <a:cubicBezTo>
                    <a:pt x="41356" y="10878"/>
                    <a:pt x="41849" y="11138"/>
                    <a:pt x="41849" y="11657"/>
                  </a:cubicBezTo>
                  <a:cubicBezTo>
                    <a:pt x="41875" y="12384"/>
                    <a:pt x="41045" y="13033"/>
                    <a:pt x="40448" y="13864"/>
                  </a:cubicBezTo>
                  <a:cubicBezTo>
                    <a:pt x="40214" y="14227"/>
                    <a:pt x="40084" y="14695"/>
                    <a:pt x="39851" y="15058"/>
                  </a:cubicBezTo>
                  <a:cubicBezTo>
                    <a:pt x="39617" y="15473"/>
                    <a:pt x="38890" y="15629"/>
                    <a:pt x="39253" y="16252"/>
                  </a:cubicBezTo>
                  <a:cubicBezTo>
                    <a:pt x="38137" y="17135"/>
                    <a:pt x="36839" y="17836"/>
                    <a:pt x="36865" y="19861"/>
                  </a:cubicBezTo>
                  <a:cubicBezTo>
                    <a:pt x="36839" y="20484"/>
                    <a:pt x="37670" y="20250"/>
                    <a:pt x="37877" y="20666"/>
                  </a:cubicBezTo>
                  <a:cubicBezTo>
                    <a:pt x="37748" y="21159"/>
                    <a:pt x="37826" y="21704"/>
                    <a:pt x="37618" y="22223"/>
                  </a:cubicBezTo>
                  <a:cubicBezTo>
                    <a:pt x="37410" y="22716"/>
                    <a:pt x="36943" y="23210"/>
                    <a:pt x="36813" y="23807"/>
                  </a:cubicBezTo>
                  <a:cubicBezTo>
                    <a:pt x="36424" y="25598"/>
                    <a:pt x="36190" y="27519"/>
                    <a:pt x="35827" y="29414"/>
                  </a:cubicBezTo>
                  <a:cubicBezTo>
                    <a:pt x="35437" y="31232"/>
                    <a:pt x="34918" y="33049"/>
                    <a:pt x="34606" y="34814"/>
                  </a:cubicBezTo>
                  <a:cubicBezTo>
                    <a:pt x="25157" y="33049"/>
                    <a:pt x="15889" y="30479"/>
                    <a:pt x="7088" y="28064"/>
                  </a:cubicBezTo>
                  <a:cubicBezTo>
                    <a:pt x="6828" y="27986"/>
                    <a:pt x="6621" y="27909"/>
                    <a:pt x="6491" y="27857"/>
                  </a:cubicBezTo>
                  <a:cubicBezTo>
                    <a:pt x="4492" y="27208"/>
                    <a:pt x="2363" y="27078"/>
                    <a:pt x="520" y="26065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96"/>
            <p:cNvSpPr/>
            <p:nvPr/>
          </p:nvSpPr>
          <p:spPr>
            <a:xfrm>
              <a:off x="5559425" y="2774075"/>
              <a:ext cx="1104000" cy="497825"/>
            </a:xfrm>
            <a:custGeom>
              <a:avLst/>
              <a:gdLst/>
              <a:ahLst/>
              <a:cxnLst/>
              <a:rect l="l" t="t" r="r" b="b"/>
              <a:pathLst>
                <a:path w="44160" h="19913" extrusionOk="0">
                  <a:moveTo>
                    <a:pt x="41745" y="11319"/>
                  </a:moveTo>
                  <a:cubicBezTo>
                    <a:pt x="41771" y="11657"/>
                    <a:pt x="41511" y="11735"/>
                    <a:pt x="41537" y="12098"/>
                  </a:cubicBezTo>
                  <a:cubicBezTo>
                    <a:pt x="41070" y="12202"/>
                    <a:pt x="41096" y="11735"/>
                    <a:pt x="40551" y="11917"/>
                  </a:cubicBezTo>
                  <a:cubicBezTo>
                    <a:pt x="40084" y="12514"/>
                    <a:pt x="39383" y="12877"/>
                    <a:pt x="38344" y="12903"/>
                  </a:cubicBezTo>
                  <a:cubicBezTo>
                    <a:pt x="37981" y="13215"/>
                    <a:pt x="37877" y="13760"/>
                    <a:pt x="37539" y="14097"/>
                  </a:cubicBezTo>
                  <a:cubicBezTo>
                    <a:pt x="37436" y="13890"/>
                    <a:pt x="37410" y="13448"/>
                    <a:pt x="36761" y="13318"/>
                  </a:cubicBezTo>
                  <a:cubicBezTo>
                    <a:pt x="37617" y="15162"/>
                    <a:pt x="35073" y="15525"/>
                    <a:pt x="35151" y="17706"/>
                  </a:cubicBezTo>
                  <a:cubicBezTo>
                    <a:pt x="34891" y="17628"/>
                    <a:pt x="34840" y="17368"/>
                    <a:pt x="34554" y="17316"/>
                  </a:cubicBezTo>
                  <a:cubicBezTo>
                    <a:pt x="34554" y="17965"/>
                    <a:pt x="34891" y="18303"/>
                    <a:pt x="34762" y="19108"/>
                  </a:cubicBezTo>
                  <a:cubicBezTo>
                    <a:pt x="33775" y="19393"/>
                    <a:pt x="32607" y="19497"/>
                    <a:pt x="31750" y="19912"/>
                  </a:cubicBezTo>
                  <a:cubicBezTo>
                    <a:pt x="31413" y="19757"/>
                    <a:pt x="31309" y="19367"/>
                    <a:pt x="30971" y="19108"/>
                  </a:cubicBezTo>
                  <a:cubicBezTo>
                    <a:pt x="30712" y="18952"/>
                    <a:pt x="30219" y="18900"/>
                    <a:pt x="29959" y="18718"/>
                  </a:cubicBezTo>
                  <a:cubicBezTo>
                    <a:pt x="29699" y="18511"/>
                    <a:pt x="29440" y="18121"/>
                    <a:pt x="29154" y="17913"/>
                  </a:cubicBezTo>
                  <a:cubicBezTo>
                    <a:pt x="28998" y="17810"/>
                    <a:pt x="28739" y="17836"/>
                    <a:pt x="28557" y="17706"/>
                  </a:cubicBezTo>
                  <a:cubicBezTo>
                    <a:pt x="28453" y="17628"/>
                    <a:pt x="28453" y="17368"/>
                    <a:pt x="28375" y="17316"/>
                  </a:cubicBezTo>
                  <a:cubicBezTo>
                    <a:pt x="28168" y="17161"/>
                    <a:pt x="27934" y="17238"/>
                    <a:pt x="27752" y="17109"/>
                  </a:cubicBezTo>
                  <a:cubicBezTo>
                    <a:pt x="27467" y="16875"/>
                    <a:pt x="26999" y="16408"/>
                    <a:pt x="26558" y="16096"/>
                  </a:cubicBezTo>
                  <a:cubicBezTo>
                    <a:pt x="25935" y="15655"/>
                    <a:pt x="25156" y="14980"/>
                    <a:pt x="24767" y="14902"/>
                  </a:cubicBezTo>
                  <a:cubicBezTo>
                    <a:pt x="24377" y="14824"/>
                    <a:pt x="23001" y="15162"/>
                    <a:pt x="22171" y="15291"/>
                  </a:cubicBezTo>
                  <a:cubicBezTo>
                    <a:pt x="21184" y="15473"/>
                    <a:pt x="20146" y="15733"/>
                    <a:pt x="18978" y="15914"/>
                  </a:cubicBezTo>
                  <a:cubicBezTo>
                    <a:pt x="18926" y="15162"/>
                    <a:pt x="18510" y="14772"/>
                    <a:pt x="18173" y="14305"/>
                  </a:cubicBezTo>
                  <a:cubicBezTo>
                    <a:pt x="16122" y="13812"/>
                    <a:pt x="14486" y="14279"/>
                    <a:pt x="12591" y="14513"/>
                  </a:cubicBezTo>
                  <a:cubicBezTo>
                    <a:pt x="11734" y="14590"/>
                    <a:pt x="10878" y="14487"/>
                    <a:pt x="10177" y="14694"/>
                  </a:cubicBezTo>
                  <a:cubicBezTo>
                    <a:pt x="9865" y="14798"/>
                    <a:pt x="9450" y="15162"/>
                    <a:pt x="9190" y="15291"/>
                  </a:cubicBezTo>
                  <a:cubicBezTo>
                    <a:pt x="8983" y="15421"/>
                    <a:pt x="8749" y="15343"/>
                    <a:pt x="8593" y="15499"/>
                  </a:cubicBezTo>
                  <a:cubicBezTo>
                    <a:pt x="8334" y="15733"/>
                    <a:pt x="8152" y="15863"/>
                    <a:pt x="7581" y="16096"/>
                  </a:cubicBezTo>
                  <a:cubicBezTo>
                    <a:pt x="7295" y="16226"/>
                    <a:pt x="7373" y="16122"/>
                    <a:pt x="7191" y="16304"/>
                  </a:cubicBezTo>
                  <a:cubicBezTo>
                    <a:pt x="6387" y="17057"/>
                    <a:pt x="3713" y="17031"/>
                    <a:pt x="1999" y="17316"/>
                  </a:cubicBezTo>
                  <a:cubicBezTo>
                    <a:pt x="1376" y="17420"/>
                    <a:pt x="675" y="17550"/>
                    <a:pt x="0" y="17706"/>
                  </a:cubicBezTo>
                  <a:lnTo>
                    <a:pt x="0" y="16096"/>
                  </a:lnTo>
                  <a:cubicBezTo>
                    <a:pt x="623" y="16200"/>
                    <a:pt x="779" y="15811"/>
                    <a:pt x="1194" y="15707"/>
                  </a:cubicBezTo>
                  <a:cubicBezTo>
                    <a:pt x="1065" y="15084"/>
                    <a:pt x="1532" y="15110"/>
                    <a:pt x="1402" y="14513"/>
                  </a:cubicBezTo>
                  <a:cubicBezTo>
                    <a:pt x="1921" y="13682"/>
                    <a:pt x="3038" y="13864"/>
                    <a:pt x="3998" y="13292"/>
                  </a:cubicBezTo>
                  <a:cubicBezTo>
                    <a:pt x="4414" y="13059"/>
                    <a:pt x="4699" y="12488"/>
                    <a:pt x="5192" y="12098"/>
                  </a:cubicBezTo>
                  <a:cubicBezTo>
                    <a:pt x="5452" y="11891"/>
                    <a:pt x="5556" y="11657"/>
                    <a:pt x="6205" y="11709"/>
                  </a:cubicBezTo>
                  <a:cubicBezTo>
                    <a:pt x="6568" y="10956"/>
                    <a:pt x="7113" y="10359"/>
                    <a:pt x="7581" y="9710"/>
                  </a:cubicBezTo>
                  <a:cubicBezTo>
                    <a:pt x="7996" y="9710"/>
                    <a:pt x="7840" y="10255"/>
                    <a:pt x="8386" y="10099"/>
                  </a:cubicBezTo>
                  <a:cubicBezTo>
                    <a:pt x="9086" y="9736"/>
                    <a:pt x="9476" y="8204"/>
                    <a:pt x="10592" y="8905"/>
                  </a:cubicBezTo>
                  <a:cubicBezTo>
                    <a:pt x="11293" y="8412"/>
                    <a:pt x="11137" y="7062"/>
                    <a:pt x="12176" y="6906"/>
                  </a:cubicBezTo>
                  <a:cubicBezTo>
                    <a:pt x="12202" y="6231"/>
                    <a:pt x="12513" y="5894"/>
                    <a:pt x="12383" y="5089"/>
                  </a:cubicBezTo>
                  <a:cubicBezTo>
                    <a:pt x="14668" y="5089"/>
                    <a:pt x="16459" y="4881"/>
                    <a:pt x="18770" y="4492"/>
                  </a:cubicBezTo>
                  <a:cubicBezTo>
                    <a:pt x="21392" y="4076"/>
                    <a:pt x="24611" y="3505"/>
                    <a:pt x="27752" y="2908"/>
                  </a:cubicBezTo>
                  <a:cubicBezTo>
                    <a:pt x="29206" y="2623"/>
                    <a:pt x="31231" y="2077"/>
                    <a:pt x="33152" y="1688"/>
                  </a:cubicBezTo>
                  <a:cubicBezTo>
                    <a:pt x="34398" y="1454"/>
                    <a:pt x="35644" y="1351"/>
                    <a:pt x="36761" y="1091"/>
                  </a:cubicBezTo>
                  <a:cubicBezTo>
                    <a:pt x="37825" y="857"/>
                    <a:pt x="38474" y="546"/>
                    <a:pt x="39746" y="286"/>
                  </a:cubicBezTo>
                  <a:cubicBezTo>
                    <a:pt x="41330" y="1"/>
                    <a:pt x="41849" y="234"/>
                    <a:pt x="42550" y="1688"/>
                  </a:cubicBezTo>
                  <a:cubicBezTo>
                    <a:pt x="42290" y="1636"/>
                    <a:pt x="42238" y="1351"/>
                    <a:pt x="41953" y="1299"/>
                  </a:cubicBezTo>
                  <a:cubicBezTo>
                    <a:pt x="41953" y="1636"/>
                    <a:pt x="42109" y="1818"/>
                    <a:pt x="42342" y="1896"/>
                  </a:cubicBezTo>
                  <a:cubicBezTo>
                    <a:pt x="41875" y="2441"/>
                    <a:pt x="41460" y="1091"/>
                    <a:pt x="40759" y="1688"/>
                  </a:cubicBezTo>
                  <a:cubicBezTo>
                    <a:pt x="40811" y="2155"/>
                    <a:pt x="41693" y="1818"/>
                    <a:pt x="41563" y="2493"/>
                  </a:cubicBezTo>
                  <a:cubicBezTo>
                    <a:pt x="41044" y="2623"/>
                    <a:pt x="40940" y="2545"/>
                    <a:pt x="40343" y="2882"/>
                  </a:cubicBezTo>
                  <a:cubicBezTo>
                    <a:pt x="40265" y="3142"/>
                    <a:pt x="40136" y="3479"/>
                    <a:pt x="39746" y="3895"/>
                  </a:cubicBezTo>
                  <a:cubicBezTo>
                    <a:pt x="39512" y="3713"/>
                    <a:pt x="39227" y="3635"/>
                    <a:pt x="38760" y="3687"/>
                  </a:cubicBezTo>
                  <a:cubicBezTo>
                    <a:pt x="38552" y="3246"/>
                    <a:pt x="38630" y="2493"/>
                    <a:pt x="38344" y="2103"/>
                  </a:cubicBezTo>
                  <a:cubicBezTo>
                    <a:pt x="37591" y="3064"/>
                    <a:pt x="38812" y="3765"/>
                    <a:pt x="38760" y="4699"/>
                  </a:cubicBezTo>
                  <a:cubicBezTo>
                    <a:pt x="39357" y="4777"/>
                    <a:pt x="39616" y="4622"/>
                    <a:pt x="39954" y="4284"/>
                  </a:cubicBezTo>
                  <a:cubicBezTo>
                    <a:pt x="40369" y="3895"/>
                    <a:pt x="40136" y="4492"/>
                    <a:pt x="40759" y="4284"/>
                  </a:cubicBezTo>
                  <a:cubicBezTo>
                    <a:pt x="41200" y="4154"/>
                    <a:pt x="41511" y="3817"/>
                    <a:pt x="42160" y="3687"/>
                  </a:cubicBezTo>
                  <a:cubicBezTo>
                    <a:pt x="42290" y="4206"/>
                    <a:pt x="42446" y="4622"/>
                    <a:pt x="41953" y="4907"/>
                  </a:cubicBezTo>
                  <a:cubicBezTo>
                    <a:pt x="42550" y="5193"/>
                    <a:pt x="41953" y="5400"/>
                    <a:pt x="42342" y="5894"/>
                  </a:cubicBezTo>
                  <a:cubicBezTo>
                    <a:pt x="43303" y="5790"/>
                    <a:pt x="42706" y="4440"/>
                    <a:pt x="42939" y="4102"/>
                  </a:cubicBezTo>
                  <a:cubicBezTo>
                    <a:pt x="43225" y="4102"/>
                    <a:pt x="43510" y="4128"/>
                    <a:pt x="43536" y="3895"/>
                  </a:cubicBezTo>
                  <a:cubicBezTo>
                    <a:pt x="44082" y="4154"/>
                    <a:pt x="44159" y="4881"/>
                    <a:pt x="44134" y="5686"/>
                  </a:cubicBezTo>
                  <a:lnTo>
                    <a:pt x="43536" y="5686"/>
                  </a:lnTo>
                  <a:cubicBezTo>
                    <a:pt x="43407" y="5972"/>
                    <a:pt x="43121" y="7088"/>
                    <a:pt x="42758" y="7685"/>
                  </a:cubicBezTo>
                  <a:cubicBezTo>
                    <a:pt x="42083" y="7633"/>
                    <a:pt x="41018" y="7970"/>
                    <a:pt x="41148" y="7088"/>
                  </a:cubicBezTo>
                  <a:cubicBezTo>
                    <a:pt x="40914" y="7140"/>
                    <a:pt x="40992" y="7451"/>
                    <a:pt x="40940" y="7685"/>
                  </a:cubicBezTo>
                  <a:cubicBezTo>
                    <a:pt x="40213" y="7659"/>
                    <a:pt x="40551" y="7036"/>
                    <a:pt x="40343" y="6906"/>
                  </a:cubicBezTo>
                  <a:cubicBezTo>
                    <a:pt x="39668" y="6802"/>
                    <a:pt x="40136" y="7867"/>
                    <a:pt x="39564" y="7893"/>
                  </a:cubicBezTo>
                  <a:cubicBezTo>
                    <a:pt x="38708" y="8022"/>
                    <a:pt x="38033" y="7321"/>
                    <a:pt x="37565" y="7685"/>
                  </a:cubicBezTo>
                  <a:cubicBezTo>
                    <a:pt x="38188" y="8464"/>
                    <a:pt x="39694" y="8360"/>
                    <a:pt x="40759" y="8697"/>
                  </a:cubicBezTo>
                  <a:cubicBezTo>
                    <a:pt x="40888" y="9243"/>
                    <a:pt x="40343" y="9087"/>
                    <a:pt x="40162" y="9294"/>
                  </a:cubicBezTo>
                  <a:cubicBezTo>
                    <a:pt x="39902" y="9944"/>
                    <a:pt x="40811" y="9450"/>
                    <a:pt x="40551" y="10099"/>
                  </a:cubicBezTo>
                  <a:cubicBezTo>
                    <a:pt x="40187" y="10281"/>
                    <a:pt x="39928" y="10541"/>
                    <a:pt x="39746" y="10904"/>
                  </a:cubicBezTo>
                  <a:cubicBezTo>
                    <a:pt x="39227" y="10644"/>
                    <a:pt x="38682" y="10359"/>
                    <a:pt x="38163" y="10099"/>
                  </a:cubicBezTo>
                  <a:cubicBezTo>
                    <a:pt x="37825" y="10437"/>
                    <a:pt x="38552" y="11138"/>
                    <a:pt x="39149" y="11293"/>
                  </a:cubicBezTo>
                  <a:cubicBezTo>
                    <a:pt x="39902" y="11501"/>
                    <a:pt x="40811" y="10670"/>
                    <a:pt x="41356" y="11086"/>
                  </a:cubicBezTo>
                  <a:cubicBezTo>
                    <a:pt x="41044" y="10489"/>
                    <a:pt x="41537" y="10463"/>
                    <a:pt x="41537" y="10904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96"/>
            <p:cNvSpPr/>
            <p:nvPr/>
          </p:nvSpPr>
          <p:spPr>
            <a:xfrm>
              <a:off x="5947525" y="1326125"/>
              <a:ext cx="782750" cy="704200"/>
            </a:xfrm>
            <a:custGeom>
              <a:avLst/>
              <a:gdLst/>
              <a:ahLst/>
              <a:cxnLst/>
              <a:rect l="l" t="t" r="r" b="b"/>
              <a:pathLst>
                <a:path w="31310" h="28168" extrusionOk="0">
                  <a:moveTo>
                    <a:pt x="31206" y="26376"/>
                  </a:moveTo>
                  <a:cubicBezTo>
                    <a:pt x="31309" y="26818"/>
                    <a:pt x="31024" y="27415"/>
                    <a:pt x="30557" y="27415"/>
                  </a:cubicBezTo>
                  <a:cubicBezTo>
                    <a:pt x="29726" y="28168"/>
                    <a:pt x="29648" y="25520"/>
                    <a:pt x="29622" y="26221"/>
                  </a:cubicBezTo>
                  <a:cubicBezTo>
                    <a:pt x="27519" y="25727"/>
                    <a:pt x="25754" y="24897"/>
                    <a:pt x="23833" y="24222"/>
                  </a:cubicBezTo>
                  <a:cubicBezTo>
                    <a:pt x="23314" y="23936"/>
                    <a:pt x="23391" y="22872"/>
                    <a:pt x="23028" y="22430"/>
                  </a:cubicBezTo>
                  <a:cubicBezTo>
                    <a:pt x="22768" y="22145"/>
                    <a:pt x="22483" y="22274"/>
                    <a:pt x="22015" y="22015"/>
                  </a:cubicBezTo>
                  <a:cubicBezTo>
                    <a:pt x="21730" y="21859"/>
                    <a:pt x="21548" y="21444"/>
                    <a:pt x="21418" y="21418"/>
                  </a:cubicBezTo>
                  <a:cubicBezTo>
                    <a:pt x="20977" y="21340"/>
                    <a:pt x="19783" y="21807"/>
                    <a:pt x="18822" y="22015"/>
                  </a:cubicBezTo>
                  <a:cubicBezTo>
                    <a:pt x="18018" y="22223"/>
                    <a:pt x="16979" y="22456"/>
                    <a:pt x="16226" y="22612"/>
                  </a:cubicBezTo>
                  <a:cubicBezTo>
                    <a:pt x="11423" y="23676"/>
                    <a:pt x="5141" y="25052"/>
                    <a:pt x="260" y="25623"/>
                  </a:cubicBezTo>
                  <a:cubicBezTo>
                    <a:pt x="494" y="25312"/>
                    <a:pt x="1" y="24974"/>
                    <a:pt x="53" y="24611"/>
                  </a:cubicBezTo>
                  <a:cubicBezTo>
                    <a:pt x="131" y="24040"/>
                    <a:pt x="572" y="23988"/>
                    <a:pt x="1039" y="23417"/>
                  </a:cubicBezTo>
                  <a:cubicBezTo>
                    <a:pt x="1377" y="23027"/>
                    <a:pt x="1584" y="22534"/>
                    <a:pt x="1844" y="22223"/>
                  </a:cubicBezTo>
                  <a:cubicBezTo>
                    <a:pt x="2155" y="21833"/>
                    <a:pt x="2571" y="21574"/>
                    <a:pt x="2856" y="21210"/>
                  </a:cubicBezTo>
                  <a:cubicBezTo>
                    <a:pt x="2986" y="21028"/>
                    <a:pt x="2908" y="20950"/>
                    <a:pt x="3038" y="20821"/>
                  </a:cubicBezTo>
                  <a:cubicBezTo>
                    <a:pt x="3142" y="20717"/>
                    <a:pt x="3454" y="20301"/>
                    <a:pt x="3635" y="20016"/>
                  </a:cubicBezTo>
                  <a:cubicBezTo>
                    <a:pt x="3739" y="19185"/>
                    <a:pt x="3064" y="19133"/>
                    <a:pt x="3246" y="18225"/>
                  </a:cubicBezTo>
                  <a:cubicBezTo>
                    <a:pt x="2882" y="17991"/>
                    <a:pt x="2337" y="17913"/>
                    <a:pt x="2233" y="17420"/>
                  </a:cubicBezTo>
                  <a:cubicBezTo>
                    <a:pt x="2078" y="16589"/>
                    <a:pt x="3350" y="16563"/>
                    <a:pt x="4051" y="16200"/>
                  </a:cubicBezTo>
                  <a:cubicBezTo>
                    <a:pt x="4648" y="15914"/>
                    <a:pt x="6335" y="15187"/>
                    <a:pt x="7841" y="15421"/>
                  </a:cubicBezTo>
                  <a:cubicBezTo>
                    <a:pt x="8308" y="15473"/>
                    <a:pt x="8594" y="15784"/>
                    <a:pt x="9035" y="15810"/>
                  </a:cubicBezTo>
                  <a:cubicBezTo>
                    <a:pt x="9944" y="15499"/>
                    <a:pt x="10619" y="15005"/>
                    <a:pt x="12021" y="15213"/>
                  </a:cubicBezTo>
                  <a:cubicBezTo>
                    <a:pt x="12747" y="14668"/>
                    <a:pt x="13319" y="13967"/>
                    <a:pt x="13838" y="13214"/>
                  </a:cubicBezTo>
                  <a:cubicBezTo>
                    <a:pt x="14149" y="12929"/>
                    <a:pt x="14617" y="12799"/>
                    <a:pt x="15032" y="12617"/>
                  </a:cubicBezTo>
                  <a:cubicBezTo>
                    <a:pt x="15110" y="11734"/>
                    <a:pt x="14902" y="11163"/>
                    <a:pt x="14643" y="10618"/>
                  </a:cubicBezTo>
                  <a:cubicBezTo>
                    <a:pt x="14591" y="9891"/>
                    <a:pt x="15240" y="9891"/>
                    <a:pt x="15240" y="9216"/>
                  </a:cubicBezTo>
                  <a:cubicBezTo>
                    <a:pt x="14409" y="9761"/>
                    <a:pt x="14695" y="8256"/>
                    <a:pt x="14020" y="9216"/>
                  </a:cubicBezTo>
                  <a:cubicBezTo>
                    <a:pt x="13604" y="8308"/>
                    <a:pt x="15318" y="7399"/>
                    <a:pt x="15837" y="6620"/>
                  </a:cubicBezTo>
                  <a:cubicBezTo>
                    <a:pt x="15655" y="5945"/>
                    <a:pt x="15993" y="5608"/>
                    <a:pt x="16226" y="5218"/>
                  </a:cubicBezTo>
                  <a:cubicBezTo>
                    <a:pt x="16408" y="4907"/>
                    <a:pt x="16590" y="4621"/>
                    <a:pt x="16823" y="4206"/>
                  </a:cubicBezTo>
                  <a:cubicBezTo>
                    <a:pt x="17550" y="2960"/>
                    <a:pt x="18744" y="1740"/>
                    <a:pt x="20224" y="1402"/>
                  </a:cubicBezTo>
                  <a:cubicBezTo>
                    <a:pt x="21938" y="1039"/>
                    <a:pt x="24274" y="753"/>
                    <a:pt x="25806" y="0"/>
                  </a:cubicBezTo>
                  <a:cubicBezTo>
                    <a:pt x="26273" y="286"/>
                    <a:pt x="25884" y="623"/>
                    <a:pt x="26013" y="1013"/>
                  </a:cubicBezTo>
                  <a:cubicBezTo>
                    <a:pt x="26091" y="1272"/>
                    <a:pt x="26351" y="1324"/>
                    <a:pt x="26403" y="1610"/>
                  </a:cubicBezTo>
                  <a:cubicBezTo>
                    <a:pt x="26481" y="1843"/>
                    <a:pt x="26325" y="2181"/>
                    <a:pt x="26403" y="2415"/>
                  </a:cubicBezTo>
                  <a:cubicBezTo>
                    <a:pt x="26662" y="3089"/>
                    <a:pt x="27208" y="3505"/>
                    <a:pt x="27208" y="4621"/>
                  </a:cubicBezTo>
                  <a:cubicBezTo>
                    <a:pt x="27208" y="5088"/>
                    <a:pt x="26948" y="5348"/>
                    <a:pt x="27026" y="5815"/>
                  </a:cubicBezTo>
                  <a:cubicBezTo>
                    <a:pt x="27182" y="6880"/>
                    <a:pt x="28064" y="7918"/>
                    <a:pt x="27805" y="9216"/>
                  </a:cubicBezTo>
                  <a:cubicBezTo>
                    <a:pt x="28324" y="9735"/>
                    <a:pt x="28090" y="8671"/>
                    <a:pt x="28610" y="9216"/>
                  </a:cubicBezTo>
                  <a:cubicBezTo>
                    <a:pt x="29155" y="10436"/>
                    <a:pt x="29362" y="11994"/>
                    <a:pt x="29622" y="13811"/>
                  </a:cubicBezTo>
                  <a:cubicBezTo>
                    <a:pt x="29648" y="14045"/>
                    <a:pt x="30063" y="14175"/>
                    <a:pt x="30011" y="14408"/>
                  </a:cubicBezTo>
                  <a:cubicBezTo>
                    <a:pt x="29804" y="15395"/>
                    <a:pt x="29648" y="17108"/>
                    <a:pt x="29804" y="18614"/>
                  </a:cubicBezTo>
                  <a:cubicBezTo>
                    <a:pt x="29856" y="18977"/>
                    <a:pt x="30115" y="19211"/>
                    <a:pt x="30219" y="19601"/>
                  </a:cubicBezTo>
                  <a:cubicBezTo>
                    <a:pt x="30453" y="20691"/>
                    <a:pt x="30479" y="22171"/>
                    <a:pt x="30816" y="23417"/>
                  </a:cubicBezTo>
                  <a:cubicBezTo>
                    <a:pt x="31180" y="24767"/>
                    <a:pt x="31283" y="24663"/>
                    <a:pt x="30401" y="25597"/>
                  </a:cubicBezTo>
                  <a:lnTo>
                    <a:pt x="31206" y="26350"/>
                  </a:ln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96"/>
            <p:cNvSpPr/>
            <p:nvPr/>
          </p:nvSpPr>
          <p:spPr>
            <a:xfrm>
              <a:off x="6860700" y="1922575"/>
              <a:ext cx="57150" cy="33125"/>
            </a:xfrm>
            <a:custGeom>
              <a:avLst/>
              <a:gdLst/>
              <a:ahLst/>
              <a:cxnLst/>
              <a:rect l="l" t="t" r="r" b="b"/>
              <a:pathLst>
                <a:path w="2286" h="1325" extrusionOk="0">
                  <a:moveTo>
                    <a:pt x="26" y="961"/>
                  </a:moveTo>
                  <a:cubicBezTo>
                    <a:pt x="1" y="779"/>
                    <a:pt x="676" y="519"/>
                    <a:pt x="676" y="519"/>
                  </a:cubicBezTo>
                  <a:cubicBezTo>
                    <a:pt x="1325" y="623"/>
                    <a:pt x="1299" y="0"/>
                    <a:pt x="2285" y="156"/>
                  </a:cubicBezTo>
                  <a:cubicBezTo>
                    <a:pt x="1740" y="441"/>
                    <a:pt x="1584" y="1220"/>
                    <a:pt x="883" y="1324"/>
                  </a:cubicBezTo>
                  <a:cubicBezTo>
                    <a:pt x="883" y="1324"/>
                    <a:pt x="52" y="1194"/>
                    <a:pt x="26" y="96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96"/>
            <p:cNvSpPr/>
            <p:nvPr/>
          </p:nvSpPr>
          <p:spPr>
            <a:xfrm>
              <a:off x="6696500" y="1936850"/>
              <a:ext cx="168775" cy="118800"/>
            </a:xfrm>
            <a:custGeom>
              <a:avLst/>
              <a:gdLst/>
              <a:ahLst/>
              <a:cxnLst/>
              <a:rect l="l" t="t" r="r" b="b"/>
              <a:pathLst>
                <a:path w="6751" h="4752" extrusionOk="0">
                  <a:moveTo>
                    <a:pt x="6750" y="987"/>
                  </a:moveTo>
                  <a:lnTo>
                    <a:pt x="6594" y="1194"/>
                  </a:lnTo>
                  <a:cubicBezTo>
                    <a:pt x="6646" y="1843"/>
                    <a:pt x="5997" y="1532"/>
                    <a:pt x="5452" y="1792"/>
                  </a:cubicBezTo>
                  <a:cubicBezTo>
                    <a:pt x="5348" y="1843"/>
                    <a:pt x="5322" y="2155"/>
                    <a:pt x="5245" y="2207"/>
                  </a:cubicBezTo>
                  <a:cubicBezTo>
                    <a:pt x="4959" y="2363"/>
                    <a:pt x="4544" y="2259"/>
                    <a:pt x="4258" y="2389"/>
                  </a:cubicBezTo>
                  <a:cubicBezTo>
                    <a:pt x="3998" y="2518"/>
                    <a:pt x="3843" y="2882"/>
                    <a:pt x="3661" y="2986"/>
                  </a:cubicBezTo>
                  <a:cubicBezTo>
                    <a:pt x="3090" y="3297"/>
                    <a:pt x="2493" y="3505"/>
                    <a:pt x="1844" y="3790"/>
                  </a:cubicBezTo>
                  <a:cubicBezTo>
                    <a:pt x="1298" y="4050"/>
                    <a:pt x="831" y="4751"/>
                    <a:pt x="52" y="4388"/>
                  </a:cubicBezTo>
                  <a:cubicBezTo>
                    <a:pt x="0" y="3090"/>
                    <a:pt x="1558" y="3349"/>
                    <a:pt x="1662" y="2207"/>
                  </a:cubicBezTo>
                  <a:cubicBezTo>
                    <a:pt x="2648" y="2129"/>
                    <a:pt x="3453" y="1869"/>
                    <a:pt x="3843" y="1194"/>
                  </a:cubicBezTo>
                  <a:cubicBezTo>
                    <a:pt x="4829" y="1246"/>
                    <a:pt x="5608" y="364"/>
                    <a:pt x="6205" y="0"/>
                  </a:cubicBezTo>
                  <a:cubicBezTo>
                    <a:pt x="6153" y="338"/>
                    <a:pt x="5167" y="1065"/>
                    <a:pt x="6101" y="883"/>
                  </a:cubicBezTo>
                  <a:lnTo>
                    <a:pt x="6750" y="987"/>
                  </a:ln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96"/>
            <p:cNvSpPr/>
            <p:nvPr/>
          </p:nvSpPr>
          <p:spPr>
            <a:xfrm>
              <a:off x="6697800" y="1591575"/>
              <a:ext cx="379700" cy="214850"/>
            </a:xfrm>
            <a:custGeom>
              <a:avLst/>
              <a:gdLst/>
              <a:ahLst/>
              <a:cxnLst/>
              <a:rect l="l" t="t" r="r" b="b"/>
              <a:pathLst>
                <a:path w="15188" h="8594" extrusionOk="0">
                  <a:moveTo>
                    <a:pt x="15187" y="7217"/>
                  </a:moveTo>
                  <a:cubicBezTo>
                    <a:pt x="15161" y="7710"/>
                    <a:pt x="14902" y="7970"/>
                    <a:pt x="14383" y="7996"/>
                  </a:cubicBezTo>
                  <a:cubicBezTo>
                    <a:pt x="14538" y="7399"/>
                    <a:pt x="14045" y="7425"/>
                    <a:pt x="14175" y="6802"/>
                  </a:cubicBezTo>
                  <a:cubicBezTo>
                    <a:pt x="13448" y="7191"/>
                    <a:pt x="13059" y="7944"/>
                    <a:pt x="12591" y="8593"/>
                  </a:cubicBezTo>
                  <a:cubicBezTo>
                    <a:pt x="11864" y="8593"/>
                    <a:pt x="11787" y="7944"/>
                    <a:pt x="11787" y="7217"/>
                  </a:cubicBezTo>
                  <a:cubicBezTo>
                    <a:pt x="11605" y="7347"/>
                    <a:pt x="11475" y="7581"/>
                    <a:pt x="11397" y="7814"/>
                  </a:cubicBezTo>
                  <a:cubicBezTo>
                    <a:pt x="10774" y="7477"/>
                    <a:pt x="10540" y="6802"/>
                    <a:pt x="10177" y="6205"/>
                  </a:cubicBezTo>
                  <a:cubicBezTo>
                    <a:pt x="6439" y="6542"/>
                    <a:pt x="3817" y="7970"/>
                    <a:pt x="0" y="8204"/>
                  </a:cubicBezTo>
                  <a:cubicBezTo>
                    <a:pt x="104" y="6438"/>
                    <a:pt x="234" y="5815"/>
                    <a:pt x="208" y="3816"/>
                  </a:cubicBezTo>
                  <a:cubicBezTo>
                    <a:pt x="2674" y="3297"/>
                    <a:pt x="6231" y="2570"/>
                    <a:pt x="8593" y="1999"/>
                  </a:cubicBezTo>
                  <a:cubicBezTo>
                    <a:pt x="9294" y="1843"/>
                    <a:pt x="10151" y="1090"/>
                    <a:pt x="10385" y="208"/>
                  </a:cubicBezTo>
                  <a:cubicBezTo>
                    <a:pt x="10618" y="234"/>
                    <a:pt x="10748" y="156"/>
                    <a:pt x="10800" y="0"/>
                  </a:cubicBezTo>
                  <a:cubicBezTo>
                    <a:pt x="11397" y="441"/>
                    <a:pt x="11501" y="1817"/>
                    <a:pt x="12591" y="1194"/>
                  </a:cubicBezTo>
                  <a:cubicBezTo>
                    <a:pt x="11838" y="1739"/>
                    <a:pt x="11397" y="2544"/>
                    <a:pt x="10982" y="3401"/>
                  </a:cubicBezTo>
                  <a:cubicBezTo>
                    <a:pt x="11034" y="3557"/>
                    <a:pt x="11189" y="3609"/>
                    <a:pt x="11189" y="3816"/>
                  </a:cubicBezTo>
                  <a:cubicBezTo>
                    <a:pt x="11527" y="4413"/>
                    <a:pt x="11916" y="4024"/>
                    <a:pt x="12591" y="3998"/>
                  </a:cubicBezTo>
                  <a:cubicBezTo>
                    <a:pt x="12851" y="4465"/>
                    <a:pt x="13578" y="4491"/>
                    <a:pt x="13396" y="5400"/>
                  </a:cubicBezTo>
                  <a:cubicBezTo>
                    <a:pt x="14305" y="5556"/>
                    <a:pt x="14253" y="6672"/>
                    <a:pt x="15187" y="6802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96"/>
            <p:cNvSpPr/>
            <p:nvPr/>
          </p:nvSpPr>
          <p:spPr>
            <a:xfrm>
              <a:off x="7074875" y="1734350"/>
              <a:ext cx="59725" cy="35725"/>
            </a:xfrm>
            <a:custGeom>
              <a:avLst/>
              <a:gdLst/>
              <a:ahLst/>
              <a:cxnLst/>
              <a:rect l="l" t="t" r="r" b="b"/>
              <a:pathLst>
                <a:path w="2389" h="1429" extrusionOk="0">
                  <a:moveTo>
                    <a:pt x="1" y="1299"/>
                  </a:moveTo>
                  <a:cubicBezTo>
                    <a:pt x="676" y="1428"/>
                    <a:pt x="1870" y="935"/>
                    <a:pt x="2389" y="260"/>
                  </a:cubicBezTo>
                  <a:lnTo>
                    <a:pt x="2051" y="0"/>
                  </a:lnTo>
                  <a:lnTo>
                    <a:pt x="1532" y="390"/>
                  </a:lnTo>
                  <a:lnTo>
                    <a:pt x="1454" y="675"/>
                  </a:lnTo>
                  <a:cubicBezTo>
                    <a:pt x="1454" y="675"/>
                    <a:pt x="676" y="987"/>
                    <a:pt x="390" y="857"/>
                  </a:cubicBezTo>
                  <a:cubicBezTo>
                    <a:pt x="130" y="727"/>
                    <a:pt x="104" y="1091"/>
                    <a:pt x="104" y="1091"/>
                  </a:cubicBezTo>
                  <a:lnTo>
                    <a:pt x="1" y="1299"/>
                  </a:ln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96"/>
            <p:cNvSpPr/>
            <p:nvPr/>
          </p:nvSpPr>
          <p:spPr>
            <a:xfrm>
              <a:off x="7057350" y="1808325"/>
              <a:ext cx="16250" cy="19500"/>
            </a:xfrm>
            <a:custGeom>
              <a:avLst/>
              <a:gdLst/>
              <a:ahLst/>
              <a:cxnLst/>
              <a:rect l="l" t="t" r="r" b="b"/>
              <a:pathLst>
                <a:path w="650" h="780" extrusionOk="0">
                  <a:moveTo>
                    <a:pt x="598" y="131"/>
                  </a:moveTo>
                  <a:cubicBezTo>
                    <a:pt x="650" y="572"/>
                    <a:pt x="442" y="780"/>
                    <a:pt x="1" y="728"/>
                  </a:cubicBezTo>
                  <a:cubicBezTo>
                    <a:pt x="208" y="546"/>
                    <a:pt x="79" y="1"/>
                    <a:pt x="598" y="13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96"/>
            <p:cNvSpPr/>
            <p:nvPr/>
          </p:nvSpPr>
          <p:spPr>
            <a:xfrm>
              <a:off x="6383025" y="2395700"/>
              <a:ext cx="20150" cy="33775"/>
            </a:xfrm>
            <a:custGeom>
              <a:avLst/>
              <a:gdLst/>
              <a:ahLst/>
              <a:cxnLst/>
              <a:rect l="l" t="t" r="r" b="b"/>
              <a:pathLst>
                <a:path w="806" h="1351" extrusionOk="0">
                  <a:moveTo>
                    <a:pt x="0" y="649"/>
                  </a:moveTo>
                  <a:cubicBezTo>
                    <a:pt x="805" y="1350"/>
                    <a:pt x="494" y="0"/>
                    <a:pt x="0" y="649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96"/>
            <p:cNvSpPr/>
            <p:nvPr/>
          </p:nvSpPr>
          <p:spPr>
            <a:xfrm>
              <a:off x="6059150" y="2251625"/>
              <a:ext cx="588700" cy="280400"/>
            </a:xfrm>
            <a:custGeom>
              <a:avLst/>
              <a:gdLst/>
              <a:ahLst/>
              <a:cxnLst/>
              <a:rect l="l" t="t" r="r" b="b"/>
              <a:pathLst>
                <a:path w="23548" h="11216" extrusionOk="0">
                  <a:moveTo>
                    <a:pt x="15551" y="7996"/>
                  </a:moveTo>
                  <a:cubicBezTo>
                    <a:pt x="15370" y="7996"/>
                    <a:pt x="15396" y="7762"/>
                    <a:pt x="15370" y="7607"/>
                  </a:cubicBezTo>
                  <a:cubicBezTo>
                    <a:pt x="14643" y="9268"/>
                    <a:pt x="16953" y="9606"/>
                    <a:pt x="17550" y="10618"/>
                  </a:cubicBezTo>
                  <a:cubicBezTo>
                    <a:pt x="17005" y="10748"/>
                    <a:pt x="15084" y="10540"/>
                    <a:pt x="14954" y="9606"/>
                  </a:cubicBezTo>
                  <a:cubicBezTo>
                    <a:pt x="14721" y="9632"/>
                    <a:pt x="14799" y="9969"/>
                    <a:pt x="14773" y="10203"/>
                  </a:cubicBezTo>
                  <a:cubicBezTo>
                    <a:pt x="14253" y="10047"/>
                    <a:pt x="14124" y="9502"/>
                    <a:pt x="13760" y="9190"/>
                  </a:cubicBezTo>
                  <a:cubicBezTo>
                    <a:pt x="13241" y="9138"/>
                    <a:pt x="13111" y="9476"/>
                    <a:pt x="13163" y="9995"/>
                  </a:cubicBezTo>
                  <a:cubicBezTo>
                    <a:pt x="12099" y="9009"/>
                    <a:pt x="13890" y="7762"/>
                    <a:pt x="13760" y="6412"/>
                  </a:cubicBezTo>
                  <a:cubicBezTo>
                    <a:pt x="13553" y="5686"/>
                    <a:pt x="12955" y="6283"/>
                    <a:pt x="12566" y="6205"/>
                  </a:cubicBezTo>
                  <a:cubicBezTo>
                    <a:pt x="12125" y="6127"/>
                    <a:pt x="11995" y="5737"/>
                    <a:pt x="11554" y="5608"/>
                  </a:cubicBezTo>
                  <a:cubicBezTo>
                    <a:pt x="11242" y="5504"/>
                    <a:pt x="10827" y="5893"/>
                    <a:pt x="10567" y="5608"/>
                  </a:cubicBezTo>
                  <a:cubicBezTo>
                    <a:pt x="10697" y="4595"/>
                    <a:pt x="10152" y="4284"/>
                    <a:pt x="9165" y="4388"/>
                  </a:cubicBezTo>
                  <a:cubicBezTo>
                    <a:pt x="8880" y="3816"/>
                    <a:pt x="8360" y="3713"/>
                    <a:pt x="8308" y="2908"/>
                  </a:cubicBezTo>
                  <a:cubicBezTo>
                    <a:pt x="8075" y="2726"/>
                    <a:pt x="7426" y="2622"/>
                    <a:pt x="7088" y="2596"/>
                  </a:cubicBezTo>
                  <a:cubicBezTo>
                    <a:pt x="6777" y="2570"/>
                    <a:pt x="6309" y="2389"/>
                    <a:pt x="6180" y="2674"/>
                  </a:cubicBezTo>
                  <a:cubicBezTo>
                    <a:pt x="6024" y="2934"/>
                    <a:pt x="5531" y="2856"/>
                    <a:pt x="5375" y="3064"/>
                  </a:cubicBezTo>
                  <a:cubicBezTo>
                    <a:pt x="5193" y="3271"/>
                    <a:pt x="4856" y="3972"/>
                    <a:pt x="4570" y="3894"/>
                  </a:cubicBezTo>
                  <a:cubicBezTo>
                    <a:pt x="4259" y="3842"/>
                    <a:pt x="3739" y="3479"/>
                    <a:pt x="3610" y="3505"/>
                  </a:cubicBezTo>
                  <a:cubicBezTo>
                    <a:pt x="3480" y="3531"/>
                    <a:pt x="3402" y="3609"/>
                    <a:pt x="3272" y="3894"/>
                  </a:cubicBezTo>
                  <a:cubicBezTo>
                    <a:pt x="3142" y="4206"/>
                    <a:pt x="2831" y="4699"/>
                    <a:pt x="2467" y="4725"/>
                  </a:cubicBezTo>
                  <a:cubicBezTo>
                    <a:pt x="2104" y="4777"/>
                    <a:pt x="1896" y="4881"/>
                    <a:pt x="1818" y="5088"/>
                  </a:cubicBezTo>
                  <a:cubicBezTo>
                    <a:pt x="1714" y="5322"/>
                    <a:pt x="1533" y="5763"/>
                    <a:pt x="1299" y="5971"/>
                  </a:cubicBezTo>
                  <a:cubicBezTo>
                    <a:pt x="1065" y="6179"/>
                    <a:pt x="702" y="6257"/>
                    <a:pt x="546" y="6724"/>
                  </a:cubicBezTo>
                  <a:lnTo>
                    <a:pt x="1" y="3661"/>
                  </a:lnTo>
                  <a:lnTo>
                    <a:pt x="8957" y="1999"/>
                  </a:lnTo>
                  <a:cubicBezTo>
                    <a:pt x="10204" y="1765"/>
                    <a:pt x="12229" y="1324"/>
                    <a:pt x="13760" y="1013"/>
                  </a:cubicBezTo>
                  <a:cubicBezTo>
                    <a:pt x="14799" y="779"/>
                    <a:pt x="16642" y="182"/>
                    <a:pt x="18148" y="0"/>
                  </a:cubicBezTo>
                  <a:cubicBezTo>
                    <a:pt x="17992" y="571"/>
                    <a:pt x="18433" y="519"/>
                    <a:pt x="18355" y="1013"/>
                  </a:cubicBezTo>
                  <a:lnTo>
                    <a:pt x="18381" y="1142"/>
                  </a:lnTo>
                  <a:cubicBezTo>
                    <a:pt x="19082" y="3401"/>
                    <a:pt x="19575" y="6049"/>
                    <a:pt x="20354" y="8204"/>
                  </a:cubicBezTo>
                  <a:cubicBezTo>
                    <a:pt x="21263" y="7996"/>
                    <a:pt x="22821" y="7217"/>
                    <a:pt x="23547" y="7996"/>
                  </a:cubicBezTo>
                  <a:cubicBezTo>
                    <a:pt x="23158" y="8749"/>
                    <a:pt x="22717" y="9424"/>
                    <a:pt x="22535" y="10410"/>
                  </a:cubicBezTo>
                  <a:cubicBezTo>
                    <a:pt x="21652" y="10514"/>
                    <a:pt x="21315" y="11163"/>
                    <a:pt x="20354" y="11215"/>
                  </a:cubicBezTo>
                  <a:cubicBezTo>
                    <a:pt x="20458" y="10904"/>
                    <a:pt x="20640" y="10696"/>
                    <a:pt x="20744" y="10410"/>
                  </a:cubicBezTo>
                  <a:cubicBezTo>
                    <a:pt x="20692" y="10229"/>
                    <a:pt x="19861" y="9865"/>
                    <a:pt x="19939" y="10203"/>
                  </a:cubicBezTo>
                  <a:cubicBezTo>
                    <a:pt x="19368" y="10281"/>
                    <a:pt x="20147" y="9709"/>
                    <a:pt x="20147" y="9606"/>
                  </a:cubicBezTo>
                  <a:cubicBezTo>
                    <a:pt x="20147" y="9372"/>
                    <a:pt x="19420" y="9164"/>
                    <a:pt x="19757" y="8593"/>
                  </a:cubicBezTo>
                  <a:cubicBezTo>
                    <a:pt x="19394" y="8489"/>
                    <a:pt x="19498" y="9112"/>
                    <a:pt x="19342" y="9190"/>
                  </a:cubicBezTo>
                  <a:cubicBezTo>
                    <a:pt x="19264" y="9242"/>
                    <a:pt x="18823" y="8411"/>
                    <a:pt x="18745" y="9398"/>
                  </a:cubicBezTo>
                  <a:cubicBezTo>
                    <a:pt x="18407" y="9216"/>
                    <a:pt x="18174" y="8931"/>
                    <a:pt x="17758" y="8801"/>
                  </a:cubicBezTo>
                  <a:cubicBezTo>
                    <a:pt x="17602" y="8204"/>
                    <a:pt x="18096" y="8204"/>
                    <a:pt x="17940" y="7607"/>
                  </a:cubicBezTo>
                  <a:cubicBezTo>
                    <a:pt x="18589" y="7814"/>
                    <a:pt x="18485" y="7711"/>
                    <a:pt x="18952" y="7399"/>
                  </a:cubicBezTo>
                  <a:cubicBezTo>
                    <a:pt x="18978" y="6958"/>
                    <a:pt x="18251" y="7321"/>
                    <a:pt x="17940" y="7191"/>
                  </a:cubicBezTo>
                  <a:cubicBezTo>
                    <a:pt x="17992" y="6594"/>
                    <a:pt x="17187" y="5971"/>
                    <a:pt x="17940" y="5815"/>
                  </a:cubicBezTo>
                  <a:cubicBezTo>
                    <a:pt x="17914" y="5426"/>
                    <a:pt x="17265" y="5686"/>
                    <a:pt x="17161" y="5400"/>
                  </a:cubicBezTo>
                  <a:cubicBezTo>
                    <a:pt x="17031" y="5114"/>
                    <a:pt x="17602" y="4725"/>
                    <a:pt x="17343" y="4206"/>
                  </a:cubicBezTo>
                  <a:cubicBezTo>
                    <a:pt x="17265" y="3998"/>
                    <a:pt x="16927" y="3946"/>
                    <a:pt x="16953" y="4206"/>
                  </a:cubicBezTo>
                  <a:cubicBezTo>
                    <a:pt x="16824" y="2960"/>
                    <a:pt x="16772" y="2596"/>
                    <a:pt x="18355" y="2207"/>
                  </a:cubicBezTo>
                  <a:cubicBezTo>
                    <a:pt x="17732" y="1921"/>
                    <a:pt x="17602" y="1791"/>
                    <a:pt x="17992" y="1194"/>
                  </a:cubicBezTo>
                  <a:lnTo>
                    <a:pt x="17940" y="987"/>
                  </a:lnTo>
                  <a:cubicBezTo>
                    <a:pt x="17654" y="675"/>
                    <a:pt x="17187" y="1065"/>
                    <a:pt x="16746" y="1194"/>
                  </a:cubicBezTo>
                  <a:cubicBezTo>
                    <a:pt x="16668" y="1688"/>
                    <a:pt x="17109" y="1636"/>
                    <a:pt x="16953" y="2207"/>
                  </a:cubicBezTo>
                  <a:cubicBezTo>
                    <a:pt x="16616" y="2259"/>
                    <a:pt x="16564" y="2051"/>
                    <a:pt x="16564" y="1791"/>
                  </a:cubicBezTo>
                  <a:cubicBezTo>
                    <a:pt x="15967" y="2181"/>
                    <a:pt x="16226" y="2648"/>
                    <a:pt x="15551" y="2596"/>
                  </a:cubicBezTo>
                  <a:cubicBezTo>
                    <a:pt x="15526" y="3141"/>
                    <a:pt x="15889" y="2986"/>
                    <a:pt x="15551" y="3401"/>
                  </a:cubicBezTo>
                  <a:cubicBezTo>
                    <a:pt x="15396" y="3297"/>
                    <a:pt x="15240" y="3193"/>
                    <a:pt x="14954" y="3193"/>
                  </a:cubicBezTo>
                  <a:cubicBezTo>
                    <a:pt x="15188" y="3453"/>
                    <a:pt x="15136" y="3609"/>
                    <a:pt x="14747" y="3609"/>
                  </a:cubicBezTo>
                  <a:cubicBezTo>
                    <a:pt x="14669" y="4232"/>
                    <a:pt x="15266" y="4154"/>
                    <a:pt x="15551" y="4388"/>
                  </a:cubicBezTo>
                  <a:cubicBezTo>
                    <a:pt x="15188" y="5582"/>
                    <a:pt x="15863" y="6698"/>
                    <a:pt x="15941" y="7996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96"/>
            <p:cNvSpPr/>
            <p:nvPr/>
          </p:nvSpPr>
          <p:spPr>
            <a:xfrm>
              <a:off x="4269825" y="3639875"/>
              <a:ext cx="736000" cy="632150"/>
            </a:xfrm>
            <a:custGeom>
              <a:avLst/>
              <a:gdLst/>
              <a:ahLst/>
              <a:cxnLst/>
              <a:rect l="l" t="t" r="r" b="b"/>
              <a:pathLst>
                <a:path w="29440" h="25286" extrusionOk="0">
                  <a:moveTo>
                    <a:pt x="15836" y="286"/>
                  </a:moveTo>
                  <a:cubicBezTo>
                    <a:pt x="16304" y="312"/>
                    <a:pt x="15784" y="727"/>
                    <a:pt x="15836" y="1091"/>
                  </a:cubicBezTo>
                  <a:cubicBezTo>
                    <a:pt x="15862" y="1350"/>
                    <a:pt x="16226" y="1662"/>
                    <a:pt x="16226" y="1688"/>
                  </a:cubicBezTo>
                  <a:cubicBezTo>
                    <a:pt x="16226" y="1921"/>
                    <a:pt x="15758" y="2025"/>
                    <a:pt x="15836" y="2285"/>
                  </a:cubicBezTo>
                  <a:cubicBezTo>
                    <a:pt x="15888" y="2518"/>
                    <a:pt x="16174" y="2544"/>
                    <a:pt x="16226" y="2674"/>
                  </a:cubicBezTo>
                  <a:cubicBezTo>
                    <a:pt x="16304" y="2856"/>
                    <a:pt x="16148" y="3115"/>
                    <a:pt x="16226" y="3271"/>
                  </a:cubicBezTo>
                  <a:cubicBezTo>
                    <a:pt x="16407" y="3661"/>
                    <a:pt x="16745" y="3920"/>
                    <a:pt x="17030" y="4284"/>
                  </a:cubicBezTo>
                  <a:cubicBezTo>
                    <a:pt x="16875" y="4803"/>
                    <a:pt x="16122" y="4699"/>
                    <a:pt x="16018" y="5270"/>
                  </a:cubicBezTo>
                  <a:cubicBezTo>
                    <a:pt x="16174" y="5478"/>
                    <a:pt x="16381" y="5582"/>
                    <a:pt x="16615" y="5686"/>
                  </a:cubicBezTo>
                  <a:cubicBezTo>
                    <a:pt x="16563" y="5919"/>
                    <a:pt x="15499" y="6257"/>
                    <a:pt x="16433" y="6283"/>
                  </a:cubicBezTo>
                  <a:cubicBezTo>
                    <a:pt x="16044" y="6828"/>
                    <a:pt x="15577" y="7295"/>
                    <a:pt x="15031" y="7685"/>
                  </a:cubicBezTo>
                  <a:cubicBezTo>
                    <a:pt x="15395" y="8463"/>
                    <a:pt x="14175" y="9320"/>
                    <a:pt x="14227" y="9684"/>
                  </a:cubicBezTo>
                  <a:cubicBezTo>
                    <a:pt x="14253" y="10021"/>
                    <a:pt x="14460" y="10125"/>
                    <a:pt x="14434" y="10488"/>
                  </a:cubicBezTo>
                  <a:cubicBezTo>
                    <a:pt x="14434" y="10514"/>
                    <a:pt x="14045" y="10462"/>
                    <a:pt x="14019" y="10488"/>
                  </a:cubicBezTo>
                  <a:cubicBezTo>
                    <a:pt x="13837" y="10670"/>
                    <a:pt x="14382" y="11033"/>
                    <a:pt x="14227" y="11293"/>
                  </a:cubicBezTo>
                  <a:cubicBezTo>
                    <a:pt x="14071" y="11397"/>
                    <a:pt x="13889" y="11501"/>
                    <a:pt x="13630" y="11475"/>
                  </a:cubicBezTo>
                  <a:cubicBezTo>
                    <a:pt x="13837" y="12150"/>
                    <a:pt x="14227" y="13084"/>
                    <a:pt x="13630" y="13474"/>
                  </a:cubicBezTo>
                  <a:cubicBezTo>
                    <a:pt x="17238" y="13136"/>
                    <a:pt x="21054" y="13058"/>
                    <a:pt x="24611" y="12669"/>
                  </a:cubicBezTo>
                  <a:cubicBezTo>
                    <a:pt x="24325" y="13188"/>
                    <a:pt x="24325" y="13993"/>
                    <a:pt x="24014" y="14486"/>
                  </a:cubicBezTo>
                  <a:cubicBezTo>
                    <a:pt x="24403" y="15784"/>
                    <a:pt x="25208" y="16381"/>
                    <a:pt x="25805" y="17679"/>
                  </a:cubicBezTo>
                  <a:cubicBezTo>
                    <a:pt x="25572" y="18354"/>
                    <a:pt x="25208" y="17576"/>
                    <a:pt x="24819" y="17472"/>
                  </a:cubicBezTo>
                  <a:cubicBezTo>
                    <a:pt x="24507" y="17420"/>
                    <a:pt x="24092" y="17602"/>
                    <a:pt x="23806" y="17472"/>
                  </a:cubicBezTo>
                  <a:cubicBezTo>
                    <a:pt x="23573" y="17394"/>
                    <a:pt x="23105" y="16511"/>
                    <a:pt x="22430" y="16667"/>
                  </a:cubicBezTo>
                  <a:cubicBezTo>
                    <a:pt x="21677" y="17082"/>
                    <a:pt x="21184" y="17705"/>
                    <a:pt x="21028" y="18692"/>
                  </a:cubicBezTo>
                  <a:cubicBezTo>
                    <a:pt x="21963" y="19730"/>
                    <a:pt x="24351" y="18562"/>
                    <a:pt x="24819" y="18484"/>
                  </a:cubicBezTo>
                  <a:cubicBezTo>
                    <a:pt x="25520" y="18822"/>
                    <a:pt x="24325" y="18874"/>
                    <a:pt x="24403" y="19289"/>
                  </a:cubicBezTo>
                  <a:cubicBezTo>
                    <a:pt x="24689" y="19756"/>
                    <a:pt x="25312" y="19860"/>
                    <a:pt x="25805" y="20068"/>
                  </a:cubicBezTo>
                  <a:cubicBezTo>
                    <a:pt x="26376" y="19912"/>
                    <a:pt x="25935" y="18744"/>
                    <a:pt x="26818" y="18874"/>
                  </a:cubicBezTo>
                  <a:cubicBezTo>
                    <a:pt x="26584" y="19704"/>
                    <a:pt x="27233" y="19652"/>
                    <a:pt x="27207" y="20275"/>
                  </a:cubicBezTo>
                  <a:cubicBezTo>
                    <a:pt x="26298" y="20198"/>
                    <a:pt x="25857" y="20613"/>
                    <a:pt x="26221" y="21288"/>
                  </a:cubicBezTo>
                  <a:cubicBezTo>
                    <a:pt x="25260" y="21210"/>
                    <a:pt x="26039" y="21625"/>
                    <a:pt x="25416" y="21885"/>
                  </a:cubicBezTo>
                  <a:cubicBezTo>
                    <a:pt x="25182" y="22612"/>
                    <a:pt x="26247" y="22378"/>
                    <a:pt x="26610" y="22664"/>
                  </a:cubicBezTo>
                  <a:cubicBezTo>
                    <a:pt x="26740" y="22768"/>
                    <a:pt x="26662" y="23209"/>
                    <a:pt x="26818" y="23287"/>
                  </a:cubicBezTo>
                  <a:cubicBezTo>
                    <a:pt x="26896" y="23313"/>
                    <a:pt x="27181" y="22975"/>
                    <a:pt x="27415" y="23079"/>
                  </a:cubicBezTo>
                  <a:cubicBezTo>
                    <a:pt x="27519" y="23131"/>
                    <a:pt x="27856" y="23780"/>
                    <a:pt x="28609" y="23469"/>
                  </a:cubicBezTo>
                  <a:cubicBezTo>
                    <a:pt x="28998" y="23936"/>
                    <a:pt x="29440" y="24325"/>
                    <a:pt x="28998" y="25078"/>
                  </a:cubicBezTo>
                  <a:cubicBezTo>
                    <a:pt x="28531" y="24974"/>
                    <a:pt x="28271" y="24611"/>
                    <a:pt x="28012" y="24273"/>
                  </a:cubicBezTo>
                  <a:cubicBezTo>
                    <a:pt x="27804" y="24403"/>
                    <a:pt x="27804" y="24741"/>
                    <a:pt x="27415" y="24689"/>
                  </a:cubicBezTo>
                  <a:cubicBezTo>
                    <a:pt x="27441" y="24325"/>
                    <a:pt x="27155" y="24247"/>
                    <a:pt x="27207" y="23884"/>
                  </a:cubicBezTo>
                  <a:cubicBezTo>
                    <a:pt x="26584" y="24170"/>
                    <a:pt x="26298" y="23624"/>
                    <a:pt x="26013" y="23469"/>
                  </a:cubicBezTo>
                  <a:cubicBezTo>
                    <a:pt x="25857" y="23417"/>
                    <a:pt x="25546" y="23572"/>
                    <a:pt x="25416" y="23469"/>
                  </a:cubicBezTo>
                  <a:cubicBezTo>
                    <a:pt x="25312" y="23391"/>
                    <a:pt x="25338" y="22975"/>
                    <a:pt x="25208" y="22872"/>
                  </a:cubicBezTo>
                  <a:cubicBezTo>
                    <a:pt x="24897" y="22586"/>
                    <a:pt x="24611" y="22923"/>
                    <a:pt x="24014" y="22664"/>
                  </a:cubicBezTo>
                  <a:cubicBezTo>
                    <a:pt x="23624" y="22508"/>
                    <a:pt x="23261" y="21937"/>
                    <a:pt x="22612" y="22067"/>
                  </a:cubicBezTo>
                  <a:cubicBezTo>
                    <a:pt x="22378" y="23027"/>
                    <a:pt x="23365" y="22794"/>
                    <a:pt x="23624" y="23287"/>
                  </a:cubicBezTo>
                  <a:cubicBezTo>
                    <a:pt x="23936" y="23728"/>
                    <a:pt x="23235" y="23806"/>
                    <a:pt x="23209" y="23884"/>
                  </a:cubicBezTo>
                  <a:cubicBezTo>
                    <a:pt x="23131" y="24170"/>
                    <a:pt x="23884" y="24922"/>
                    <a:pt x="23001" y="25078"/>
                  </a:cubicBezTo>
                  <a:cubicBezTo>
                    <a:pt x="22352" y="25286"/>
                    <a:pt x="22716" y="24455"/>
                    <a:pt x="22612" y="24066"/>
                  </a:cubicBezTo>
                  <a:cubicBezTo>
                    <a:pt x="22404" y="23936"/>
                    <a:pt x="21781" y="24247"/>
                    <a:pt x="21600" y="24066"/>
                  </a:cubicBezTo>
                  <a:cubicBezTo>
                    <a:pt x="21418" y="23884"/>
                    <a:pt x="21755" y="23598"/>
                    <a:pt x="21002" y="23884"/>
                  </a:cubicBezTo>
                  <a:cubicBezTo>
                    <a:pt x="20483" y="24092"/>
                    <a:pt x="20172" y="24377"/>
                    <a:pt x="20016" y="25286"/>
                  </a:cubicBezTo>
                  <a:cubicBezTo>
                    <a:pt x="19445" y="25286"/>
                    <a:pt x="18251" y="24533"/>
                    <a:pt x="17809" y="24871"/>
                  </a:cubicBezTo>
                  <a:cubicBezTo>
                    <a:pt x="17654" y="23858"/>
                    <a:pt x="16563" y="23728"/>
                    <a:pt x="16823" y="22274"/>
                  </a:cubicBezTo>
                  <a:cubicBezTo>
                    <a:pt x="16381" y="22171"/>
                    <a:pt x="16433" y="22560"/>
                    <a:pt x="16407" y="22872"/>
                  </a:cubicBezTo>
                  <a:cubicBezTo>
                    <a:pt x="15784" y="22975"/>
                    <a:pt x="15706" y="22508"/>
                    <a:pt x="15031" y="22664"/>
                  </a:cubicBezTo>
                  <a:cubicBezTo>
                    <a:pt x="14876" y="21807"/>
                    <a:pt x="14356" y="21340"/>
                    <a:pt x="13214" y="21470"/>
                  </a:cubicBezTo>
                  <a:lnTo>
                    <a:pt x="13214" y="20873"/>
                  </a:lnTo>
                  <a:cubicBezTo>
                    <a:pt x="12487" y="21080"/>
                    <a:pt x="11994" y="21496"/>
                    <a:pt x="11215" y="21677"/>
                  </a:cubicBezTo>
                  <a:cubicBezTo>
                    <a:pt x="10670" y="21937"/>
                    <a:pt x="11864" y="22093"/>
                    <a:pt x="11631" y="22664"/>
                  </a:cubicBezTo>
                  <a:cubicBezTo>
                    <a:pt x="11215" y="22378"/>
                    <a:pt x="10982" y="23027"/>
                    <a:pt x="10618" y="23079"/>
                  </a:cubicBezTo>
                  <a:cubicBezTo>
                    <a:pt x="10307" y="23105"/>
                    <a:pt x="9528" y="22742"/>
                    <a:pt x="9035" y="22664"/>
                  </a:cubicBezTo>
                  <a:cubicBezTo>
                    <a:pt x="8074" y="22560"/>
                    <a:pt x="7607" y="22404"/>
                    <a:pt x="6620" y="22067"/>
                  </a:cubicBezTo>
                  <a:cubicBezTo>
                    <a:pt x="6075" y="21885"/>
                    <a:pt x="5738" y="21470"/>
                    <a:pt x="5037" y="21677"/>
                  </a:cubicBezTo>
                  <a:cubicBezTo>
                    <a:pt x="5452" y="20899"/>
                    <a:pt x="5063" y="20146"/>
                    <a:pt x="4621" y="19678"/>
                  </a:cubicBezTo>
                  <a:cubicBezTo>
                    <a:pt x="4543" y="20198"/>
                    <a:pt x="3946" y="21262"/>
                    <a:pt x="4232" y="21470"/>
                  </a:cubicBezTo>
                  <a:cubicBezTo>
                    <a:pt x="3816" y="22119"/>
                    <a:pt x="2389" y="21755"/>
                    <a:pt x="1636" y="22067"/>
                  </a:cubicBezTo>
                  <a:cubicBezTo>
                    <a:pt x="1350" y="21625"/>
                    <a:pt x="2077" y="21625"/>
                    <a:pt x="2233" y="21262"/>
                  </a:cubicBezTo>
                  <a:cubicBezTo>
                    <a:pt x="2363" y="21002"/>
                    <a:pt x="2155" y="20561"/>
                    <a:pt x="2233" y="20275"/>
                  </a:cubicBezTo>
                  <a:cubicBezTo>
                    <a:pt x="2285" y="20068"/>
                    <a:pt x="2596" y="19938"/>
                    <a:pt x="2622" y="19678"/>
                  </a:cubicBezTo>
                  <a:cubicBezTo>
                    <a:pt x="2700" y="19107"/>
                    <a:pt x="2259" y="18796"/>
                    <a:pt x="2233" y="18277"/>
                  </a:cubicBezTo>
                  <a:cubicBezTo>
                    <a:pt x="2207" y="17913"/>
                    <a:pt x="2337" y="17030"/>
                    <a:pt x="2441" y="16667"/>
                  </a:cubicBezTo>
                  <a:cubicBezTo>
                    <a:pt x="2544" y="16226"/>
                    <a:pt x="3115" y="15784"/>
                    <a:pt x="3219" y="15265"/>
                  </a:cubicBezTo>
                  <a:cubicBezTo>
                    <a:pt x="3427" y="14330"/>
                    <a:pt x="3349" y="12903"/>
                    <a:pt x="3219" y="12487"/>
                  </a:cubicBezTo>
                  <a:cubicBezTo>
                    <a:pt x="3141" y="12150"/>
                    <a:pt x="2570" y="11916"/>
                    <a:pt x="2441" y="11682"/>
                  </a:cubicBezTo>
                  <a:cubicBezTo>
                    <a:pt x="2207" y="11293"/>
                    <a:pt x="2337" y="10177"/>
                    <a:pt x="1636" y="10073"/>
                  </a:cubicBezTo>
                  <a:cubicBezTo>
                    <a:pt x="1843" y="8411"/>
                    <a:pt x="831" y="7944"/>
                    <a:pt x="234" y="7087"/>
                  </a:cubicBezTo>
                  <a:cubicBezTo>
                    <a:pt x="390" y="4725"/>
                    <a:pt x="0" y="2908"/>
                    <a:pt x="26" y="675"/>
                  </a:cubicBezTo>
                  <a:cubicBezTo>
                    <a:pt x="3739" y="623"/>
                    <a:pt x="7840" y="286"/>
                    <a:pt x="11631" y="78"/>
                  </a:cubicBezTo>
                  <a:cubicBezTo>
                    <a:pt x="12903" y="0"/>
                    <a:pt x="14227" y="0"/>
                    <a:pt x="15421" y="78"/>
                  </a:cubicBezTo>
                  <a:cubicBezTo>
                    <a:pt x="15083" y="831"/>
                    <a:pt x="15447" y="701"/>
                    <a:pt x="15810" y="286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96"/>
            <p:cNvSpPr/>
            <p:nvPr/>
          </p:nvSpPr>
          <p:spPr>
            <a:xfrm>
              <a:off x="4580700" y="4198675"/>
              <a:ext cx="30525" cy="29225"/>
            </a:xfrm>
            <a:custGeom>
              <a:avLst/>
              <a:gdLst/>
              <a:ahLst/>
              <a:cxnLst/>
              <a:rect l="l" t="t" r="r" b="b"/>
              <a:pathLst>
                <a:path w="1221" h="1169" extrusionOk="0">
                  <a:moveTo>
                    <a:pt x="1195" y="727"/>
                  </a:moveTo>
                  <a:cubicBezTo>
                    <a:pt x="779" y="1169"/>
                    <a:pt x="597" y="468"/>
                    <a:pt x="0" y="520"/>
                  </a:cubicBezTo>
                  <a:cubicBezTo>
                    <a:pt x="182" y="26"/>
                    <a:pt x="1221" y="0"/>
                    <a:pt x="1195" y="727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96"/>
            <p:cNvSpPr/>
            <p:nvPr/>
          </p:nvSpPr>
          <p:spPr>
            <a:xfrm>
              <a:off x="4678050" y="4242150"/>
              <a:ext cx="22100" cy="23400"/>
            </a:xfrm>
            <a:custGeom>
              <a:avLst/>
              <a:gdLst/>
              <a:ahLst/>
              <a:cxnLst/>
              <a:rect l="l" t="t" r="r" b="b"/>
              <a:pathLst>
                <a:path w="884" h="936" extrusionOk="0">
                  <a:moveTo>
                    <a:pt x="494" y="1"/>
                  </a:moveTo>
                  <a:cubicBezTo>
                    <a:pt x="701" y="53"/>
                    <a:pt x="624" y="390"/>
                    <a:pt x="883" y="390"/>
                  </a:cubicBezTo>
                  <a:cubicBezTo>
                    <a:pt x="727" y="935"/>
                    <a:pt x="1" y="234"/>
                    <a:pt x="494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96"/>
            <p:cNvSpPr/>
            <p:nvPr/>
          </p:nvSpPr>
          <p:spPr>
            <a:xfrm>
              <a:off x="2054725" y="4368075"/>
              <a:ext cx="61025" cy="55825"/>
            </a:xfrm>
            <a:custGeom>
              <a:avLst/>
              <a:gdLst/>
              <a:ahLst/>
              <a:cxnLst/>
              <a:rect l="l" t="t" r="r" b="b"/>
              <a:pathLst>
                <a:path w="2441" h="2233" extrusionOk="0">
                  <a:moveTo>
                    <a:pt x="2311" y="571"/>
                  </a:moveTo>
                  <a:cubicBezTo>
                    <a:pt x="2440" y="1402"/>
                    <a:pt x="2051" y="1688"/>
                    <a:pt x="1843" y="2181"/>
                  </a:cubicBezTo>
                  <a:cubicBezTo>
                    <a:pt x="961" y="2233"/>
                    <a:pt x="649" y="1688"/>
                    <a:pt x="0" y="1480"/>
                  </a:cubicBezTo>
                  <a:cubicBezTo>
                    <a:pt x="234" y="675"/>
                    <a:pt x="1454" y="0"/>
                    <a:pt x="2311" y="57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96"/>
            <p:cNvSpPr/>
            <p:nvPr/>
          </p:nvSpPr>
          <p:spPr>
            <a:xfrm>
              <a:off x="2268900" y="4457625"/>
              <a:ext cx="68825" cy="68175"/>
            </a:xfrm>
            <a:custGeom>
              <a:avLst/>
              <a:gdLst/>
              <a:ahLst/>
              <a:cxnLst/>
              <a:rect l="l" t="t" r="r" b="b"/>
              <a:pathLst>
                <a:path w="2753" h="2727" extrusionOk="0">
                  <a:moveTo>
                    <a:pt x="1610" y="208"/>
                  </a:moveTo>
                  <a:cubicBezTo>
                    <a:pt x="1662" y="1247"/>
                    <a:pt x="2752" y="1247"/>
                    <a:pt x="2752" y="2311"/>
                  </a:cubicBezTo>
                  <a:cubicBezTo>
                    <a:pt x="2285" y="2727"/>
                    <a:pt x="1714" y="1636"/>
                    <a:pt x="1376" y="1610"/>
                  </a:cubicBezTo>
                  <a:cubicBezTo>
                    <a:pt x="1272" y="1610"/>
                    <a:pt x="1039" y="2026"/>
                    <a:pt x="1142" y="2078"/>
                  </a:cubicBezTo>
                  <a:cubicBezTo>
                    <a:pt x="623" y="1818"/>
                    <a:pt x="260" y="1558"/>
                    <a:pt x="0" y="676"/>
                  </a:cubicBezTo>
                  <a:cubicBezTo>
                    <a:pt x="909" y="909"/>
                    <a:pt x="675" y="1"/>
                    <a:pt x="1610" y="208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96"/>
            <p:cNvSpPr/>
            <p:nvPr/>
          </p:nvSpPr>
          <p:spPr>
            <a:xfrm>
              <a:off x="2505775" y="4570550"/>
              <a:ext cx="63650" cy="42875"/>
            </a:xfrm>
            <a:custGeom>
              <a:avLst/>
              <a:gdLst/>
              <a:ahLst/>
              <a:cxnLst/>
              <a:rect l="l" t="t" r="r" b="b"/>
              <a:pathLst>
                <a:path w="2546" h="1715" extrusionOk="0">
                  <a:moveTo>
                    <a:pt x="1" y="105"/>
                  </a:moveTo>
                  <a:cubicBezTo>
                    <a:pt x="1325" y="1"/>
                    <a:pt x="2311" y="234"/>
                    <a:pt x="2545" y="1247"/>
                  </a:cubicBezTo>
                  <a:cubicBezTo>
                    <a:pt x="2000" y="1481"/>
                    <a:pt x="1403" y="1662"/>
                    <a:pt x="676" y="1714"/>
                  </a:cubicBezTo>
                  <a:cubicBezTo>
                    <a:pt x="494" y="1299"/>
                    <a:pt x="390" y="780"/>
                    <a:pt x="1" y="572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96"/>
            <p:cNvSpPr/>
            <p:nvPr/>
          </p:nvSpPr>
          <p:spPr>
            <a:xfrm>
              <a:off x="2436350" y="4564075"/>
              <a:ext cx="22075" cy="25975"/>
            </a:xfrm>
            <a:custGeom>
              <a:avLst/>
              <a:gdLst/>
              <a:ahLst/>
              <a:cxnLst/>
              <a:rect l="l" t="t" r="r" b="b"/>
              <a:pathLst>
                <a:path w="883" h="1039" extrusionOk="0">
                  <a:moveTo>
                    <a:pt x="0" y="597"/>
                  </a:moveTo>
                  <a:cubicBezTo>
                    <a:pt x="78" y="0"/>
                    <a:pt x="883" y="571"/>
                    <a:pt x="675" y="1039"/>
                  </a:cubicBezTo>
                  <a:cubicBezTo>
                    <a:pt x="389" y="961"/>
                    <a:pt x="312" y="649"/>
                    <a:pt x="0" y="597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96"/>
            <p:cNvSpPr/>
            <p:nvPr/>
          </p:nvSpPr>
          <p:spPr>
            <a:xfrm>
              <a:off x="2586275" y="4671150"/>
              <a:ext cx="156425" cy="186950"/>
            </a:xfrm>
            <a:custGeom>
              <a:avLst/>
              <a:gdLst/>
              <a:ahLst/>
              <a:cxnLst/>
              <a:rect l="l" t="t" r="r" b="b"/>
              <a:pathLst>
                <a:path w="6257" h="7478" extrusionOk="0">
                  <a:moveTo>
                    <a:pt x="701" y="1"/>
                  </a:moveTo>
                  <a:cubicBezTo>
                    <a:pt x="1376" y="338"/>
                    <a:pt x="2129" y="624"/>
                    <a:pt x="2778" y="935"/>
                  </a:cubicBezTo>
                  <a:cubicBezTo>
                    <a:pt x="3738" y="1403"/>
                    <a:pt x="4569" y="1662"/>
                    <a:pt x="5088" y="2545"/>
                  </a:cubicBezTo>
                  <a:cubicBezTo>
                    <a:pt x="5244" y="2830"/>
                    <a:pt x="5140" y="2830"/>
                    <a:pt x="5322" y="3012"/>
                  </a:cubicBezTo>
                  <a:cubicBezTo>
                    <a:pt x="5504" y="3220"/>
                    <a:pt x="5608" y="3531"/>
                    <a:pt x="5789" y="3713"/>
                  </a:cubicBezTo>
                  <a:cubicBezTo>
                    <a:pt x="5867" y="3791"/>
                    <a:pt x="6231" y="4154"/>
                    <a:pt x="6257" y="4648"/>
                  </a:cubicBezTo>
                  <a:cubicBezTo>
                    <a:pt x="5582" y="4492"/>
                    <a:pt x="5530" y="5375"/>
                    <a:pt x="4855" y="5556"/>
                  </a:cubicBezTo>
                  <a:cubicBezTo>
                    <a:pt x="4543" y="5660"/>
                    <a:pt x="3998" y="5401"/>
                    <a:pt x="3712" y="5556"/>
                  </a:cubicBezTo>
                  <a:cubicBezTo>
                    <a:pt x="2882" y="6024"/>
                    <a:pt x="2311" y="6543"/>
                    <a:pt x="2077" y="7426"/>
                  </a:cubicBezTo>
                  <a:cubicBezTo>
                    <a:pt x="1402" y="7477"/>
                    <a:pt x="1376" y="6906"/>
                    <a:pt x="701" y="6958"/>
                  </a:cubicBezTo>
                  <a:cubicBezTo>
                    <a:pt x="753" y="5427"/>
                    <a:pt x="597" y="4129"/>
                    <a:pt x="0" y="3246"/>
                  </a:cubicBezTo>
                  <a:cubicBezTo>
                    <a:pt x="208" y="2441"/>
                    <a:pt x="727" y="1974"/>
                    <a:pt x="1168" y="1403"/>
                  </a:cubicBezTo>
                  <a:cubicBezTo>
                    <a:pt x="1038" y="935"/>
                    <a:pt x="597" y="754"/>
                    <a:pt x="701" y="27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96"/>
            <p:cNvSpPr/>
            <p:nvPr/>
          </p:nvSpPr>
          <p:spPr>
            <a:xfrm>
              <a:off x="5189475" y="3855350"/>
              <a:ext cx="1188375" cy="906050"/>
            </a:xfrm>
            <a:custGeom>
              <a:avLst/>
              <a:gdLst/>
              <a:ahLst/>
              <a:cxnLst/>
              <a:rect l="l" t="t" r="r" b="b"/>
              <a:pathLst>
                <a:path w="47535" h="36242" extrusionOk="0">
                  <a:moveTo>
                    <a:pt x="29881" y="19055"/>
                  </a:moveTo>
                  <a:cubicBezTo>
                    <a:pt x="29700" y="17368"/>
                    <a:pt x="30556" y="15213"/>
                    <a:pt x="29778" y="13266"/>
                  </a:cubicBezTo>
                  <a:cubicBezTo>
                    <a:pt x="29051" y="12903"/>
                    <a:pt x="28921" y="11994"/>
                    <a:pt x="28376" y="11449"/>
                  </a:cubicBezTo>
                  <a:cubicBezTo>
                    <a:pt x="27882" y="11189"/>
                    <a:pt x="27415" y="11916"/>
                    <a:pt x="27389" y="11449"/>
                  </a:cubicBezTo>
                  <a:cubicBezTo>
                    <a:pt x="26325" y="11059"/>
                    <a:pt x="25987" y="9943"/>
                    <a:pt x="24793" y="9658"/>
                  </a:cubicBezTo>
                  <a:cubicBezTo>
                    <a:pt x="25131" y="8645"/>
                    <a:pt x="24144" y="8723"/>
                    <a:pt x="23573" y="8256"/>
                  </a:cubicBezTo>
                  <a:cubicBezTo>
                    <a:pt x="23261" y="7996"/>
                    <a:pt x="23287" y="7503"/>
                    <a:pt x="22976" y="7269"/>
                  </a:cubicBezTo>
                  <a:cubicBezTo>
                    <a:pt x="22846" y="7139"/>
                    <a:pt x="21366" y="6516"/>
                    <a:pt x="20977" y="6464"/>
                  </a:cubicBezTo>
                  <a:cubicBezTo>
                    <a:pt x="20562" y="6386"/>
                    <a:pt x="19757" y="6335"/>
                    <a:pt x="19393" y="6464"/>
                  </a:cubicBezTo>
                  <a:cubicBezTo>
                    <a:pt x="19134" y="6542"/>
                    <a:pt x="19082" y="6750"/>
                    <a:pt x="18796" y="7061"/>
                  </a:cubicBezTo>
                  <a:cubicBezTo>
                    <a:pt x="18822" y="7035"/>
                    <a:pt x="18173" y="7607"/>
                    <a:pt x="18199" y="7451"/>
                  </a:cubicBezTo>
                  <a:cubicBezTo>
                    <a:pt x="18173" y="7581"/>
                    <a:pt x="18666" y="7788"/>
                    <a:pt x="18796" y="7659"/>
                  </a:cubicBezTo>
                  <a:cubicBezTo>
                    <a:pt x="18485" y="7970"/>
                    <a:pt x="18173" y="7866"/>
                    <a:pt x="17784" y="8074"/>
                  </a:cubicBezTo>
                  <a:cubicBezTo>
                    <a:pt x="17187" y="8385"/>
                    <a:pt x="16875" y="8879"/>
                    <a:pt x="16590" y="9268"/>
                  </a:cubicBezTo>
                  <a:cubicBezTo>
                    <a:pt x="16304" y="9528"/>
                    <a:pt x="16148" y="8879"/>
                    <a:pt x="16200" y="8853"/>
                  </a:cubicBezTo>
                  <a:cubicBezTo>
                    <a:pt x="15811" y="8957"/>
                    <a:pt x="15785" y="9450"/>
                    <a:pt x="15395" y="9658"/>
                  </a:cubicBezTo>
                  <a:cubicBezTo>
                    <a:pt x="14850" y="9943"/>
                    <a:pt x="14279" y="9528"/>
                    <a:pt x="13993" y="10073"/>
                  </a:cubicBezTo>
                  <a:cubicBezTo>
                    <a:pt x="13682" y="9242"/>
                    <a:pt x="13422" y="8385"/>
                    <a:pt x="12410" y="8256"/>
                  </a:cubicBezTo>
                  <a:cubicBezTo>
                    <a:pt x="12592" y="7996"/>
                    <a:pt x="12721" y="8359"/>
                    <a:pt x="13007" y="7866"/>
                  </a:cubicBezTo>
                  <a:cubicBezTo>
                    <a:pt x="12514" y="7477"/>
                    <a:pt x="11968" y="7165"/>
                    <a:pt x="11190" y="7061"/>
                  </a:cubicBezTo>
                  <a:cubicBezTo>
                    <a:pt x="11449" y="6698"/>
                    <a:pt x="11813" y="6490"/>
                    <a:pt x="11994" y="6075"/>
                  </a:cubicBezTo>
                  <a:cubicBezTo>
                    <a:pt x="11968" y="5426"/>
                    <a:pt x="11371" y="6412"/>
                    <a:pt x="11190" y="6464"/>
                  </a:cubicBezTo>
                  <a:cubicBezTo>
                    <a:pt x="10852" y="6542"/>
                    <a:pt x="10177" y="5893"/>
                    <a:pt x="10203" y="6854"/>
                  </a:cubicBezTo>
                  <a:cubicBezTo>
                    <a:pt x="9528" y="6828"/>
                    <a:pt x="9243" y="6360"/>
                    <a:pt x="8412" y="6464"/>
                  </a:cubicBezTo>
                  <a:cubicBezTo>
                    <a:pt x="9450" y="5504"/>
                    <a:pt x="7399" y="5426"/>
                    <a:pt x="6802" y="5270"/>
                  </a:cubicBezTo>
                  <a:cubicBezTo>
                    <a:pt x="6283" y="6075"/>
                    <a:pt x="5011" y="6127"/>
                    <a:pt x="3999" y="6464"/>
                  </a:cubicBezTo>
                  <a:cubicBezTo>
                    <a:pt x="4025" y="6127"/>
                    <a:pt x="3687" y="5789"/>
                    <a:pt x="3609" y="5062"/>
                  </a:cubicBezTo>
                  <a:cubicBezTo>
                    <a:pt x="3012" y="4933"/>
                    <a:pt x="3427" y="5737"/>
                    <a:pt x="3220" y="5867"/>
                  </a:cubicBezTo>
                  <a:cubicBezTo>
                    <a:pt x="3142" y="5919"/>
                    <a:pt x="2960" y="5478"/>
                    <a:pt x="2804" y="5452"/>
                  </a:cubicBezTo>
                  <a:cubicBezTo>
                    <a:pt x="2389" y="5426"/>
                    <a:pt x="2649" y="6075"/>
                    <a:pt x="2207" y="6672"/>
                  </a:cubicBezTo>
                  <a:lnTo>
                    <a:pt x="1818" y="6672"/>
                  </a:lnTo>
                  <a:cubicBezTo>
                    <a:pt x="1662" y="6335"/>
                    <a:pt x="753" y="5737"/>
                    <a:pt x="1402" y="5270"/>
                  </a:cubicBezTo>
                  <a:cubicBezTo>
                    <a:pt x="1143" y="4517"/>
                    <a:pt x="53" y="4621"/>
                    <a:pt x="1" y="3661"/>
                  </a:cubicBezTo>
                  <a:cubicBezTo>
                    <a:pt x="286" y="2440"/>
                    <a:pt x="1584" y="2986"/>
                    <a:pt x="2415" y="2856"/>
                  </a:cubicBezTo>
                  <a:cubicBezTo>
                    <a:pt x="6075" y="2311"/>
                    <a:pt x="10593" y="1895"/>
                    <a:pt x="14383" y="1454"/>
                  </a:cubicBezTo>
                  <a:cubicBezTo>
                    <a:pt x="14668" y="1999"/>
                    <a:pt x="14928" y="2518"/>
                    <a:pt x="15188" y="3063"/>
                  </a:cubicBezTo>
                  <a:cubicBezTo>
                    <a:pt x="20406" y="3063"/>
                    <a:pt x="25676" y="2103"/>
                    <a:pt x="30375" y="2259"/>
                  </a:cubicBezTo>
                  <a:cubicBezTo>
                    <a:pt x="30349" y="2752"/>
                    <a:pt x="30479" y="3089"/>
                    <a:pt x="30764" y="3271"/>
                  </a:cubicBezTo>
                  <a:cubicBezTo>
                    <a:pt x="32503" y="3375"/>
                    <a:pt x="30920" y="883"/>
                    <a:pt x="31569" y="260"/>
                  </a:cubicBezTo>
                  <a:cubicBezTo>
                    <a:pt x="32140" y="0"/>
                    <a:pt x="33152" y="727"/>
                    <a:pt x="34373" y="467"/>
                  </a:cubicBezTo>
                  <a:cubicBezTo>
                    <a:pt x="34606" y="1065"/>
                    <a:pt x="34269" y="1973"/>
                    <a:pt x="35177" y="2259"/>
                  </a:cubicBezTo>
                  <a:cubicBezTo>
                    <a:pt x="35177" y="3531"/>
                    <a:pt x="35878" y="4569"/>
                    <a:pt x="36372" y="5660"/>
                  </a:cubicBezTo>
                  <a:cubicBezTo>
                    <a:pt x="37436" y="8048"/>
                    <a:pt x="38864" y="10514"/>
                    <a:pt x="40759" y="12280"/>
                  </a:cubicBezTo>
                  <a:cubicBezTo>
                    <a:pt x="40681" y="12565"/>
                    <a:pt x="40499" y="12202"/>
                    <a:pt x="40162" y="12280"/>
                  </a:cubicBezTo>
                  <a:cubicBezTo>
                    <a:pt x="40006" y="13214"/>
                    <a:pt x="40551" y="14045"/>
                    <a:pt x="40967" y="14876"/>
                  </a:cubicBezTo>
                  <a:cubicBezTo>
                    <a:pt x="41356" y="15603"/>
                    <a:pt x="41927" y="16381"/>
                    <a:pt x="42369" y="17082"/>
                  </a:cubicBezTo>
                  <a:cubicBezTo>
                    <a:pt x="42706" y="17601"/>
                    <a:pt x="42888" y="17991"/>
                    <a:pt x="43355" y="18458"/>
                  </a:cubicBezTo>
                  <a:cubicBezTo>
                    <a:pt x="44004" y="19133"/>
                    <a:pt x="44316" y="20743"/>
                    <a:pt x="45172" y="21470"/>
                  </a:cubicBezTo>
                  <a:cubicBezTo>
                    <a:pt x="45172" y="21755"/>
                    <a:pt x="45198" y="22041"/>
                    <a:pt x="44965" y="22067"/>
                  </a:cubicBezTo>
                  <a:cubicBezTo>
                    <a:pt x="45977" y="22508"/>
                    <a:pt x="46237" y="22846"/>
                    <a:pt x="46756" y="24455"/>
                  </a:cubicBezTo>
                  <a:cubicBezTo>
                    <a:pt x="47119" y="25597"/>
                    <a:pt x="47535" y="29284"/>
                    <a:pt x="47171" y="30867"/>
                  </a:cubicBezTo>
                  <a:cubicBezTo>
                    <a:pt x="47041" y="31361"/>
                    <a:pt x="46626" y="31802"/>
                    <a:pt x="46574" y="32269"/>
                  </a:cubicBezTo>
                  <a:cubicBezTo>
                    <a:pt x="46496" y="32737"/>
                    <a:pt x="46808" y="33230"/>
                    <a:pt x="46756" y="33671"/>
                  </a:cubicBezTo>
                  <a:cubicBezTo>
                    <a:pt x="46704" y="34164"/>
                    <a:pt x="46211" y="34372"/>
                    <a:pt x="46366" y="34865"/>
                  </a:cubicBezTo>
                  <a:cubicBezTo>
                    <a:pt x="45172" y="34658"/>
                    <a:pt x="44913" y="36241"/>
                    <a:pt x="43770" y="35462"/>
                  </a:cubicBezTo>
                  <a:lnTo>
                    <a:pt x="43667" y="35359"/>
                  </a:lnTo>
                  <a:lnTo>
                    <a:pt x="43563" y="35462"/>
                  </a:lnTo>
                  <a:cubicBezTo>
                    <a:pt x="43537" y="34813"/>
                    <a:pt x="43121" y="34580"/>
                    <a:pt x="42369" y="34658"/>
                  </a:cubicBezTo>
                  <a:cubicBezTo>
                    <a:pt x="41875" y="34009"/>
                    <a:pt x="41330" y="33360"/>
                    <a:pt x="40785" y="32659"/>
                  </a:cubicBezTo>
                  <a:cubicBezTo>
                    <a:pt x="40344" y="32114"/>
                    <a:pt x="40344" y="31698"/>
                    <a:pt x="39565" y="31465"/>
                  </a:cubicBezTo>
                  <a:cubicBezTo>
                    <a:pt x="38994" y="31283"/>
                    <a:pt x="38474" y="31594"/>
                    <a:pt x="37981" y="31257"/>
                  </a:cubicBezTo>
                  <a:cubicBezTo>
                    <a:pt x="37566" y="30530"/>
                    <a:pt x="37099" y="29881"/>
                    <a:pt x="36969" y="28868"/>
                  </a:cubicBezTo>
                  <a:cubicBezTo>
                    <a:pt x="36917" y="28453"/>
                    <a:pt x="36449" y="28453"/>
                    <a:pt x="36190" y="28271"/>
                  </a:cubicBezTo>
                  <a:cubicBezTo>
                    <a:pt x="36242" y="27518"/>
                    <a:pt x="36631" y="27129"/>
                    <a:pt x="36969" y="26662"/>
                  </a:cubicBezTo>
                  <a:cubicBezTo>
                    <a:pt x="36008" y="26506"/>
                    <a:pt x="36138" y="27441"/>
                    <a:pt x="35775" y="27856"/>
                  </a:cubicBezTo>
                  <a:cubicBezTo>
                    <a:pt x="35100" y="27596"/>
                    <a:pt x="34996" y="25961"/>
                    <a:pt x="35385" y="25260"/>
                  </a:cubicBezTo>
                  <a:cubicBezTo>
                    <a:pt x="35125" y="24922"/>
                    <a:pt x="34554" y="25779"/>
                    <a:pt x="33983" y="25260"/>
                  </a:cubicBezTo>
                  <a:cubicBezTo>
                    <a:pt x="33412" y="25520"/>
                    <a:pt x="34606" y="25675"/>
                    <a:pt x="34373" y="26272"/>
                  </a:cubicBezTo>
                  <a:cubicBezTo>
                    <a:pt x="32945" y="25961"/>
                    <a:pt x="32477" y="24715"/>
                    <a:pt x="31984" y="23469"/>
                  </a:cubicBezTo>
                  <a:cubicBezTo>
                    <a:pt x="31880" y="22846"/>
                    <a:pt x="31050" y="22949"/>
                    <a:pt x="30972" y="22248"/>
                  </a:cubicBezTo>
                  <a:cubicBezTo>
                    <a:pt x="31673" y="22326"/>
                    <a:pt x="31439" y="21392"/>
                    <a:pt x="31595" y="21054"/>
                  </a:cubicBezTo>
                  <a:cubicBezTo>
                    <a:pt x="31751" y="20717"/>
                    <a:pt x="32374" y="20509"/>
                    <a:pt x="32192" y="20068"/>
                  </a:cubicBezTo>
                  <a:cubicBezTo>
                    <a:pt x="31932" y="18977"/>
                    <a:pt x="31205" y="19626"/>
                    <a:pt x="30297" y="19055"/>
                  </a:cubicBezTo>
                  <a:lnTo>
                    <a:pt x="30193" y="19263"/>
                  </a:lnTo>
                  <a:cubicBezTo>
                    <a:pt x="30582" y="19341"/>
                    <a:pt x="30193" y="20172"/>
                    <a:pt x="30972" y="19860"/>
                  </a:cubicBezTo>
                  <a:cubicBezTo>
                    <a:pt x="30842" y="20042"/>
                    <a:pt x="30764" y="20301"/>
                    <a:pt x="30790" y="20665"/>
                  </a:cubicBezTo>
                  <a:cubicBezTo>
                    <a:pt x="30037" y="20873"/>
                    <a:pt x="30219" y="20172"/>
                    <a:pt x="29596" y="20249"/>
                  </a:cubicBezTo>
                  <a:cubicBezTo>
                    <a:pt x="29414" y="19704"/>
                    <a:pt x="29855" y="19730"/>
                    <a:pt x="29778" y="19263"/>
                  </a:cubicBezTo>
                  <a:lnTo>
                    <a:pt x="29881" y="19055"/>
                  </a:ln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96"/>
            <p:cNvSpPr/>
            <p:nvPr/>
          </p:nvSpPr>
          <p:spPr>
            <a:xfrm>
              <a:off x="6514775" y="2219825"/>
              <a:ext cx="136975" cy="227175"/>
            </a:xfrm>
            <a:custGeom>
              <a:avLst/>
              <a:gdLst/>
              <a:ahLst/>
              <a:cxnLst/>
              <a:rect l="l" t="t" r="r" b="b"/>
              <a:pathLst>
                <a:path w="5479" h="9087" extrusionOk="0">
                  <a:moveTo>
                    <a:pt x="2129" y="9086"/>
                  </a:moveTo>
                  <a:cubicBezTo>
                    <a:pt x="1973" y="6153"/>
                    <a:pt x="0" y="3219"/>
                    <a:pt x="338" y="286"/>
                  </a:cubicBezTo>
                  <a:cubicBezTo>
                    <a:pt x="883" y="441"/>
                    <a:pt x="857" y="0"/>
                    <a:pt x="1324" y="78"/>
                  </a:cubicBezTo>
                  <a:cubicBezTo>
                    <a:pt x="1454" y="649"/>
                    <a:pt x="935" y="961"/>
                    <a:pt x="935" y="1480"/>
                  </a:cubicBezTo>
                  <a:cubicBezTo>
                    <a:pt x="909" y="2414"/>
                    <a:pt x="1662" y="3245"/>
                    <a:pt x="2337" y="3687"/>
                  </a:cubicBezTo>
                  <a:cubicBezTo>
                    <a:pt x="2441" y="4439"/>
                    <a:pt x="2597" y="4829"/>
                    <a:pt x="3116" y="5478"/>
                  </a:cubicBezTo>
                  <a:cubicBezTo>
                    <a:pt x="3609" y="6101"/>
                    <a:pt x="3661" y="6542"/>
                    <a:pt x="4725" y="6490"/>
                  </a:cubicBezTo>
                  <a:cubicBezTo>
                    <a:pt x="4673" y="6958"/>
                    <a:pt x="4414" y="7217"/>
                    <a:pt x="4518" y="7866"/>
                  </a:cubicBezTo>
                  <a:cubicBezTo>
                    <a:pt x="4570" y="8204"/>
                    <a:pt x="5478" y="7555"/>
                    <a:pt x="5322" y="8489"/>
                  </a:cubicBezTo>
                  <a:cubicBezTo>
                    <a:pt x="4154" y="8567"/>
                    <a:pt x="3323" y="9008"/>
                    <a:pt x="2129" y="9086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96"/>
            <p:cNvSpPr/>
            <p:nvPr/>
          </p:nvSpPr>
          <p:spPr>
            <a:xfrm>
              <a:off x="2297450" y="2241875"/>
              <a:ext cx="939800" cy="734725"/>
            </a:xfrm>
            <a:custGeom>
              <a:avLst/>
              <a:gdLst/>
              <a:ahLst/>
              <a:cxnLst/>
              <a:rect l="l" t="t" r="r" b="b"/>
              <a:pathLst>
                <a:path w="37592" h="29389" extrusionOk="0">
                  <a:moveTo>
                    <a:pt x="3427" y="1"/>
                  </a:moveTo>
                  <a:cubicBezTo>
                    <a:pt x="14590" y="1247"/>
                    <a:pt x="25909" y="2285"/>
                    <a:pt x="37592" y="2986"/>
                  </a:cubicBezTo>
                  <a:cubicBezTo>
                    <a:pt x="37021" y="11709"/>
                    <a:pt x="36787" y="20717"/>
                    <a:pt x="36190" y="29388"/>
                  </a:cubicBezTo>
                  <a:cubicBezTo>
                    <a:pt x="23962" y="28609"/>
                    <a:pt x="11916" y="27545"/>
                    <a:pt x="26" y="26195"/>
                  </a:cubicBezTo>
                  <a:cubicBezTo>
                    <a:pt x="0" y="25183"/>
                    <a:pt x="104" y="24040"/>
                    <a:pt x="234" y="23002"/>
                  </a:cubicBezTo>
                  <a:cubicBezTo>
                    <a:pt x="1143" y="15863"/>
                    <a:pt x="2233" y="7763"/>
                    <a:pt x="3246" y="598"/>
                  </a:cubicBezTo>
                  <a:cubicBezTo>
                    <a:pt x="3220" y="312"/>
                    <a:pt x="3194" y="27"/>
                    <a:pt x="3427" y="1"/>
                  </a:cubicBezTo>
                  <a:close/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96"/>
            <p:cNvSpPr/>
            <p:nvPr/>
          </p:nvSpPr>
          <p:spPr>
            <a:xfrm>
              <a:off x="493175" y="1701900"/>
              <a:ext cx="1056625" cy="1780275"/>
            </a:xfrm>
            <a:custGeom>
              <a:avLst/>
              <a:gdLst/>
              <a:ahLst/>
              <a:cxnLst/>
              <a:rect l="l" t="t" r="r" b="b"/>
              <a:pathLst>
                <a:path w="42265" h="71211" extrusionOk="0">
                  <a:moveTo>
                    <a:pt x="4699" y="30608"/>
                  </a:moveTo>
                  <a:cubicBezTo>
                    <a:pt x="5478" y="30790"/>
                    <a:pt x="5452" y="31828"/>
                    <a:pt x="6283" y="31984"/>
                  </a:cubicBezTo>
                  <a:cubicBezTo>
                    <a:pt x="6309" y="31750"/>
                    <a:pt x="6335" y="31179"/>
                    <a:pt x="6101" y="30193"/>
                  </a:cubicBezTo>
                  <a:cubicBezTo>
                    <a:pt x="5946" y="29622"/>
                    <a:pt x="5530" y="28843"/>
                    <a:pt x="5504" y="27986"/>
                  </a:cubicBezTo>
                  <a:cubicBezTo>
                    <a:pt x="5894" y="27882"/>
                    <a:pt x="6101" y="27960"/>
                    <a:pt x="6491" y="27986"/>
                  </a:cubicBezTo>
                  <a:cubicBezTo>
                    <a:pt x="6672" y="28012"/>
                    <a:pt x="6802" y="28246"/>
                    <a:pt x="7088" y="28194"/>
                  </a:cubicBezTo>
                  <a:cubicBezTo>
                    <a:pt x="7244" y="28168"/>
                    <a:pt x="7971" y="28012"/>
                    <a:pt x="8282" y="28609"/>
                  </a:cubicBezTo>
                  <a:cubicBezTo>
                    <a:pt x="8905" y="28739"/>
                    <a:pt x="9009" y="28401"/>
                    <a:pt x="9502" y="28401"/>
                  </a:cubicBezTo>
                  <a:cubicBezTo>
                    <a:pt x="9788" y="28687"/>
                    <a:pt x="9840" y="29232"/>
                    <a:pt x="10281" y="29388"/>
                  </a:cubicBezTo>
                  <a:cubicBezTo>
                    <a:pt x="10619" y="28246"/>
                    <a:pt x="8827" y="28453"/>
                    <a:pt x="9295" y="27804"/>
                  </a:cubicBezTo>
                  <a:cubicBezTo>
                    <a:pt x="8386" y="28531"/>
                    <a:pt x="7555" y="27207"/>
                    <a:pt x="6906" y="27804"/>
                  </a:cubicBezTo>
                  <a:cubicBezTo>
                    <a:pt x="6231" y="27597"/>
                    <a:pt x="6257" y="26688"/>
                    <a:pt x="5297" y="26792"/>
                  </a:cubicBezTo>
                  <a:cubicBezTo>
                    <a:pt x="4699" y="27000"/>
                    <a:pt x="4907" y="28012"/>
                    <a:pt x="4699" y="28609"/>
                  </a:cubicBezTo>
                  <a:cubicBezTo>
                    <a:pt x="4310" y="28324"/>
                    <a:pt x="3869" y="27830"/>
                    <a:pt x="3505" y="27389"/>
                  </a:cubicBezTo>
                  <a:cubicBezTo>
                    <a:pt x="3194" y="27026"/>
                    <a:pt x="2597" y="26740"/>
                    <a:pt x="2908" y="26195"/>
                  </a:cubicBezTo>
                  <a:cubicBezTo>
                    <a:pt x="3116" y="26247"/>
                    <a:pt x="3038" y="26584"/>
                    <a:pt x="3298" y="26584"/>
                  </a:cubicBezTo>
                  <a:cubicBezTo>
                    <a:pt x="3220" y="25702"/>
                    <a:pt x="3064" y="24845"/>
                    <a:pt x="2700" y="23988"/>
                  </a:cubicBezTo>
                  <a:cubicBezTo>
                    <a:pt x="2597" y="23754"/>
                    <a:pt x="2441" y="23754"/>
                    <a:pt x="2311" y="23599"/>
                  </a:cubicBezTo>
                  <a:cubicBezTo>
                    <a:pt x="2207" y="23469"/>
                    <a:pt x="1766" y="22846"/>
                    <a:pt x="1714" y="22586"/>
                  </a:cubicBezTo>
                  <a:cubicBezTo>
                    <a:pt x="1662" y="22431"/>
                    <a:pt x="1792" y="22145"/>
                    <a:pt x="1714" y="21989"/>
                  </a:cubicBezTo>
                  <a:cubicBezTo>
                    <a:pt x="1402" y="21392"/>
                    <a:pt x="779" y="20795"/>
                    <a:pt x="702" y="20198"/>
                  </a:cubicBezTo>
                  <a:cubicBezTo>
                    <a:pt x="676" y="19912"/>
                    <a:pt x="1065" y="19419"/>
                    <a:pt x="1117" y="18796"/>
                  </a:cubicBezTo>
                  <a:cubicBezTo>
                    <a:pt x="1143" y="18199"/>
                    <a:pt x="857" y="17706"/>
                    <a:pt x="909" y="17394"/>
                  </a:cubicBezTo>
                  <a:cubicBezTo>
                    <a:pt x="1117" y="16304"/>
                    <a:pt x="1922" y="16018"/>
                    <a:pt x="1714" y="14409"/>
                  </a:cubicBezTo>
                  <a:cubicBezTo>
                    <a:pt x="1610" y="13656"/>
                    <a:pt x="1273" y="12721"/>
                    <a:pt x="909" y="11994"/>
                  </a:cubicBezTo>
                  <a:cubicBezTo>
                    <a:pt x="702" y="11579"/>
                    <a:pt x="156" y="11112"/>
                    <a:pt x="104" y="10592"/>
                  </a:cubicBezTo>
                  <a:cubicBezTo>
                    <a:pt x="1" y="9242"/>
                    <a:pt x="805" y="7996"/>
                    <a:pt x="2103" y="7607"/>
                  </a:cubicBezTo>
                  <a:cubicBezTo>
                    <a:pt x="1532" y="7243"/>
                    <a:pt x="2415" y="6932"/>
                    <a:pt x="2493" y="6594"/>
                  </a:cubicBezTo>
                  <a:cubicBezTo>
                    <a:pt x="2571" y="6335"/>
                    <a:pt x="2363" y="5764"/>
                    <a:pt x="2493" y="5400"/>
                  </a:cubicBezTo>
                  <a:cubicBezTo>
                    <a:pt x="2700" y="4855"/>
                    <a:pt x="3298" y="4570"/>
                    <a:pt x="3505" y="3998"/>
                  </a:cubicBezTo>
                  <a:cubicBezTo>
                    <a:pt x="3921" y="2856"/>
                    <a:pt x="3272" y="1247"/>
                    <a:pt x="3895" y="0"/>
                  </a:cubicBezTo>
                  <a:cubicBezTo>
                    <a:pt x="10437" y="1584"/>
                    <a:pt x="16512" y="3635"/>
                    <a:pt x="23287" y="5011"/>
                  </a:cubicBezTo>
                  <a:cubicBezTo>
                    <a:pt x="22768" y="8386"/>
                    <a:pt x="21834" y="11605"/>
                    <a:pt x="21081" y="14798"/>
                  </a:cubicBezTo>
                  <a:cubicBezTo>
                    <a:pt x="20328" y="18017"/>
                    <a:pt x="19523" y="21210"/>
                    <a:pt x="18692" y="24404"/>
                  </a:cubicBezTo>
                  <a:cubicBezTo>
                    <a:pt x="22690" y="30478"/>
                    <a:pt x="27026" y="36345"/>
                    <a:pt x="31076" y="42394"/>
                  </a:cubicBezTo>
                  <a:cubicBezTo>
                    <a:pt x="31309" y="42758"/>
                    <a:pt x="31439" y="43225"/>
                    <a:pt x="31673" y="43614"/>
                  </a:cubicBezTo>
                  <a:cubicBezTo>
                    <a:pt x="31880" y="43900"/>
                    <a:pt x="32270" y="44108"/>
                    <a:pt x="32477" y="44393"/>
                  </a:cubicBezTo>
                  <a:cubicBezTo>
                    <a:pt x="32711" y="44757"/>
                    <a:pt x="32815" y="45250"/>
                    <a:pt x="33075" y="45613"/>
                  </a:cubicBezTo>
                  <a:cubicBezTo>
                    <a:pt x="33282" y="45899"/>
                    <a:pt x="33672" y="46107"/>
                    <a:pt x="33879" y="46392"/>
                  </a:cubicBezTo>
                  <a:cubicBezTo>
                    <a:pt x="34113" y="46756"/>
                    <a:pt x="34243" y="47275"/>
                    <a:pt x="34476" y="47612"/>
                  </a:cubicBezTo>
                  <a:cubicBezTo>
                    <a:pt x="34684" y="47898"/>
                    <a:pt x="35074" y="48106"/>
                    <a:pt x="35255" y="48417"/>
                  </a:cubicBezTo>
                  <a:cubicBezTo>
                    <a:pt x="35515" y="48755"/>
                    <a:pt x="35645" y="49274"/>
                    <a:pt x="35852" y="49611"/>
                  </a:cubicBezTo>
                  <a:cubicBezTo>
                    <a:pt x="35956" y="49741"/>
                    <a:pt x="36190" y="49897"/>
                    <a:pt x="36268" y="50001"/>
                  </a:cubicBezTo>
                  <a:cubicBezTo>
                    <a:pt x="37514" y="52026"/>
                    <a:pt x="39046" y="54414"/>
                    <a:pt x="40655" y="56413"/>
                  </a:cubicBezTo>
                  <a:cubicBezTo>
                    <a:pt x="40032" y="57633"/>
                    <a:pt x="41797" y="58905"/>
                    <a:pt x="41252" y="60022"/>
                  </a:cubicBezTo>
                  <a:cubicBezTo>
                    <a:pt x="41460" y="60619"/>
                    <a:pt x="42239" y="60645"/>
                    <a:pt x="42265" y="61398"/>
                  </a:cubicBezTo>
                  <a:cubicBezTo>
                    <a:pt x="42083" y="62150"/>
                    <a:pt x="41226" y="62098"/>
                    <a:pt x="40863" y="62410"/>
                  </a:cubicBezTo>
                  <a:cubicBezTo>
                    <a:pt x="40551" y="62670"/>
                    <a:pt x="40084" y="63163"/>
                    <a:pt x="39850" y="63604"/>
                  </a:cubicBezTo>
                  <a:cubicBezTo>
                    <a:pt x="39617" y="64123"/>
                    <a:pt x="39772" y="65214"/>
                    <a:pt x="39461" y="65811"/>
                  </a:cubicBezTo>
                  <a:cubicBezTo>
                    <a:pt x="39409" y="65915"/>
                    <a:pt x="39149" y="66070"/>
                    <a:pt x="39072" y="66200"/>
                  </a:cubicBezTo>
                  <a:cubicBezTo>
                    <a:pt x="38890" y="66486"/>
                    <a:pt x="38656" y="66823"/>
                    <a:pt x="38059" y="67005"/>
                  </a:cubicBezTo>
                  <a:cubicBezTo>
                    <a:pt x="38111" y="67940"/>
                    <a:pt x="38267" y="68121"/>
                    <a:pt x="37851" y="68822"/>
                  </a:cubicBezTo>
                  <a:cubicBezTo>
                    <a:pt x="37825" y="69497"/>
                    <a:pt x="38734" y="69264"/>
                    <a:pt x="38864" y="69809"/>
                  </a:cubicBezTo>
                  <a:cubicBezTo>
                    <a:pt x="39097" y="70640"/>
                    <a:pt x="38448" y="70588"/>
                    <a:pt x="38448" y="71211"/>
                  </a:cubicBezTo>
                  <a:cubicBezTo>
                    <a:pt x="34347" y="70847"/>
                    <a:pt x="28973" y="70224"/>
                    <a:pt x="24274" y="69809"/>
                  </a:cubicBezTo>
                  <a:cubicBezTo>
                    <a:pt x="24066" y="69523"/>
                    <a:pt x="24482" y="69004"/>
                    <a:pt x="24482" y="69004"/>
                  </a:cubicBezTo>
                  <a:cubicBezTo>
                    <a:pt x="24378" y="68355"/>
                    <a:pt x="23936" y="68822"/>
                    <a:pt x="23884" y="68407"/>
                  </a:cubicBezTo>
                  <a:cubicBezTo>
                    <a:pt x="23807" y="67836"/>
                    <a:pt x="24196" y="66927"/>
                    <a:pt x="24066" y="66019"/>
                  </a:cubicBezTo>
                  <a:cubicBezTo>
                    <a:pt x="23781" y="63526"/>
                    <a:pt x="21730" y="62644"/>
                    <a:pt x="20691" y="60619"/>
                  </a:cubicBezTo>
                  <a:cubicBezTo>
                    <a:pt x="20120" y="60411"/>
                    <a:pt x="19861" y="60411"/>
                    <a:pt x="19289" y="60619"/>
                  </a:cubicBezTo>
                  <a:cubicBezTo>
                    <a:pt x="19393" y="59710"/>
                    <a:pt x="19186" y="59113"/>
                    <a:pt x="19082" y="58412"/>
                  </a:cubicBezTo>
                  <a:cubicBezTo>
                    <a:pt x="17524" y="57971"/>
                    <a:pt x="16615" y="57971"/>
                    <a:pt x="15681" y="57010"/>
                  </a:cubicBezTo>
                  <a:cubicBezTo>
                    <a:pt x="15421" y="56751"/>
                    <a:pt x="15473" y="56335"/>
                    <a:pt x="15291" y="56024"/>
                  </a:cubicBezTo>
                  <a:cubicBezTo>
                    <a:pt x="14746" y="55063"/>
                    <a:pt x="13993" y="54362"/>
                    <a:pt x="12695" y="54414"/>
                  </a:cubicBezTo>
                  <a:cubicBezTo>
                    <a:pt x="12150" y="53583"/>
                    <a:pt x="10982" y="53531"/>
                    <a:pt x="9892" y="53402"/>
                  </a:cubicBezTo>
                  <a:cubicBezTo>
                    <a:pt x="9476" y="53376"/>
                    <a:pt x="9346" y="52389"/>
                    <a:pt x="8697" y="52415"/>
                  </a:cubicBezTo>
                  <a:cubicBezTo>
                    <a:pt x="9295" y="51558"/>
                    <a:pt x="9113" y="49897"/>
                    <a:pt x="9684" y="49014"/>
                  </a:cubicBezTo>
                  <a:cubicBezTo>
                    <a:pt x="9684" y="48235"/>
                    <a:pt x="8879" y="48209"/>
                    <a:pt x="8490" y="47820"/>
                  </a:cubicBezTo>
                  <a:cubicBezTo>
                    <a:pt x="8568" y="47431"/>
                    <a:pt x="8931" y="47301"/>
                    <a:pt x="8905" y="46808"/>
                  </a:cubicBezTo>
                  <a:cubicBezTo>
                    <a:pt x="8827" y="46185"/>
                    <a:pt x="8204" y="45899"/>
                    <a:pt x="7893" y="45406"/>
                  </a:cubicBezTo>
                  <a:cubicBezTo>
                    <a:pt x="7815" y="45276"/>
                    <a:pt x="7971" y="44964"/>
                    <a:pt x="7893" y="44809"/>
                  </a:cubicBezTo>
                  <a:cubicBezTo>
                    <a:pt x="7841" y="44679"/>
                    <a:pt x="7244" y="44341"/>
                    <a:pt x="7088" y="44004"/>
                  </a:cubicBezTo>
                  <a:cubicBezTo>
                    <a:pt x="6828" y="43355"/>
                    <a:pt x="6958" y="42680"/>
                    <a:pt x="6698" y="42005"/>
                  </a:cubicBezTo>
                  <a:cubicBezTo>
                    <a:pt x="6595" y="41771"/>
                    <a:pt x="6231" y="41693"/>
                    <a:pt x="6101" y="41408"/>
                  </a:cubicBezTo>
                  <a:cubicBezTo>
                    <a:pt x="5946" y="41096"/>
                    <a:pt x="5998" y="40811"/>
                    <a:pt x="5894" y="40603"/>
                  </a:cubicBezTo>
                  <a:cubicBezTo>
                    <a:pt x="5374" y="39720"/>
                    <a:pt x="4985" y="39227"/>
                    <a:pt x="5297" y="37618"/>
                  </a:cubicBezTo>
                  <a:cubicBezTo>
                    <a:pt x="6023" y="37721"/>
                    <a:pt x="5894" y="36994"/>
                    <a:pt x="6491" y="37020"/>
                  </a:cubicBezTo>
                  <a:cubicBezTo>
                    <a:pt x="6569" y="36294"/>
                    <a:pt x="6465" y="35722"/>
                    <a:pt x="6283" y="35203"/>
                  </a:cubicBezTo>
                  <a:cubicBezTo>
                    <a:pt x="6205" y="34762"/>
                    <a:pt x="5245" y="35203"/>
                    <a:pt x="5089" y="34814"/>
                  </a:cubicBezTo>
                  <a:cubicBezTo>
                    <a:pt x="4803" y="34165"/>
                    <a:pt x="4232" y="33775"/>
                    <a:pt x="4102" y="33022"/>
                  </a:cubicBezTo>
                  <a:cubicBezTo>
                    <a:pt x="4024" y="32607"/>
                    <a:pt x="4466" y="32425"/>
                    <a:pt x="4492" y="32010"/>
                  </a:cubicBezTo>
                  <a:cubicBezTo>
                    <a:pt x="4544" y="31595"/>
                    <a:pt x="3999" y="30764"/>
                    <a:pt x="4284" y="30608"/>
                  </a:cubicBezTo>
                </a:path>
              </a:pathLst>
            </a:custGeom>
            <a:solidFill>
              <a:srgbClr val="02AFBF">
                <a:alpha val="31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9" name="Google Shape;999;p96"/>
          <p:cNvSpPr/>
          <p:nvPr/>
        </p:nvSpPr>
        <p:spPr>
          <a:xfrm>
            <a:off x="3908725" y="835875"/>
            <a:ext cx="824231" cy="514200"/>
          </a:xfrm>
          <a:custGeom>
            <a:avLst/>
            <a:gdLst/>
            <a:ahLst/>
            <a:cxnLst/>
            <a:rect l="l" t="t" r="r" b="b"/>
            <a:pathLst>
              <a:path w="34165" h="21314" extrusionOk="0">
                <a:moveTo>
                  <a:pt x="31153" y="1402"/>
                </a:moveTo>
                <a:cubicBezTo>
                  <a:pt x="31257" y="1947"/>
                  <a:pt x="31309" y="2362"/>
                  <a:pt x="31361" y="2804"/>
                </a:cubicBezTo>
                <a:cubicBezTo>
                  <a:pt x="31439" y="3453"/>
                  <a:pt x="31309" y="3998"/>
                  <a:pt x="31361" y="5218"/>
                </a:cubicBezTo>
                <a:cubicBezTo>
                  <a:pt x="31361" y="5374"/>
                  <a:pt x="31621" y="5504"/>
                  <a:pt x="31569" y="5815"/>
                </a:cubicBezTo>
                <a:cubicBezTo>
                  <a:pt x="31491" y="6308"/>
                  <a:pt x="31673" y="7503"/>
                  <a:pt x="31958" y="8411"/>
                </a:cubicBezTo>
                <a:cubicBezTo>
                  <a:pt x="32192" y="9112"/>
                  <a:pt x="32633" y="9709"/>
                  <a:pt x="32763" y="10410"/>
                </a:cubicBezTo>
                <a:cubicBezTo>
                  <a:pt x="32815" y="10774"/>
                  <a:pt x="32555" y="11137"/>
                  <a:pt x="32555" y="11215"/>
                </a:cubicBezTo>
                <a:cubicBezTo>
                  <a:pt x="32555" y="11527"/>
                  <a:pt x="32919" y="12695"/>
                  <a:pt x="32971" y="13396"/>
                </a:cubicBezTo>
                <a:cubicBezTo>
                  <a:pt x="32997" y="13837"/>
                  <a:pt x="32763" y="13941"/>
                  <a:pt x="32763" y="14201"/>
                </a:cubicBezTo>
                <a:cubicBezTo>
                  <a:pt x="32763" y="14330"/>
                  <a:pt x="32867" y="15732"/>
                  <a:pt x="32971" y="16407"/>
                </a:cubicBezTo>
                <a:cubicBezTo>
                  <a:pt x="33023" y="16745"/>
                  <a:pt x="33023" y="17238"/>
                  <a:pt x="33152" y="17601"/>
                </a:cubicBezTo>
                <a:cubicBezTo>
                  <a:pt x="33256" y="17835"/>
                  <a:pt x="33698" y="18147"/>
                  <a:pt x="33749" y="18406"/>
                </a:cubicBezTo>
                <a:cubicBezTo>
                  <a:pt x="33983" y="19211"/>
                  <a:pt x="33853" y="20016"/>
                  <a:pt x="34165" y="20795"/>
                </a:cubicBezTo>
                <a:cubicBezTo>
                  <a:pt x="22716" y="21314"/>
                  <a:pt x="11008" y="20405"/>
                  <a:pt x="1" y="19808"/>
                </a:cubicBezTo>
                <a:cubicBezTo>
                  <a:pt x="624" y="13292"/>
                  <a:pt x="701" y="6231"/>
                  <a:pt x="1610" y="0"/>
                </a:cubicBezTo>
                <a:cubicBezTo>
                  <a:pt x="10956" y="961"/>
                  <a:pt x="21496" y="753"/>
                  <a:pt x="31153" y="1402"/>
                </a:cubicBezTo>
                <a:close/>
              </a:path>
            </a:pathLst>
          </a:custGeom>
          <a:solidFill>
            <a:srgbClr val="FFDC2E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" name="Google Shape;1000;p96"/>
          <p:cNvSpPr txBox="1"/>
          <p:nvPr/>
        </p:nvSpPr>
        <p:spPr>
          <a:xfrm>
            <a:off x="455488" y="1094100"/>
            <a:ext cx="4754400" cy="29553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170C66"/>
                </a:solidFill>
                <a:latin typeface="Work Sans ExtraBold"/>
                <a:ea typeface="Work Sans ExtraBold"/>
                <a:cs typeface="Work Sans ExtraBold"/>
                <a:sym typeface="Work Sans ExtraBold"/>
              </a:rPr>
              <a:t>North Dakota</a:t>
            </a:r>
            <a:endParaRPr sz="9600">
              <a:solidFill>
                <a:srgbClr val="170C66"/>
              </a:solidFill>
              <a:latin typeface="Work Sans ExtraBold"/>
              <a:ea typeface="Work Sans ExtraBold"/>
              <a:cs typeface="Work Sans ExtraBold"/>
              <a:sym typeface="Work Sans ExtraBold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2" name="Google Shape;1852;p150"/>
          <p:cNvSpPr/>
          <p:nvPr/>
        </p:nvSpPr>
        <p:spPr>
          <a:xfrm flipH="1">
            <a:off x="850875" y="1766825"/>
            <a:ext cx="3356100" cy="1455600"/>
          </a:xfrm>
          <a:prstGeom prst="round1Rect">
            <a:avLst>
              <a:gd name="adj" fmla="val 23140"/>
            </a:avLst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53" name="Google Shape;1853;p150"/>
          <p:cNvSpPr/>
          <p:nvPr/>
        </p:nvSpPr>
        <p:spPr>
          <a:xfrm>
            <a:off x="931728" y="1848125"/>
            <a:ext cx="595800" cy="595800"/>
          </a:xfrm>
          <a:prstGeom prst="ellipse">
            <a:avLst/>
          </a:prstGeom>
          <a:solidFill>
            <a:srgbClr val="170C6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DC2E"/>
                </a:solidFill>
                <a:latin typeface="Bangers"/>
                <a:ea typeface="Bangers"/>
                <a:cs typeface="Bangers"/>
                <a:sym typeface="Bangers"/>
              </a:rPr>
              <a:t>1</a:t>
            </a:r>
            <a:endParaRPr sz="2400">
              <a:solidFill>
                <a:srgbClr val="FFDC2E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854" name="Google Shape;1854;p150"/>
          <p:cNvSpPr/>
          <p:nvPr/>
        </p:nvSpPr>
        <p:spPr>
          <a:xfrm>
            <a:off x="4937025" y="1776775"/>
            <a:ext cx="3356100" cy="1455600"/>
          </a:xfrm>
          <a:prstGeom prst="round1Rect">
            <a:avLst>
              <a:gd name="adj" fmla="val 23140"/>
            </a:avLst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55" name="Google Shape;1855;p150"/>
          <p:cNvSpPr txBox="1"/>
          <p:nvPr/>
        </p:nvSpPr>
        <p:spPr>
          <a:xfrm>
            <a:off x="1448478" y="1786625"/>
            <a:ext cx="27225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Work Sans"/>
                <a:ea typeface="Work Sans"/>
                <a:cs typeface="Work Sans"/>
                <a:sym typeface="Work Sans"/>
              </a:rPr>
              <a:t>With a Partner: Choose one of the assets we just discussed.</a:t>
            </a:r>
            <a:endParaRPr sz="20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56" name="Google Shape;1856;p150"/>
          <p:cNvSpPr/>
          <p:nvPr/>
        </p:nvSpPr>
        <p:spPr>
          <a:xfrm>
            <a:off x="7614538" y="1848125"/>
            <a:ext cx="595800" cy="595800"/>
          </a:xfrm>
          <a:prstGeom prst="ellipse">
            <a:avLst/>
          </a:prstGeom>
          <a:solidFill>
            <a:srgbClr val="170C6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DC2E"/>
                </a:solidFill>
                <a:latin typeface="Bangers"/>
                <a:ea typeface="Bangers"/>
                <a:cs typeface="Bangers"/>
                <a:sym typeface="Bangers"/>
              </a:rPr>
              <a:t>2</a:t>
            </a:r>
            <a:endParaRPr>
              <a:solidFill>
                <a:srgbClr val="FFDC2E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857" name="Google Shape;1857;p150"/>
          <p:cNvSpPr txBox="1"/>
          <p:nvPr/>
        </p:nvSpPr>
        <p:spPr>
          <a:xfrm>
            <a:off x="811050" y="331425"/>
            <a:ext cx="75219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For the rest of this session, we’re going to focus on a community we’re all familiar with: </a:t>
            </a:r>
            <a:r>
              <a:rPr lang="en" sz="26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Minnesotans</a:t>
            </a:r>
            <a:endParaRPr sz="2600" b="1">
              <a:solidFill>
                <a:srgbClr val="FFDC2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58" name="Google Shape;1858;p150"/>
          <p:cNvSpPr/>
          <p:nvPr/>
        </p:nvSpPr>
        <p:spPr>
          <a:xfrm rot="10800000">
            <a:off x="850875" y="3356475"/>
            <a:ext cx="3356100" cy="1455600"/>
          </a:xfrm>
          <a:prstGeom prst="round1Rect">
            <a:avLst>
              <a:gd name="adj" fmla="val 23140"/>
            </a:avLst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59" name="Google Shape;1859;p150"/>
          <p:cNvSpPr/>
          <p:nvPr/>
        </p:nvSpPr>
        <p:spPr>
          <a:xfrm>
            <a:off x="911028" y="4134625"/>
            <a:ext cx="595800" cy="595800"/>
          </a:xfrm>
          <a:prstGeom prst="ellipse">
            <a:avLst/>
          </a:prstGeom>
          <a:solidFill>
            <a:srgbClr val="170C6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FDC2E"/>
                </a:solidFill>
                <a:latin typeface="Bangers"/>
                <a:ea typeface="Bangers"/>
                <a:cs typeface="Bangers"/>
                <a:sym typeface="Bangers"/>
              </a:rPr>
              <a:t>3</a:t>
            </a:r>
            <a:endParaRPr>
              <a:solidFill>
                <a:srgbClr val="FFDC2E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860" name="Google Shape;1860;p150"/>
          <p:cNvSpPr txBox="1"/>
          <p:nvPr/>
        </p:nvSpPr>
        <p:spPr>
          <a:xfrm>
            <a:off x="1506825" y="3376275"/>
            <a:ext cx="26163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Work Sans"/>
                <a:ea typeface="Work Sans"/>
                <a:cs typeface="Work Sans"/>
                <a:sym typeface="Work Sans"/>
              </a:rPr>
              <a:t>Discuss: Could we use any of those factors to improve something in our community that isn’t working?</a:t>
            </a:r>
            <a:endParaRPr sz="16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61" name="Google Shape;1861;p150"/>
          <p:cNvSpPr txBox="1"/>
          <p:nvPr/>
        </p:nvSpPr>
        <p:spPr>
          <a:xfrm>
            <a:off x="4937025" y="1748075"/>
            <a:ext cx="2976900" cy="14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Work Sans"/>
                <a:ea typeface="Work Sans"/>
                <a:cs typeface="Work Sans"/>
                <a:sym typeface="Work Sans"/>
              </a:rPr>
              <a:t>Discuss: How do you think that asset was created? What</a:t>
            </a:r>
            <a:endParaRPr sz="17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Work Sans"/>
                <a:ea typeface="Work Sans"/>
                <a:cs typeface="Work Sans"/>
                <a:sym typeface="Work Sans"/>
              </a:rPr>
              <a:t>conditions or actions allowed it to be possible?</a:t>
            </a:r>
            <a:endParaRPr sz="1700"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1862" name="Google Shape;1862;p150"/>
          <p:cNvCxnSpPr/>
          <p:nvPr/>
        </p:nvCxnSpPr>
        <p:spPr>
          <a:xfrm>
            <a:off x="2698604" y="2467871"/>
            <a:ext cx="411900" cy="0"/>
          </a:xfrm>
          <a:prstGeom prst="straightConnector1">
            <a:avLst/>
          </a:prstGeom>
          <a:noFill/>
          <a:ln w="39650" cap="flat" cmpd="sng">
            <a:solidFill>
              <a:srgbClr val="FA160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63" name="Google Shape;1863;p150"/>
          <p:cNvCxnSpPr/>
          <p:nvPr/>
        </p:nvCxnSpPr>
        <p:spPr>
          <a:xfrm>
            <a:off x="5680824" y="2609566"/>
            <a:ext cx="760500" cy="0"/>
          </a:xfrm>
          <a:prstGeom prst="straightConnector1">
            <a:avLst/>
          </a:prstGeom>
          <a:noFill/>
          <a:ln w="39650" cap="flat" cmpd="sng">
            <a:solidFill>
              <a:srgbClr val="FA1603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8" name="Google Shape;1868;p151"/>
          <p:cNvSpPr txBox="1"/>
          <p:nvPr/>
        </p:nvSpPr>
        <p:spPr>
          <a:xfrm>
            <a:off x="620148" y="1171050"/>
            <a:ext cx="3793800" cy="28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b="1">
                <a:latin typeface="Work Sans"/>
                <a:ea typeface="Work Sans"/>
                <a:cs typeface="Work Sans"/>
                <a:sym typeface="Work Sans"/>
              </a:rPr>
              <a:t>Don’t forget to to </a:t>
            </a:r>
            <a:r>
              <a:rPr lang="en" sz="3400" b="1">
                <a:highlight>
                  <a:srgbClr val="FFDC2E"/>
                </a:highlight>
                <a:latin typeface="Work Sans"/>
                <a:ea typeface="Work Sans"/>
                <a:cs typeface="Work Sans"/>
                <a:sym typeface="Work Sans"/>
              </a:rPr>
              <a:t>celebrate </a:t>
            </a:r>
            <a:r>
              <a:rPr lang="en" sz="3400" b="1">
                <a:latin typeface="Work Sans"/>
                <a:ea typeface="Work Sans"/>
                <a:cs typeface="Work Sans"/>
                <a:sym typeface="Work Sans"/>
              </a:rPr>
              <a:t>your shared</a:t>
            </a:r>
            <a:r>
              <a:rPr lang="en" sz="3400" b="1">
                <a:highlight>
                  <a:srgbClr val="FFDC2E"/>
                </a:highlight>
                <a:latin typeface="Work Sans"/>
                <a:ea typeface="Work Sans"/>
                <a:cs typeface="Work Sans"/>
                <a:sym typeface="Work Sans"/>
              </a:rPr>
              <a:t> communities</a:t>
            </a:r>
            <a:r>
              <a:rPr lang="en" sz="3400" b="1">
                <a:latin typeface="Work Sans"/>
                <a:ea typeface="Work Sans"/>
                <a:cs typeface="Work Sans"/>
                <a:sym typeface="Work Sans"/>
              </a:rPr>
              <a:t>. In fact, start there.</a:t>
            </a:r>
            <a:endParaRPr sz="3400" b="1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69" name="Google Shape;1869;p151"/>
          <p:cNvSpPr txBox="1"/>
          <p:nvPr/>
        </p:nvSpPr>
        <p:spPr>
          <a:xfrm>
            <a:off x="4572000" y="1094100"/>
            <a:ext cx="43338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Work Sans"/>
                <a:ea typeface="Work Sans"/>
                <a:cs typeface="Work Sans"/>
                <a:sym typeface="Work Sans"/>
              </a:rPr>
              <a:t>Starting with community assets… </a:t>
            </a:r>
            <a:endParaRPr sz="2400" b="1"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200"/>
              <a:buFont typeface="Work Sans"/>
              <a:buChar char="➔"/>
            </a:pPr>
            <a:r>
              <a:rPr lang="en" sz="2200">
                <a:latin typeface="Work Sans"/>
                <a:ea typeface="Work Sans"/>
                <a:cs typeface="Work Sans"/>
                <a:sym typeface="Work Sans"/>
              </a:rPr>
              <a:t>Reduces discomfort and defensiveness, gives time to </a:t>
            </a:r>
            <a:r>
              <a:rPr lang="en" sz="2200" b="1">
                <a:latin typeface="Work Sans"/>
                <a:ea typeface="Work Sans"/>
                <a:cs typeface="Work Sans"/>
                <a:sym typeface="Work Sans"/>
              </a:rPr>
              <a:t>build trust</a:t>
            </a:r>
            <a:endParaRPr sz="2200" b="1"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200"/>
              <a:buFont typeface="Work Sans"/>
              <a:buChar char="➔"/>
            </a:pPr>
            <a:r>
              <a:rPr lang="en" sz="2200">
                <a:latin typeface="Work Sans"/>
                <a:ea typeface="Work Sans"/>
                <a:cs typeface="Work Sans"/>
                <a:sym typeface="Work Sans"/>
              </a:rPr>
              <a:t>Can demonstrate </a:t>
            </a:r>
            <a:r>
              <a:rPr lang="en" sz="2200" b="1">
                <a:latin typeface="Work Sans"/>
                <a:ea typeface="Work Sans"/>
                <a:cs typeface="Work Sans"/>
                <a:sym typeface="Work Sans"/>
              </a:rPr>
              <a:t>effective strategies </a:t>
            </a:r>
            <a:r>
              <a:rPr lang="en" sz="2200">
                <a:latin typeface="Work Sans"/>
                <a:ea typeface="Work Sans"/>
                <a:cs typeface="Work Sans"/>
                <a:sym typeface="Work Sans"/>
              </a:rPr>
              <a:t>for improving your community</a:t>
            </a:r>
            <a:endParaRPr sz="2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70" name="Google Shape;1870;p151"/>
          <p:cNvSpPr/>
          <p:nvPr/>
        </p:nvSpPr>
        <p:spPr>
          <a:xfrm rot="-1530429">
            <a:off x="-901143" y="343787"/>
            <a:ext cx="4352756" cy="617119"/>
          </a:xfrm>
          <a:prstGeom prst="rect">
            <a:avLst/>
          </a:prstGeom>
          <a:solidFill>
            <a:srgbClr val="170C6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Rational</a:t>
            </a:r>
            <a:endParaRPr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5" name="Google Shape;1875;p152"/>
          <p:cNvSpPr/>
          <p:nvPr/>
        </p:nvSpPr>
        <p:spPr>
          <a:xfrm flipH="1">
            <a:off x="850875" y="1766825"/>
            <a:ext cx="3356100" cy="1455600"/>
          </a:xfrm>
          <a:prstGeom prst="round1Rect">
            <a:avLst>
              <a:gd name="adj" fmla="val 23140"/>
            </a:avLst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76" name="Google Shape;1876;p152"/>
          <p:cNvSpPr/>
          <p:nvPr/>
        </p:nvSpPr>
        <p:spPr>
          <a:xfrm>
            <a:off x="931728" y="1848125"/>
            <a:ext cx="595800" cy="595800"/>
          </a:xfrm>
          <a:prstGeom prst="ellipse">
            <a:avLst/>
          </a:prstGeom>
          <a:solidFill>
            <a:srgbClr val="170C6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DC2E"/>
                </a:solidFill>
                <a:latin typeface="Bangers"/>
                <a:ea typeface="Bangers"/>
                <a:cs typeface="Bangers"/>
                <a:sym typeface="Bangers"/>
              </a:rPr>
              <a:t>1</a:t>
            </a:r>
            <a:endParaRPr sz="2400">
              <a:solidFill>
                <a:srgbClr val="FFDC2E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877" name="Google Shape;1877;p152"/>
          <p:cNvSpPr/>
          <p:nvPr/>
        </p:nvSpPr>
        <p:spPr>
          <a:xfrm>
            <a:off x="4937025" y="1766825"/>
            <a:ext cx="3356100" cy="1455600"/>
          </a:xfrm>
          <a:prstGeom prst="round1Rect">
            <a:avLst>
              <a:gd name="adj" fmla="val 23140"/>
            </a:avLst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78" name="Google Shape;1878;p152"/>
          <p:cNvSpPr txBox="1"/>
          <p:nvPr/>
        </p:nvSpPr>
        <p:spPr>
          <a:xfrm>
            <a:off x="1448478" y="1786625"/>
            <a:ext cx="27225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Work Sans"/>
                <a:ea typeface="Work Sans"/>
                <a:cs typeface="Work Sans"/>
                <a:sym typeface="Work Sans"/>
              </a:rPr>
              <a:t>Make a list of the important </a:t>
            </a: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issues</a:t>
            </a:r>
            <a:r>
              <a:rPr lang="en" sz="2000">
                <a:latin typeface="Work Sans"/>
                <a:ea typeface="Work Sans"/>
                <a:cs typeface="Work Sans"/>
                <a:sym typeface="Work Sans"/>
              </a:rPr>
              <a:t> that impact you and your community </a:t>
            </a:r>
            <a:endParaRPr sz="20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79" name="Google Shape;1879;p152"/>
          <p:cNvSpPr/>
          <p:nvPr/>
        </p:nvSpPr>
        <p:spPr>
          <a:xfrm>
            <a:off x="7614538" y="1848125"/>
            <a:ext cx="595800" cy="595800"/>
          </a:xfrm>
          <a:prstGeom prst="ellipse">
            <a:avLst/>
          </a:prstGeom>
          <a:solidFill>
            <a:srgbClr val="170C6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DC2E"/>
                </a:solidFill>
                <a:latin typeface="Bangers"/>
                <a:ea typeface="Bangers"/>
                <a:cs typeface="Bangers"/>
                <a:sym typeface="Bangers"/>
              </a:rPr>
              <a:t>2</a:t>
            </a:r>
            <a:endParaRPr>
              <a:solidFill>
                <a:srgbClr val="FFDC2E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880" name="Google Shape;1880;p152"/>
          <p:cNvSpPr txBox="1"/>
          <p:nvPr/>
        </p:nvSpPr>
        <p:spPr>
          <a:xfrm>
            <a:off x="811050" y="331425"/>
            <a:ext cx="75219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For the rest of this session, we’re going to focus on a community we’re all familiar with: </a:t>
            </a:r>
            <a:r>
              <a:rPr lang="en" sz="26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Minnesotans</a:t>
            </a:r>
            <a:endParaRPr sz="2600" b="1">
              <a:solidFill>
                <a:srgbClr val="FFDC2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81" name="Google Shape;1881;p152"/>
          <p:cNvSpPr txBox="1"/>
          <p:nvPr/>
        </p:nvSpPr>
        <p:spPr>
          <a:xfrm>
            <a:off x="4937028" y="1878875"/>
            <a:ext cx="27225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Work Sans"/>
                <a:ea typeface="Work Sans"/>
                <a:cs typeface="Work Sans"/>
                <a:sym typeface="Work Sans"/>
              </a:rPr>
              <a:t>Compare your list with a neighbor. Choose </a:t>
            </a:r>
            <a:r>
              <a:rPr lang="en" sz="1700" b="1">
                <a:latin typeface="Work Sans"/>
                <a:ea typeface="Work Sans"/>
                <a:cs typeface="Work Sans"/>
                <a:sym typeface="Work Sans"/>
              </a:rPr>
              <a:t>two</a:t>
            </a:r>
            <a:r>
              <a:rPr lang="en" sz="1700">
                <a:latin typeface="Work Sans"/>
                <a:ea typeface="Work Sans"/>
                <a:cs typeface="Work Sans"/>
                <a:sym typeface="Work Sans"/>
              </a:rPr>
              <a:t> issues to add to the group list.</a:t>
            </a:r>
            <a:endParaRPr sz="1200" i="1"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1882" name="Google Shape;1882;p152"/>
          <p:cNvCxnSpPr/>
          <p:nvPr/>
        </p:nvCxnSpPr>
        <p:spPr>
          <a:xfrm>
            <a:off x="3099879" y="2465287"/>
            <a:ext cx="737700" cy="0"/>
          </a:xfrm>
          <a:prstGeom prst="straightConnector1">
            <a:avLst/>
          </a:prstGeom>
          <a:noFill/>
          <a:ln w="39650" cap="flat" cmpd="sng">
            <a:solidFill>
              <a:srgbClr val="FA160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83" name="Google Shape;1883;p152"/>
          <p:cNvCxnSpPr/>
          <p:nvPr/>
        </p:nvCxnSpPr>
        <p:spPr>
          <a:xfrm>
            <a:off x="7152225" y="2480025"/>
            <a:ext cx="375900" cy="0"/>
          </a:xfrm>
          <a:prstGeom prst="straightConnector1">
            <a:avLst/>
          </a:prstGeom>
          <a:noFill/>
          <a:ln w="39650" cap="flat" cmpd="sng">
            <a:solidFill>
              <a:srgbClr val="FA1603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8" name="Google Shape;1888;p153"/>
          <p:cNvSpPr txBox="1">
            <a:spLocks noGrp="1"/>
          </p:cNvSpPr>
          <p:nvPr>
            <p:ph type="title" idx="4294967295"/>
          </p:nvPr>
        </p:nvSpPr>
        <p:spPr>
          <a:xfrm>
            <a:off x="1950450" y="897721"/>
            <a:ext cx="50301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Vibe Check</a:t>
            </a:r>
            <a:endParaRPr sz="3600"/>
          </a:p>
        </p:txBody>
      </p:sp>
      <p:sp>
        <p:nvSpPr>
          <p:cNvPr id="1889" name="Google Shape;1889;p153"/>
          <p:cNvSpPr txBox="1">
            <a:spLocks noGrp="1"/>
          </p:cNvSpPr>
          <p:nvPr>
            <p:ph type="body" idx="4294967295"/>
          </p:nvPr>
        </p:nvSpPr>
        <p:spPr>
          <a:xfrm>
            <a:off x="1946700" y="1513325"/>
            <a:ext cx="5250600" cy="12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/>
              <a:t>Is the government currently managing the issue in an effective way?</a:t>
            </a:r>
            <a:endParaRPr sz="2200"/>
          </a:p>
        </p:txBody>
      </p:sp>
      <p:sp>
        <p:nvSpPr>
          <p:cNvPr id="1890" name="Google Shape;1890;p153"/>
          <p:cNvSpPr/>
          <p:nvPr/>
        </p:nvSpPr>
        <p:spPr>
          <a:xfrm>
            <a:off x="5743575" y="3086100"/>
            <a:ext cx="775500" cy="775500"/>
          </a:xfrm>
          <a:prstGeom prst="ellipse">
            <a:avLst/>
          </a:prstGeom>
          <a:solidFill>
            <a:srgbClr val="FFE0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91" name="Google Shape;1891;p153"/>
          <p:cNvSpPr/>
          <p:nvPr/>
        </p:nvSpPr>
        <p:spPr>
          <a:xfrm>
            <a:off x="2411525" y="3086100"/>
            <a:ext cx="775500" cy="775500"/>
          </a:xfrm>
          <a:prstGeom prst="ellipse">
            <a:avLst/>
          </a:prstGeom>
          <a:solidFill>
            <a:srgbClr val="FFE0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892" name="Google Shape;1892;p153"/>
          <p:cNvPicPr preferRelativeResize="0"/>
          <p:nvPr/>
        </p:nvPicPr>
        <p:blipFill rotWithShape="1">
          <a:blip r:embed="rId3">
            <a:alphaModFix/>
          </a:blip>
          <a:srcRect b="5330"/>
          <a:stretch/>
        </p:blipFill>
        <p:spPr>
          <a:xfrm rot="10800000">
            <a:off x="5743566" y="2680111"/>
            <a:ext cx="1008810" cy="1235799"/>
          </a:xfrm>
          <a:prstGeom prst="rect">
            <a:avLst/>
          </a:prstGeom>
          <a:noFill/>
          <a:ln>
            <a:noFill/>
          </a:ln>
        </p:spPr>
      </p:pic>
      <p:sp>
        <p:nvSpPr>
          <p:cNvPr id="1893" name="Google Shape;1893;p153"/>
          <p:cNvSpPr/>
          <p:nvPr/>
        </p:nvSpPr>
        <p:spPr>
          <a:xfrm>
            <a:off x="3847700" y="3086100"/>
            <a:ext cx="775500" cy="775500"/>
          </a:xfrm>
          <a:prstGeom prst="ellipse">
            <a:avLst/>
          </a:prstGeom>
          <a:solidFill>
            <a:srgbClr val="FFE0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894" name="Google Shape;1894;p153"/>
          <p:cNvPicPr preferRelativeResize="0"/>
          <p:nvPr/>
        </p:nvPicPr>
        <p:blipFill rotWithShape="1">
          <a:blip r:embed="rId3">
            <a:alphaModFix/>
          </a:blip>
          <a:srcRect b="5339"/>
          <a:stretch/>
        </p:blipFill>
        <p:spPr>
          <a:xfrm>
            <a:off x="2129615" y="2680634"/>
            <a:ext cx="1008434" cy="1235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5" name="Google Shape;1895;p153"/>
          <p:cNvPicPr preferRelativeResize="0"/>
          <p:nvPr/>
        </p:nvPicPr>
        <p:blipFill rotWithShape="1">
          <a:blip r:embed="rId3">
            <a:alphaModFix/>
          </a:blip>
          <a:srcRect b="5339"/>
          <a:stretch/>
        </p:blipFill>
        <p:spPr>
          <a:xfrm rot="5400000">
            <a:off x="3961075" y="2680414"/>
            <a:ext cx="1008446" cy="1235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0" name="Google Shape;1900;p154"/>
          <p:cNvGrpSpPr/>
          <p:nvPr/>
        </p:nvGrpSpPr>
        <p:grpSpPr>
          <a:xfrm>
            <a:off x="3977592" y="619572"/>
            <a:ext cx="4146154" cy="3904355"/>
            <a:chOff x="2467417" y="692522"/>
            <a:chExt cx="4146154" cy="3904355"/>
          </a:xfrm>
        </p:grpSpPr>
        <p:grpSp>
          <p:nvGrpSpPr>
            <p:cNvPr id="1901" name="Google Shape;1901;p154"/>
            <p:cNvGrpSpPr/>
            <p:nvPr/>
          </p:nvGrpSpPr>
          <p:grpSpPr>
            <a:xfrm>
              <a:off x="2530415" y="692522"/>
              <a:ext cx="4083156" cy="3904355"/>
              <a:chOff x="2991269" y="1153325"/>
              <a:chExt cx="3514811" cy="3252003"/>
            </a:xfrm>
          </p:grpSpPr>
          <p:sp>
            <p:nvSpPr>
              <p:cNvPr id="1902" name="Google Shape;1902;p154"/>
              <p:cNvSpPr/>
              <p:nvPr/>
            </p:nvSpPr>
            <p:spPr>
              <a:xfrm>
                <a:off x="3477586" y="2585458"/>
                <a:ext cx="2541910" cy="950456"/>
              </a:xfrm>
              <a:custGeom>
                <a:avLst/>
                <a:gdLst/>
                <a:ahLst/>
                <a:cxnLst/>
                <a:rect l="l" t="t" r="r" b="b"/>
                <a:pathLst>
                  <a:path w="126826" h="43529" extrusionOk="0">
                    <a:moveTo>
                      <a:pt x="0" y="20002"/>
                    </a:moveTo>
                    <a:lnTo>
                      <a:pt x="63389" y="43529"/>
                    </a:lnTo>
                    <a:lnTo>
                      <a:pt x="126826" y="19907"/>
                    </a:lnTo>
                    <a:lnTo>
                      <a:pt x="63580" y="0"/>
                    </a:lnTo>
                    <a:close/>
                  </a:path>
                </a:pathLst>
              </a:custGeom>
              <a:solidFill>
                <a:srgbClr val="98D1F5"/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03" name="Google Shape;1903;p154"/>
              <p:cNvSpPr/>
              <p:nvPr/>
            </p:nvSpPr>
            <p:spPr>
              <a:xfrm>
                <a:off x="2991269" y="3020977"/>
                <a:ext cx="1758228" cy="1384350"/>
              </a:xfrm>
              <a:custGeom>
                <a:avLst/>
                <a:gdLst/>
                <a:ahLst/>
                <a:cxnLst/>
                <a:rect l="l" t="t" r="r" b="b"/>
                <a:pathLst>
                  <a:path w="87725" h="63817" extrusionOk="0">
                    <a:moveTo>
                      <a:pt x="24288" y="0"/>
                    </a:moveTo>
                    <a:lnTo>
                      <a:pt x="0" y="29908"/>
                    </a:lnTo>
                    <a:lnTo>
                      <a:pt x="87725" y="63817"/>
                    </a:lnTo>
                    <a:lnTo>
                      <a:pt x="87725" y="42291"/>
                    </a:lnTo>
                    <a:lnTo>
                      <a:pt x="87725" y="23526"/>
                    </a:lnTo>
                    <a:close/>
                  </a:path>
                </a:pathLst>
              </a:custGeom>
              <a:solidFill>
                <a:srgbClr val="C2E2F6"/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04" name="Google Shape;1904;p154"/>
              <p:cNvSpPr/>
              <p:nvPr/>
            </p:nvSpPr>
            <p:spPr>
              <a:xfrm flipH="1">
                <a:off x="4747852" y="3020977"/>
                <a:ext cx="1758228" cy="1384350"/>
              </a:xfrm>
              <a:custGeom>
                <a:avLst/>
                <a:gdLst/>
                <a:ahLst/>
                <a:cxnLst/>
                <a:rect l="l" t="t" r="r" b="b"/>
                <a:pathLst>
                  <a:path w="87725" h="63817" extrusionOk="0">
                    <a:moveTo>
                      <a:pt x="24288" y="0"/>
                    </a:moveTo>
                    <a:lnTo>
                      <a:pt x="0" y="29908"/>
                    </a:lnTo>
                    <a:lnTo>
                      <a:pt x="87725" y="63817"/>
                    </a:lnTo>
                    <a:lnTo>
                      <a:pt x="87725" y="42291"/>
                    </a:lnTo>
                    <a:lnTo>
                      <a:pt x="87725" y="23526"/>
                    </a:lnTo>
                    <a:close/>
                  </a:path>
                </a:pathLst>
              </a:custGeom>
              <a:solidFill>
                <a:srgbClr val="E3F2FB"/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05" name="Google Shape;1905;p154"/>
              <p:cNvSpPr/>
              <p:nvPr/>
            </p:nvSpPr>
            <p:spPr>
              <a:xfrm>
                <a:off x="3969199" y="2001324"/>
                <a:ext cx="1565850" cy="585863"/>
              </a:xfrm>
              <a:custGeom>
                <a:avLst/>
                <a:gdLst/>
                <a:ahLst/>
                <a:cxnLst/>
                <a:rect l="l" t="t" r="r" b="b"/>
                <a:pathLst>
                  <a:path w="24053" h="8150" extrusionOk="0">
                    <a:moveTo>
                      <a:pt x="0" y="3827"/>
                    </a:moveTo>
                    <a:lnTo>
                      <a:pt x="11976" y="8150"/>
                    </a:lnTo>
                    <a:lnTo>
                      <a:pt x="24053" y="3827"/>
                    </a:lnTo>
                    <a:lnTo>
                      <a:pt x="12126" y="0"/>
                    </a:lnTo>
                    <a:close/>
                  </a:path>
                </a:pathLst>
              </a:custGeom>
              <a:solidFill>
                <a:srgbClr val="98D1F5"/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06" name="Google Shape;1906;p154"/>
              <p:cNvSpPr/>
              <p:nvPr/>
            </p:nvSpPr>
            <p:spPr>
              <a:xfrm>
                <a:off x="3563255" y="2275837"/>
                <a:ext cx="1189300" cy="1015326"/>
              </a:xfrm>
              <a:custGeom>
                <a:avLst/>
                <a:gdLst/>
                <a:ahLst/>
                <a:cxnLst/>
                <a:rect l="l" t="t" r="r" b="b"/>
                <a:pathLst>
                  <a:path w="18238" h="14114" extrusionOk="0">
                    <a:moveTo>
                      <a:pt x="6262" y="0"/>
                    </a:moveTo>
                    <a:lnTo>
                      <a:pt x="18238" y="4324"/>
                    </a:lnTo>
                    <a:lnTo>
                      <a:pt x="18238" y="14114"/>
                    </a:lnTo>
                    <a:lnTo>
                      <a:pt x="0" y="7554"/>
                    </a:lnTo>
                    <a:close/>
                  </a:path>
                </a:pathLst>
              </a:custGeom>
              <a:solidFill>
                <a:srgbClr val="C2E2F6"/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07" name="Google Shape;1907;p154"/>
              <p:cNvSpPr/>
              <p:nvPr/>
            </p:nvSpPr>
            <p:spPr>
              <a:xfrm flipH="1">
                <a:off x="4749365" y="2275837"/>
                <a:ext cx="1189300" cy="1015326"/>
              </a:xfrm>
              <a:custGeom>
                <a:avLst/>
                <a:gdLst/>
                <a:ahLst/>
                <a:cxnLst/>
                <a:rect l="l" t="t" r="r" b="b"/>
                <a:pathLst>
                  <a:path w="18238" h="14114" extrusionOk="0">
                    <a:moveTo>
                      <a:pt x="6262" y="0"/>
                    </a:moveTo>
                    <a:lnTo>
                      <a:pt x="18238" y="4324"/>
                    </a:lnTo>
                    <a:lnTo>
                      <a:pt x="18238" y="14114"/>
                    </a:lnTo>
                    <a:lnTo>
                      <a:pt x="0" y="7554"/>
                    </a:lnTo>
                    <a:close/>
                  </a:path>
                </a:pathLst>
              </a:custGeom>
              <a:solidFill>
                <a:srgbClr val="E3F2FB"/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08" name="Google Shape;1908;p154"/>
              <p:cNvSpPr/>
              <p:nvPr/>
            </p:nvSpPr>
            <p:spPr>
              <a:xfrm>
                <a:off x="4059061" y="1153325"/>
                <a:ext cx="693508" cy="1201140"/>
              </a:xfrm>
              <a:custGeom>
                <a:avLst/>
                <a:gdLst/>
                <a:ahLst/>
                <a:cxnLst/>
                <a:rect l="l" t="t" r="r" b="b"/>
                <a:pathLst>
                  <a:path w="10635" h="16697" extrusionOk="0">
                    <a:moveTo>
                      <a:pt x="10635" y="0"/>
                    </a:moveTo>
                    <a:lnTo>
                      <a:pt x="0" y="12722"/>
                    </a:lnTo>
                    <a:lnTo>
                      <a:pt x="10635" y="16697"/>
                    </a:lnTo>
                    <a:close/>
                  </a:path>
                </a:pathLst>
              </a:custGeom>
              <a:solidFill>
                <a:srgbClr val="C2E2F6"/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09" name="Google Shape;1909;p154"/>
              <p:cNvSpPr/>
              <p:nvPr/>
            </p:nvSpPr>
            <p:spPr>
              <a:xfrm flipH="1">
                <a:off x="4749350" y="1153325"/>
                <a:ext cx="693508" cy="1201140"/>
              </a:xfrm>
              <a:custGeom>
                <a:avLst/>
                <a:gdLst/>
                <a:ahLst/>
                <a:cxnLst/>
                <a:rect l="l" t="t" r="r" b="b"/>
                <a:pathLst>
                  <a:path w="10635" h="16697" extrusionOk="0">
                    <a:moveTo>
                      <a:pt x="10635" y="0"/>
                    </a:moveTo>
                    <a:lnTo>
                      <a:pt x="0" y="12722"/>
                    </a:lnTo>
                    <a:lnTo>
                      <a:pt x="10635" y="16697"/>
                    </a:lnTo>
                    <a:close/>
                  </a:path>
                </a:pathLst>
              </a:custGeom>
              <a:solidFill>
                <a:srgbClr val="E3F2FB">
                  <a:alpha val="96080"/>
                </a:srgbClr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910" name="Google Shape;1910;p154"/>
            <p:cNvSpPr txBox="1"/>
            <p:nvPr/>
          </p:nvSpPr>
          <p:spPr>
            <a:xfrm rot="-3215259">
              <a:off x="3700104" y="1238608"/>
              <a:ext cx="1014332" cy="4003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latin typeface="Work Sans"/>
                  <a:ea typeface="Work Sans"/>
                  <a:cs typeface="Work Sans"/>
                  <a:sym typeface="Work Sans"/>
                </a:rPr>
                <a:t>FEDERAL</a:t>
              </a:r>
              <a:endParaRPr b="1"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sp>
          <p:nvSpPr>
            <p:cNvPr id="1911" name="Google Shape;1911;p154"/>
            <p:cNvSpPr txBox="1"/>
            <p:nvPr/>
          </p:nvSpPr>
          <p:spPr>
            <a:xfrm rot="-3213233">
              <a:off x="3050965" y="2246907"/>
              <a:ext cx="1014028" cy="4003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latin typeface="Work Sans"/>
                  <a:ea typeface="Work Sans"/>
                  <a:cs typeface="Work Sans"/>
                  <a:sym typeface="Work Sans"/>
                </a:rPr>
                <a:t>STATE</a:t>
              </a:r>
              <a:endParaRPr b="1"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sp>
          <p:nvSpPr>
            <p:cNvPr id="1912" name="Google Shape;1912;p154"/>
            <p:cNvSpPr txBox="1"/>
            <p:nvPr/>
          </p:nvSpPr>
          <p:spPr>
            <a:xfrm rot="-3213233">
              <a:off x="2422703" y="3201824"/>
              <a:ext cx="1014028" cy="4003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latin typeface="Work Sans"/>
                  <a:ea typeface="Work Sans"/>
                  <a:cs typeface="Work Sans"/>
                  <a:sym typeface="Work Sans"/>
                </a:rPr>
                <a:t>LOCAL</a:t>
              </a:r>
              <a:endParaRPr b="1">
                <a:latin typeface="Work Sans"/>
                <a:ea typeface="Work Sans"/>
                <a:cs typeface="Work Sans"/>
                <a:sym typeface="Work Sans"/>
              </a:endParaRPr>
            </a:p>
          </p:txBody>
        </p:sp>
      </p:grpSp>
      <p:sp>
        <p:nvSpPr>
          <p:cNvPr id="1913" name="Google Shape;1913;p154"/>
          <p:cNvSpPr txBox="1"/>
          <p:nvPr/>
        </p:nvSpPr>
        <p:spPr>
          <a:xfrm>
            <a:off x="131400" y="2333574"/>
            <a:ext cx="4440600" cy="22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b="1">
                <a:latin typeface="Work Sans"/>
                <a:ea typeface="Work Sans"/>
                <a:cs typeface="Work Sans"/>
                <a:sym typeface="Work Sans"/>
              </a:rPr>
              <a:t>We often think Federally</a:t>
            </a:r>
            <a:endParaRPr sz="3400" b="1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 b="1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b="1">
                <a:highlight>
                  <a:srgbClr val="FFDC2E"/>
                </a:highlight>
                <a:latin typeface="Work Sans"/>
                <a:ea typeface="Work Sans"/>
                <a:cs typeface="Work Sans"/>
                <a:sym typeface="Work Sans"/>
              </a:rPr>
              <a:t>Think Local Instead</a:t>
            </a:r>
            <a:endParaRPr sz="3400" b="1">
              <a:highlight>
                <a:srgbClr val="FFDC2E"/>
              </a:highlight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914" name="Google Shape;1914;p154"/>
          <p:cNvSpPr txBox="1"/>
          <p:nvPr/>
        </p:nvSpPr>
        <p:spPr>
          <a:xfrm>
            <a:off x="7047700" y="1116250"/>
            <a:ext cx="23418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A1603"/>
                </a:solidFill>
                <a:latin typeface="Shadows Into Light"/>
                <a:ea typeface="Shadows Into Light"/>
                <a:cs typeface="Shadows Into Light"/>
                <a:sym typeface="Shadows Into Light"/>
              </a:rPr>
              <a:t>+</a:t>
            </a:r>
            <a:r>
              <a:rPr lang="en" sz="16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" sz="16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575</a:t>
            </a:r>
            <a:r>
              <a:rPr lang="en" sz="16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" sz="16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Tribal Governments</a:t>
            </a:r>
            <a:endParaRPr sz="1600" b="1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9" name="Google Shape;1919;p155"/>
          <p:cNvSpPr txBox="1">
            <a:spLocks noGrp="1"/>
          </p:cNvSpPr>
          <p:nvPr>
            <p:ph type="title" idx="4294967295"/>
          </p:nvPr>
        </p:nvSpPr>
        <p:spPr>
          <a:xfrm>
            <a:off x="1979025" y="872870"/>
            <a:ext cx="37833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Talk it Out:</a:t>
            </a:r>
            <a:endParaRPr sz="3600"/>
          </a:p>
        </p:txBody>
      </p:sp>
      <p:sp>
        <p:nvSpPr>
          <p:cNvPr id="1920" name="Google Shape;1920;p155"/>
          <p:cNvSpPr txBox="1">
            <a:spLocks noGrp="1"/>
          </p:cNvSpPr>
          <p:nvPr>
            <p:ph type="body" idx="4294967295"/>
          </p:nvPr>
        </p:nvSpPr>
        <p:spPr>
          <a:xfrm>
            <a:off x="2036175" y="1586466"/>
            <a:ext cx="5128800" cy="193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000"/>
              <a:buChar char="➔"/>
            </a:pPr>
            <a:r>
              <a:rPr lang="en" sz="2000"/>
              <a:t>Think about the creation of the community assets you explored. 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000"/>
              <a:buChar char="➔"/>
            </a:pPr>
            <a:r>
              <a:rPr lang="en" sz="2000"/>
              <a:t>Is there anything you can use from those community assets to improve the issue you focused on?</a:t>
            </a:r>
            <a:endParaRPr sz="200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" name="Google Shape;1925;p156"/>
          <p:cNvSpPr txBox="1"/>
          <p:nvPr/>
        </p:nvSpPr>
        <p:spPr>
          <a:xfrm>
            <a:off x="653600" y="424502"/>
            <a:ext cx="79098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If you want the government to manage the issues you care about, </a:t>
            </a:r>
            <a:r>
              <a:rPr lang="en" sz="3600" b="1">
                <a:solidFill>
                  <a:srgbClr val="FFDC2E"/>
                </a:solidFill>
                <a:latin typeface="Work Sans"/>
                <a:ea typeface="Work Sans"/>
                <a:cs typeface="Work Sans"/>
                <a:sym typeface="Work Sans"/>
              </a:rPr>
              <a:t>register early and vote</a:t>
            </a:r>
            <a:endParaRPr sz="3600" b="1">
              <a:solidFill>
                <a:srgbClr val="FFDC2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926" name="Google Shape;1926;p156"/>
          <p:cNvSpPr/>
          <p:nvPr/>
        </p:nvSpPr>
        <p:spPr>
          <a:xfrm flipH="1">
            <a:off x="386725" y="2365500"/>
            <a:ext cx="2623200" cy="2353500"/>
          </a:xfrm>
          <a:prstGeom prst="round1Rect">
            <a:avLst>
              <a:gd name="adj" fmla="val 23140"/>
            </a:avLst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927" name="Google Shape;1927;p156"/>
          <p:cNvSpPr/>
          <p:nvPr/>
        </p:nvSpPr>
        <p:spPr>
          <a:xfrm>
            <a:off x="6134175" y="2365500"/>
            <a:ext cx="2623200" cy="2353500"/>
          </a:xfrm>
          <a:prstGeom prst="round1Rect">
            <a:avLst>
              <a:gd name="adj" fmla="val 23140"/>
            </a:avLst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928" name="Google Shape;1928;p156"/>
          <p:cNvSpPr txBox="1"/>
          <p:nvPr/>
        </p:nvSpPr>
        <p:spPr>
          <a:xfrm>
            <a:off x="386625" y="2501826"/>
            <a:ext cx="2623200" cy="21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latin typeface="Work Sans"/>
                <a:ea typeface="Work Sans"/>
                <a:cs typeface="Work Sans"/>
                <a:sym typeface="Work Sans"/>
              </a:rPr>
              <a:t>Get into the system so candidates </a:t>
            </a:r>
            <a:r>
              <a:rPr lang="en" sz="2500" b="1">
                <a:latin typeface="Work Sans"/>
                <a:ea typeface="Work Sans"/>
                <a:cs typeface="Work Sans"/>
                <a:sym typeface="Work Sans"/>
              </a:rPr>
              <a:t>work</a:t>
            </a:r>
            <a:r>
              <a:rPr lang="en" sz="2500"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" sz="2500" b="1">
                <a:latin typeface="Work Sans"/>
                <a:ea typeface="Work Sans"/>
                <a:cs typeface="Work Sans"/>
                <a:sym typeface="Work Sans"/>
              </a:rPr>
              <a:t>for</a:t>
            </a:r>
            <a:r>
              <a:rPr lang="en" sz="2500"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" sz="2500" b="1">
                <a:latin typeface="Work Sans"/>
                <a:ea typeface="Work Sans"/>
                <a:cs typeface="Work Sans"/>
                <a:sym typeface="Work Sans"/>
              </a:rPr>
              <a:t>your</a:t>
            </a:r>
            <a:r>
              <a:rPr lang="en" sz="2500"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" sz="2500" b="1">
                <a:latin typeface="Work Sans"/>
                <a:ea typeface="Work Sans"/>
                <a:cs typeface="Work Sans"/>
                <a:sym typeface="Work Sans"/>
              </a:rPr>
              <a:t>vote</a:t>
            </a:r>
            <a:endParaRPr sz="2500" b="1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929" name="Google Shape;1929;p156"/>
          <p:cNvSpPr/>
          <p:nvPr/>
        </p:nvSpPr>
        <p:spPr>
          <a:xfrm>
            <a:off x="3260388" y="2365500"/>
            <a:ext cx="2623200" cy="235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930" name="Google Shape;1930;p156"/>
          <p:cNvSpPr txBox="1"/>
          <p:nvPr/>
        </p:nvSpPr>
        <p:spPr>
          <a:xfrm>
            <a:off x="6134175" y="2501818"/>
            <a:ext cx="2623200" cy="21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latin typeface="Work Sans"/>
                <a:ea typeface="Work Sans"/>
                <a:cs typeface="Work Sans"/>
                <a:sym typeface="Work Sans"/>
              </a:rPr>
              <a:t>Remove</a:t>
            </a:r>
            <a:r>
              <a:rPr lang="en" sz="2500">
                <a:latin typeface="Work Sans"/>
                <a:ea typeface="Work Sans"/>
                <a:cs typeface="Work Sans"/>
                <a:sym typeface="Work Sans"/>
              </a:rPr>
              <a:t> representatives that are </a:t>
            </a:r>
            <a:r>
              <a:rPr lang="en" sz="2500" b="1">
                <a:latin typeface="Work Sans"/>
                <a:ea typeface="Work Sans"/>
                <a:cs typeface="Work Sans"/>
                <a:sym typeface="Work Sans"/>
              </a:rPr>
              <a:t>not</a:t>
            </a:r>
            <a:r>
              <a:rPr lang="en" sz="2500"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" sz="2500" b="1">
                <a:latin typeface="Work Sans"/>
                <a:ea typeface="Work Sans"/>
                <a:cs typeface="Work Sans"/>
                <a:sym typeface="Work Sans"/>
              </a:rPr>
              <a:t>meeting</a:t>
            </a:r>
            <a:r>
              <a:rPr lang="en" sz="2500">
                <a:latin typeface="Work Sans"/>
                <a:ea typeface="Work Sans"/>
                <a:cs typeface="Work Sans"/>
                <a:sym typeface="Work Sans"/>
              </a:rPr>
              <a:t> your </a:t>
            </a:r>
            <a:r>
              <a:rPr lang="en" sz="2500" b="1">
                <a:latin typeface="Work Sans"/>
                <a:ea typeface="Work Sans"/>
                <a:cs typeface="Work Sans"/>
                <a:sym typeface="Work Sans"/>
              </a:rPr>
              <a:t>expectations</a:t>
            </a:r>
            <a:endParaRPr sz="2500" b="1">
              <a:highlight>
                <a:srgbClr val="FFDC2E"/>
              </a:highlight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931" name="Google Shape;1931;p156"/>
          <p:cNvSpPr txBox="1"/>
          <p:nvPr/>
        </p:nvSpPr>
        <p:spPr>
          <a:xfrm>
            <a:off x="3260450" y="2487893"/>
            <a:ext cx="2623200" cy="21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latin typeface="Work Sans"/>
                <a:ea typeface="Work Sans"/>
                <a:cs typeface="Work Sans"/>
                <a:sym typeface="Work Sans"/>
              </a:rPr>
              <a:t>Vote for candidates that share your </a:t>
            </a:r>
            <a:r>
              <a:rPr lang="en" sz="2500" b="1">
                <a:latin typeface="Work Sans"/>
                <a:ea typeface="Work Sans"/>
                <a:cs typeface="Work Sans"/>
                <a:sym typeface="Work Sans"/>
              </a:rPr>
              <a:t>values</a:t>
            </a:r>
            <a:r>
              <a:rPr lang="en" sz="2500">
                <a:latin typeface="Work Sans"/>
                <a:ea typeface="Work Sans"/>
                <a:cs typeface="Work Sans"/>
                <a:sym typeface="Work Sans"/>
              </a:rPr>
              <a:t> &amp; </a:t>
            </a:r>
            <a:r>
              <a:rPr lang="en" sz="2500" b="1">
                <a:latin typeface="Work Sans"/>
                <a:ea typeface="Work Sans"/>
                <a:cs typeface="Work Sans"/>
                <a:sym typeface="Work Sans"/>
              </a:rPr>
              <a:t>priorities</a:t>
            </a:r>
            <a:endParaRPr sz="2500" b="1"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6" name="Google Shape;1936;p157"/>
          <p:cNvSpPr txBox="1"/>
          <p:nvPr/>
        </p:nvSpPr>
        <p:spPr>
          <a:xfrm>
            <a:off x="305816" y="1371150"/>
            <a:ext cx="3897000" cy="24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b="1">
                <a:latin typeface="Work Sans"/>
                <a:ea typeface="Work Sans"/>
                <a:cs typeface="Work Sans"/>
                <a:sym typeface="Work Sans"/>
              </a:rPr>
              <a:t>Register Early </a:t>
            </a:r>
            <a:r>
              <a:rPr lang="en" sz="4300">
                <a:latin typeface="Work Sans"/>
                <a:ea typeface="Work Sans"/>
                <a:cs typeface="Work Sans"/>
                <a:sym typeface="Work Sans"/>
              </a:rPr>
              <a:t>&amp;</a:t>
            </a:r>
            <a:r>
              <a:rPr lang="en" sz="4300" b="1">
                <a:latin typeface="Work Sans"/>
                <a:ea typeface="Work Sans"/>
                <a:cs typeface="Work Sans"/>
                <a:sym typeface="Work Sans"/>
              </a:rPr>
              <a:t> Vote</a:t>
            </a:r>
            <a:endParaRPr sz="4300" b="1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937" name="Google Shape;1937;p157"/>
          <p:cNvSpPr txBox="1"/>
          <p:nvPr/>
        </p:nvSpPr>
        <p:spPr>
          <a:xfrm>
            <a:off x="4117900" y="234750"/>
            <a:ext cx="4833600" cy="46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2500"/>
              <a:buFont typeface="Work Sans"/>
              <a:buAutoNum type="arabicPeriod"/>
            </a:pPr>
            <a:r>
              <a:rPr lang="en" sz="25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Get into the system</a:t>
            </a:r>
            <a:r>
              <a:rPr lang="en" sz="25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so candidates know they need to work for your vote</a:t>
            </a:r>
            <a:endParaRPr sz="250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387350" algn="l" rtl="0">
              <a:spcBef>
                <a:spcPts val="1000"/>
              </a:spcBef>
              <a:spcAft>
                <a:spcPts val="0"/>
              </a:spcAft>
              <a:buClr>
                <a:srgbClr val="FA1603"/>
              </a:buClr>
              <a:buSzPts val="2500"/>
              <a:buFont typeface="Work Sans"/>
              <a:buAutoNum type="arabicPeriod"/>
            </a:pPr>
            <a:r>
              <a:rPr lang="en" sz="25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Vote</a:t>
            </a:r>
            <a:r>
              <a:rPr lang="en" sz="25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for candidates that share your values &amp; priorities</a:t>
            </a:r>
            <a:endParaRPr sz="250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387350" algn="l" rtl="0">
              <a:spcBef>
                <a:spcPts val="1000"/>
              </a:spcBef>
              <a:spcAft>
                <a:spcPts val="1000"/>
              </a:spcAft>
              <a:buClr>
                <a:srgbClr val="FA1603"/>
              </a:buClr>
              <a:buSzPts val="2500"/>
              <a:buFont typeface="Work Sans"/>
              <a:buAutoNum type="arabicPeriod"/>
            </a:pPr>
            <a:r>
              <a:rPr lang="en" sz="25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Hold the government accountable </a:t>
            </a:r>
            <a:r>
              <a:rPr lang="en" sz="25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by removing representatives that are not managing the issues you care about effectively</a:t>
            </a:r>
            <a:endParaRPr sz="250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938" name="Google Shape;1938;p157"/>
          <p:cNvSpPr/>
          <p:nvPr/>
        </p:nvSpPr>
        <p:spPr>
          <a:xfrm rot="10668536" flipH="1">
            <a:off x="2310949" y="2528326"/>
            <a:ext cx="1439071" cy="767646"/>
          </a:xfrm>
          <a:custGeom>
            <a:avLst/>
            <a:gdLst/>
            <a:ahLst/>
            <a:cxnLst/>
            <a:rect l="l" t="t" r="r" b="b"/>
            <a:pathLst>
              <a:path w="53808" h="41004" extrusionOk="0">
                <a:moveTo>
                  <a:pt x="33350" y="2267"/>
                </a:moveTo>
                <a:cubicBezTo>
                  <a:pt x="29864" y="1271"/>
                  <a:pt x="26130" y="-694"/>
                  <a:pt x="22650" y="321"/>
                </a:cubicBezTo>
                <a:cubicBezTo>
                  <a:pt x="10877" y="3755"/>
                  <a:pt x="-4823" y="20013"/>
                  <a:pt x="1573" y="30477"/>
                </a:cubicBezTo>
                <a:cubicBezTo>
                  <a:pt x="7822" y="40701"/>
                  <a:pt x="25332" y="42678"/>
                  <a:pt x="36593" y="38583"/>
                </a:cubicBezTo>
                <a:cubicBezTo>
                  <a:pt x="46488" y="34985"/>
                  <a:pt x="56460" y="21659"/>
                  <a:pt x="53130" y="11670"/>
                </a:cubicBezTo>
                <a:cubicBezTo>
                  <a:pt x="49952" y="2137"/>
                  <a:pt x="34186" y="-1056"/>
                  <a:pt x="24595" y="1943"/>
                </a:cubicBezTo>
                <a:cubicBezTo>
                  <a:pt x="14087" y="5228"/>
                  <a:pt x="2158" y="13742"/>
                  <a:pt x="600" y="24641"/>
                </a:cubicBezTo>
                <a:cubicBezTo>
                  <a:pt x="-77" y="29379"/>
                  <a:pt x="2605" y="35237"/>
                  <a:pt x="6761" y="37611"/>
                </a:cubicBezTo>
                <a:cubicBezTo>
                  <a:pt x="15326" y="42505"/>
                  <a:pt x="29293" y="42316"/>
                  <a:pt x="36268" y="35341"/>
                </a:cubicBezTo>
              </a:path>
            </a:pathLst>
          </a:custGeom>
          <a:noFill/>
          <a:ln w="9525" cap="flat" cmpd="sng">
            <a:solidFill>
              <a:srgbClr val="FA1603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EE"/>
        </a:solidFill>
        <a:effectLst/>
      </p:bgPr>
    </p:bg>
    <p:spTree>
      <p:nvGrpSpPr>
        <p:cNvPr id="1" name="Shape 1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3" name="Google Shape;1943;p158"/>
          <p:cNvGrpSpPr/>
          <p:nvPr/>
        </p:nvGrpSpPr>
        <p:grpSpPr>
          <a:xfrm>
            <a:off x="433579" y="83132"/>
            <a:ext cx="8276840" cy="5143547"/>
            <a:chOff x="234875" y="623875"/>
            <a:chExt cx="7121700" cy="4449050"/>
          </a:xfrm>
        </p:grpSpPr>
        <p:sp>
          <p:nvSpPr>
            <p:cNvPr id="1944" name="Google Shape;1944;p158"/>
            <p:cNvSpPr/>
            <p:nvPr/>
          </p:nvSpPr>
          <p:spPr>
            <a:xfrm>
              <a:off x="5007100" y="2790300"/>
              <a:ext cx="24700" cy="16250"/>
            </a:xfrm>
            <a:custGeom>
              <a:avLst/>
              <a:gdLst/>
              <a:ahLst/>
              <a:cxnLst/>
              <a:rect l="l" t="t" r="r" b="b"/>
              <a:pathLst>
                <a:path w="988" h="650" extrusionOk="0">
                  <a:moveTo>
                    <a:pt x="312" y="52"/>
                  </a:moveTo>
                  <a:cubicBezTo>
                    <a:pt x="650" y="1"/>
                    <a:pt x="650" y="260"/>
                    <a:pt x="909" y="260"/>
                  </a:cubicBezTo>
                  <a:cubicBezTo>
                    <a:pt x="987" y="650"/>
                    <a:pt x="1" y="546"/>
                    <a:pt x="312" y="52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158"/>
            <p:cNvSpPr/>
            <p:nvPr/>
          </p:nvSpPr>
          <p:spPr>
            <a:xfrm>
              <a:off x="5067450" y="1461750"/>
              <a:ext cx="7175" cy="12375"/>
            </a:xfrm>
            <a:custGeom>
              <a:avLst/>
              <a:gdLst/>
              <a:ahLst/>
              <a:cxnLst/>
              <a:rect l="l" t="t" r="r" b="b"/>
              <a:pathLst>
                <a:path w="287" h="495" extrusionOk="0">
                  <a:moveTo>
                    <a:pt x="1" y="494"/>
                  </a:moveTo>
                  <a:cubicBezTo>
                    <a:pt x="131" y="287"/>
                    <a:pt x="183" y="131"/>
                    <a:pt x="287" y="1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158"/>
            <p:cNvSpPr/>
            <p:nvPr/>
          </p:nvSpPr>
          <p:spPr>
            <a:xfrm>
              <a:off x="5179750" y="1569500"/>
              <a:ext cx="2625" cy="12350"/>
            </a:xfrm>
            <a:custGeom>
              <a:avLst/>
              <a:gdLst/>
              <a:ahLst/>
              <a:cxnLst/>
              <a:rect l="l" t="t" r="r" b="b"/>
              <a:pathLst>
                <a:path w="105" h="494" extrusionOk="0">
                  <a:moveTo>
                    <a:pt x="0" y="494"/>
                  </a:moveTo>
                  <a:cubicBezTo>
                    <a:pt x="78" y="364"/>
                    <a:pt x="78" y="156"/>
                    <a:pt x="104" y="0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158"/>
            <p:cNvSpPr/>
            <p:nvPr/>
          </p:nvSpPr>
          <p:spPr>
            <a:xfrm>
              <a:off x="5763850" y="2799400"/>
              <a:ext cx="12375" cy="12350"/>
            </a:xfrm>
            <a:custGeom>
              <a:avLst/>
              <a:gdLst/>
              <a:ahLst/>
              <a:cxnLst/>
              <a:rect l="l" t="t" r="r" b="b"/>
              <a:pathLst>
                <a:path w="495" h="494" extrusionOk="0">
                  <a:moveTo>
                    <a:pt x="1" y="493"/>
                  </a:moveTo>
                  <a:cubicBezTo>
                    <a:pt x="131" y="363"/>
                    <a:pt x="338" y="182"/>
                    <a:pt x="494" y="0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158"/>
            <p:cNvSpPr/>
            <p:nvPr/>
          </p:nvSpPr>
          <p:spPr>
            <a:xfrm>
              <a:off x="5769050" y="2801975"/>
              <a:ext cx="13650" cy="29900"/>
            </a:xfrm>
            <a:custGeom>
              <a:avLst/>
              <a:gdLst/>
              <a:ahLst/>
              <a:cxnLst/>
              <a:rect l="l" t="t" r="r" b="b"/>
              <a:pathLst>
                <a:path w="546" h="1196" extrusionOk="0">
                  <a:moveTo>
                    <a:pt x="1" y="390"/>
                  </a:moveTo>
                  <a:cubicBezTo>
                    <a:pt x="546" y="1195"/>
                    <a:pt x="52" y="416"/>
                    <a:pt x="390" y="1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158"/>
            <p:cNvSpPr/>
            <p:nvPr/>
          </p:nvSpPr>
          <p:spPr>
            <a:xfrm>
              <a:off x="6103300" y="3556800"/>
              <a:ext cx="25325" cy="12350"/>
            </a:xfrm>
            <a:custGeom>
              <a:avLst/>
              <a:gdLst/>
              <a:ahLst/>
              <a:cxnLst/>
              <a:rect l="l" t="t" r="r" b="b"/>
              <a:pathLst>
                <a:path w="1013" h="494" extrusionOk="0">
                  <a:moveTo>
                    <a:pt x="1013" y="493"/>
                  </a:moveTo>
                  <a:cubicBezTo>
                    <a:pt x="753" y="182"/>
                    <a:pt x="416" y="104"/>
                    <a:pt x="0" y="0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158"/>
            <p:cNvSpPr/>
            <p:nvPr/>
          </p:nvSpPr>
          <p:spPr>
            <a:xfrm>
              <a:off x="238125" y="3705425"/>
              <a:ext cx="1205900" cy="25"/>
            </a:xfrm>
            <a:custGeom>
              <a:avLst/>
              <a:gdLst/>
              <a:ahLst/>
              <a:cxnLst/>
              <a:rect l="l" t="t" r="r" b="b"/>
              <a:pathLst>
                <a:path w="48236" h="1" fill="none" extrusionOk="0">
                  <a:moveTo>
                    <a:pt x="0" y="0"/>
                  </a:moveTo>
                  <a:lnTo>
                    <a:pt x="48235" y="0"/>
                  </a:ln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158"/>
            <p:cNvSpPr/>
            <p:nvPr/>
          </p:nvSpPr>
          <p:spPr>
            <a:xfrm>
              <a:off x="1440100" y="3702825"/>
              <a:ext cx="636700" cy="1272100"/>
            </a:xfrm>
            <a:custGeom>
              <a:avLst/>
              <a:gdLst/>
              <a:ahLst/>
              <a:cxnLst/>
              <a:rect l="l" t="t" r="r" b="b"/>
              <a:pathLst>
                <a:path w="25468" h="50884" fill="none" extrusionOk="0">
                  <a:moveTo>
                    <a:pt x="0" y="0"/>
                  </a:moveTo>
                  <a:lnTo>
                    <a:pt x="25468" y="50883"/>
                  </a:ln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158"/>
            <p:cNvSpPr/>
            <p:nvPr/>
          </p:nvSpPr>
          <p:spPr>
            <a:xfrm>
              <a:off x="1721775" y="4265525"/>
              <a:ext cx="977450" cy="25"/>
            </a:xfrm>
            <a:custGeom>
              <a:avLst/>
              <a:gdLst/>
              <a:ahLst/>
              <a:cxnLst/>
              <a:rect l="l" t="t" r="r" b="b"/>
              <a:pathLst>
                <a:path w="39098" h="1" fill="none" extrusionOk="0">
                  <a:moveTo>
                    <a:pt x="0" y="0"/>
                  </a:moveTo>
                  <a:lnTo>
                    <a:pt x="39097" y="0"/>
                  </a:ln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158"/>
            <p:cNvSpPr/>
            <p:nvPr/>
          </p:nvSpPr>
          <p:spPr>
            <a:xfrm>
              <a:off x="2695950" y="4263575"/>
              <a:ext cx="355675" cy="710050"/>
            </a:xfrm>
            <a:custGeom>
              <a:avLst/>
              <a:gdLst/>
              <a:ahLst/>
              <a:cxnLst/>
              <a:rect l="l" t="t" r="r" b="b"/>
              <a:pathLst>
                <a:path w="14227" h="28402" fill="none" extrusionOk="0">
                  <a:moveTo>
                    <a:pt x="0" y="0"/>
                  </a:moveTo>
                  <a:lnTo>
                    <a:pt x="14227" y="28401"/>
                  </a:ln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158"/>
            <p:cNvSpPr/>
            <p:nvPr/>
          </p:nvSpPr>
          <p:spPr>
            <a:xfrm>
              <a:off x="3057450" y="981500"/>
              <a:ext cx="854125" cy="532850"/>
            </a:xfrm>
            <a:custGeom>
              <a:avLst/>
              <a:gdLst/>
              <a:ahLst/>
              <a:cxnLst/>
              <a:rect l="l" t="t" r="r" b="b"/>
              <a:pathLst>
                <a:path w="34165" h="21314" extrusionOk="0">
                  <a:moveTo>
                    <a:pt x="31153" y="1402"/>
                  </a:moveTo>
                  <a:cubicBezTo>
                    <a:pt x="31257" y="1947"/>
                    <a:pt x="31309" y="2362"/>
                    <a:pt x="31361" y="2804"/>
                  </a:cubicBezTo>
                  <a:cubicBezTo>
                    <a:pt x="31439" y="3453"/>
                    <a:pt x="31309" y="3998"/>
                    <a:pt x="31361" y="5218"/>
                  </a:cubicBezTo>
                  <a:cubicBezTo>
                    <a:pt x="31361" y="5374"/>
                    <a:pt x="31621" y="5504"/>
                    <a:pt x="31569" y="5815"/>
                  </a:cubicBezTo>
                  <a:cubicBezTo>
                    <a:pt x="31491" y="6308"/>
                    <a:pt x="31673" y="7503"/>
                    <a:pt x="31958" y="8411"/>
                  </a:cubicBezTo>
                  <a:cubicBezTo>
                    <a:pt x="32192" y="9112"/>
                    <a:pt x="32633" y="9709"/>
                    <a:pt x="32763" y="10410"/>
                  </a:cubicBezTo>
                  <a:cubicBezTo>
                    <a:pt x="32815" y="10774"/>
                    <a:pt x="32555" y="11137"/>
                    <a:pt x="32555" y="11215"/>
                  </a:cubicBezTo>
                  <a:cubicBezTo>
                    <a:pt x="32555" y="11527"/>
                    <a:pt x="32919" y="12695"/>
                    <a:pt x="32971" y="13396"/>
                  </a:cubicBezTo>
                  <a:cubicBezTo>
                    <a:pt x="32997" y="13837"/>
                    <a:pt x="32763" y="13941"/>
                    <a:pt x="32763" y="14201"/>
                  </a:cubicBezTo>
                  <a:cubicBezTo>
                    <a:pt x="32763" y="14330"/>
                    <a:pt x="32867" y="15732"/>
                    <a:pt x="32971" y="16407"/>
                  </a:cubicBezTo>
                  <a:cubicBezTo>
                    <a:pt x="33023" y="16745"/>
                    <a:pt x="33023" y="17238"/>
                    <a:pt x="33152" y="17601"/>
                  </a:cubicBezTo>
                  <a:cubicBezTo>
                    <a:pt x="33256" y="17835"/>
                    <a:pt x="33698" y="18147"/>
                    <a:pt x="33749" y="18406"/>
                  </a:cubicBezTo>
                  <a:cubicBezTo>
                    <a:pt x="33983" y="19211"/>
                    <a:pt x="33853" y="20016"/>
                    <a:pt x="34165" y="20795"/>
                  </a:cubicBezTo>
                  <a:cubicBezTo>
                    <a:pt x="22716" y="21314"/>
                    <a:pt x="11008" y="20405"/>
                    <a:pt x="1" y="19808"/>
                  </a:cubicBezTo>
                  <a:cubicBezTo>
                    <a:pt x="624" y="13292"/>
                    <a:pt x="701" y="6231"/>
                    <a:pt x="1610" y="0"/>
                  </a:cubicBezTo>
                  <a:cubicBezTo>
                    <a:pt x="10956" y="961"/>
                    <a:pt x="21496" y="753"/>
                    <a:pt x="31153" y="1402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158"/>
            <p:cNvSpPr/>
            <p:nvPr/>
          </p:nvSpPr>
          <p:spPr>
            <a:xfrm>
              <a:off x="1368050" y="4473850"/>
              <a:ext cx="9125" cy="4575"/>
            </a:xfrm>
            <a:custGeom>
              <a:avLst/>
              <a:gdLst/>
              <a:ahLst/>
              <a:cxnLst/>
              <a:rect l="l" t="t" r="r" b="b"/>
              <a:pathLst>
                <a:path w="365" h="183" extrusionOk="0">
                  <a:moveTo>
                    <a:pt x="1" y="1"/>
                  </a:moveTo>
                  <a:cubicBezTo>
                    <a:pt x="156" y="1"/>
                    <a:pt x="286" y="53"/>
                    <a:pt x="364" y="182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158"/>
            <p:cNvSpPr/>
            <p:nvPr/>
          </p:nvSpPr>
          <p:spPr>
            <a:xfrm>
              <a:off x="1511475" y="4458275"/>
              <a:ext cx="1975" cy="5225"/>
            </a:xfrm>
            <a:custGeom>
              <a:avLst/>
              <a:gdLst/>
              <a:ahLst/>
              <a:cxnLst/>
              <a:rect l="l" t="t" r="r" b="b"/>
              <a:pathLst>
                <a:path w="79" h="209" extrusionOk="0">
                  <a:moveTo>
                    <a:pt x="79" y="208"/>
                  </a:moveTo>
                  <a:cubicBezTo>
                    <a:pt x="79" y="104"/>
                    <a:pt x="27" y="79"/>
                    <a:pt x="1" y="1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158"/>
            <p:cNvSpPr/>
            <p:nvPr/>
          </p:nvSpPr>
          <p:spPr>
            <a:xfrm>
              <a:off x="1446575" y="786125"/>
              <a:ext cx="764575" cy="1248100"/>
            </a:xfrm>
            <a:custGeom>
              <a:avLst/>
              <a:gdLst/>
              <a:ahLst/>
              <a:cxnLst/>
              <a:rect l="l" t="t" r="r" b="b"/>
              <a:pathLst>
                <a:path w="30583" h="49924" extrusionOk="0">
                  <a:moveTo>
                    <a:pt x="1" y="44965"/>
                  </a:moveTo>
                  <a:cubicBezTo>
                    <a:pt x="312" y="42862"/>
                    <a:pt x="780" y="41382"/>
                    <a:pt x="1143" y="39539"/>
                  </a:cubicBezTo>
                  <a:cubicBezTo>
                    <a:pt x="1533" y="37644"/>
                    <a:pt x="1740" y="35697"/>
                    <a:pt x="2130" y="33906"/>
                  </a:cubicBezTo>
                  <a:cubicBezTo>
                    <a:pt x="2260" y="33282"/>
                    <a:pt x="2727" y="32815"/>
                    <a:pt x="2934" y="32296"/>
                  </a:cubicBezTo>
                  <a:cubicBezTo>
                    <a:pt x="3142" y="31777"/>
                    <a:pt x="3090" y="31102"/>
                    <a:pt x="3220" y="30583"/>
                  </a:cubicBezTo>
                  <a:cubicBezTo>
                    <a:pt x="3012" y="30167"/>
                    <a:pt x="2260" y="30297"/>
                    <a:pt x="2285" y="29648"/>
                  </a:cubicBezTo>
                  <a:cubicBezTo>
                    <a:pt x="2234" y="27597"/>
                    <a:pt x="3609" y="27337"/>
                    <a:pt x="4726" y="26429"/>
                  </a:cubicBezTo>
                  <a:cubicBezTo>
                    <a:pt x="4362" y="25806"/>
                    <a:pt x="4882" y="25546"/>
                    <a:pt x="5141" y="25131"/>
                  </a:cubicBezTo>
                  <a:cubicBezTo>
                    <a:pt x="5375" y="24741"/>
                    <a:pt x="5686" y="23885"/>
                    <a:pt x="5946" y="23521"/>
                  </a:cubicBezTo>
                  <a:cubicBezTo>
                    <a:pt x="6517" y="22691"/>
                    <a:pt x="7218" y="22405"/>
                    <a:pt x="7192" y="21652"/>
                  </a:cubicBezTo>
                  <a:cubicBezTo>
                    <a:pt x="7192" y="21133"/>
                    <a:pt x="6699" y="20692"/>
                    <a:pt x="6413" y="20250"/>
                  </a:cubicBezTo>
                  <a:cubicBezTo>
                    <a:pt x="6102" y="19835"/>
                    <a:pt x="5972" y="19783"/>
                    <a:pt x="5712" y="19186"/>
                  </a:cubicBezTo>
                  <a:lnTo>
                    <a:pt x="5920" y="18770"/>
                  </a:lnTo>
                  <a:cubicBezTo>
                    <a:pt x="5712" y="18303"/>
                    <a:pt x="5946" y="18225"/>
                    <a:pt x="5738" y="17472"/>
                  </a:cubicBezTo>
                  <a:cubicBezTo>
                    <a:pt x="5686" y="17239"/>
                    <a:pt x="5660" y="16538"/>
                    <a:pt x="5660" y="16330"/>
                  </a:cubicBezTo>
                  <a:cubicBezTo>
                    <a:pt x="5660" y="16356"/>
                    <a:pt x="5868" y="16122"/>
                    <a:pt x="5920" y="15967"/>
                  </a:cubicBezTo>
                  <a:cubicBezTo>
                    <a:pt x="6128" y="15370"/>
                    <a:pt x="5894" y="14435"/>
                    <a:pt x="5998" y="13864"/>
                  </a:cubicBezTo>
                  <a:cubicBezTo>
                    <a:pt x="6387" y="11761"/>
                    <a:pt x="7244" y="9710"/>
                    <a:pt x="7530" y="7322"/>
                  </a:cubicBezTo>
                  <a:cubicBezTo>
                    <a:pt x="7711" y="5842"/>
                    <a:pt x="8230" y="5011"/>
                    <a:pt x="8334" y="3921"/>
                  </a:cubicBezTo>
                  <a:cubicBezTo>
                    <a:pt x="8360" y="3609"/>
                    <a:pt x="8516" y="2986"/>
                    <a:pt x="8542" y="2934"/>
                  </a:cubicBezTo>
                  <a:cubicBezTo>
                    <a:pt x="8594" y="2805"/>
                    <a:pt x="8802" y="1688"/>
                    <a:pt x="8802" y="1714"/>
                  </a:cubicBezTo>
                  <a:cubicBezTo>
                    <a:pt x="8983" y="676"/>
                    <a:pt x="8905" y="676"/>
                    <a:pt x="9269" y="1"/>
                  </a:cubicBezTo>
                  <a:lnTo>
                    <a:pt x="12929" y="780"/>
                  </a:lnTo>
                  <a:cubicBezTo>
                    <a:pt x="12670" y="3090"/>
                    <a:pt x="12332" y="4804"/>
                    <a:pt x="11865" y="6854"/>
                  </a:cubicBezTo>
                  <a:cubicBezTo>
                    <a:pt x="12332" y="7711"/>
                    <a:pt x="12748" y="8360"/>
                    <a:pt x="12903" y="9502"/>
                  </a:cubicBezTo>
                  <a:cubicBezTo>
                    <a:pt x="12955" y="9892"/>
                    <a:pt x="12722" y="9996"/>
                    <a:pt x="12696" y="10333"/>
                  </a:cubicBezTo>
                  <a:cubicBezTo>
                    <a:pt x="12670" y="10749"/>
                    <a:pt x="12929" y="10930"/>
                    <a:pt x="13111" y="11164"/>
                  </a:cubicBezTo>
                  <a:cubicBezTo>
                    <a:pt x="13241" y="11346"/>
                    <a:pt x="13163" y="11631"/>
                    <a:pt x="13293" y="11787"/>
                  </a:cubicBezTo>
                  <a:cubicBezTo>
                    <a:pt x="13578" y="12125"/>
                    <a:pt x="13864" y="12280"/>
                    <a:pt x="14098" y="12618"/>
                  </a:cubicBezTo>
                  <a:cubicBezTo>
                    <a:pt x="14461" y="13163"/>
                    <a:pt x="14825" y="13942"/>
                    <a:pt x="15110" y="14487"/>
                  </a:cubicBezTo>
                  <a:cubicBezTo>
                    <a:pt x="15188" y="14617"/>
                    <a:pt x="15525" y="14980"/>
                    <a:pt x="15499" y="15110"/>
                  </a:cubicBezTo>
                  <a:cubicBezTo>
                    <a:pt x="15396" y="15603"/>
                    <a:pt x="15396" y="15292"/>
                    <a:pt x="15707" y="15707"/>
                  </a:cubicBezTo>
                  <a:cubicBezTo>
                    <a:pt x="15811" y="15863"/>
                    <a:pt x="15785" y="16200"/>
                    <a:pt x="15915" y="16330"/>
                  </a:cubicBezTo>
                  <a:cubicBezTo>
                    <a:pt x="16174" y="16668"/>
                    <a:pt x="16927" y="16434"/>
                    <a:pt x="16382" y="17005"/>
                  </a:cubicBezTo>
                  <a:cubicBezTo>
                    <a:pt x="16668" y="17420"/>
                    <a:pt x="17706" y="16694"/>
                    <a:pt x="17706" y="17369"/>
                  </a:cubicBezTo>
                  <a:cubicBezTo>
                    <a:pt x="17265" y="19082"/>
                    <a:pt x="16149" y="19887"/>
                    <a:pt x="16590" y="21938"/>
                  </a:cubicBezTo>
                  <a:cubicBezTo>
                    <a:pt x="16330" y="22483"/>
                    <a:pt x="16071" y="22249"/>
                    <a:pt x="15785" y="22768"/>
                  </a:cubicBezTo>
                  <a:cubicBezTo>
                    <a:pt x="15863" y="22639"/>
                    <a:pt x="15733" y="23184"/>
                    <a:pt x="15733" y="23262"/>
                  </a:cubicBezTo>
                  <a:cubicBezTo>
                    <a:pt x="15733" y="23677"/>
                    <a:pt x="15525" y="23729"/>
                    <a:pt x="15785" y="24326"/>
                  </a:cubicBezTo>
                  <a:cubicBezTo>
                    <a:pt x="16642" y="24715"/>
                    <a:pt x="16772" y="24793"/>
                    <a:pt x="17473" y="24664"/>
                  </a:cubicBezTo>
                  <a:cubicBezTo>
                    <a:pt x="17966" y="24586"/>
                    <a:pt x="18018" y="23859"/>
                    <a:pt x="18797" y="24015"/>
                  </a:cubicBezTo>
                  <a:cubicBezTo>
                    <a:pt x="19342" y="24819"/>
                    <a:pt x="18952" y="25806"/>
                    <a:pt x="19264" y="26870"/>
                  </a:cubicBezTo>
                  <a:cubicBezTo>
                    <a:pt x="19471" y="27571"/>
                    <a:pt x="19913" y="27805"/>
                    <a:pt x="19991" y="28402"/>
                  </a:cubicBezTo>
                  <a:cubicBezTo>
                    <a:pt x="20146" y="29155"/>
                    <a:pt x="19679" y="29492"/>
                    <a:pt x="20121" y="29934"/>
                  </a:cubicBezTo>
                  <a:cubicBezTo>
                    <a:pt x="22094" y="30167"/>
                    <a:pt x="21445" y="31543"/>
                    <a:pt x="21782" y="33205"/>
                  </a:cubicBezTo>
                  <a:cubicBezTo>
                    <a:pt x="22327" y="32997"/>
                    <a:pt x="22561" y="32867"/>
                    <a:pt x="23184" y="32867"/>
                  </a:cubicBezTo>
                  <a:cubicBezTo>
                    <a:pt x="23625" y="32867"/>
                    <a:pt x="23859" y="33049"/>
                    <a:pt x="24248" y="32997"/>
                  </a:cubicBezTo>
                  <a:cubicBezTo>
                    <a:pt x="24638" y="32971"/>
                    <a:pt x="25209" y="32530"/>
                    <a:pt x="25650" y="32530"/>
                  </a:cubicBezTo>
                  <a:cubicBezTo>
                    <a:pt x="26507" y="32556"/>
                    <a:pt x="27286" y="32815"/>
                    <a:pt x="28116" y="33075"/>
                  </a:cubicBezTo>
                  <a:cubicBezTo>
                    <a:pt x="29077" y="33179"/>
                    <a:pt x="28610" y="31984"/>
                    <a:pt x="29700" y="32192"/>
                  </a:cubicBezTo>
                  <a:cubicBezTo>
                    <a:pt x="30297" y="32400"/>
                    <a:pt x="29726" y="33698"/>
                    <a:pt x="30583" y="33672"/>
                  </a:cubicBezTo>
                  <a:lnTo>
                    <a:pt x="28168" y="49923"/>
                  </a:lnTo>
                  <a:lnTo>
                    <a:pt x="1" y="44991"/>
                  </a:ln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158"/>
            <p:cNvSpPr/>
            <p:nvPr/>
          </p:nvSpPr>
          <p:spPr>
            <a:xfrm>
              <a:off x="2518775" y="3057050"/>
              <a:ext cx="1828950" cy="1780275"/>
            </a:xfrm>
            <a:custGeom>
              <a:avLst/>
              <a:gdLst/>
              <a:ahLst/>
              <a:cxnLst/>
              <a:rect l="l" t="t" r="r" b="b"/>
              <a:pathLst>
                <a:path w="73158" h="71211" extrusionOk="0">
                  <a:moveTo>
                    <a:pt x="52700" y="58204"/>
                  </a:moveTo>
                  <a:cubicBezTo>
                    <a:pt x="52103" y="57919"/>
                    <a:pt x="51117" y="57919"/>
                    <a:pt x="50520" y="58204"/>
                  </a:cubicBezTo>
                  <a:cubicBezTo>
                    <a:pt x="50753" y="58672"/>
                    <a:pt x="51039" y="58386"/>
                    <a:pt x="51299" y="58594"/>
                  </a:cubicBezTo>
                  <a:cubicBezTo>
                    <a:pt x="51506" y="58750"/>
                    <a:pt x="51636" y="59035"/>
                    <a:pt x="51922" y="59399"/>
                  </a:cubicBezTo>
                  <a:cubicBezTo>
                    <a:pt x="51870" y="60203"/>
                    <a:pt x="51299" y="60515"/>
                    <a:pt x="51299" y="61398"/>
                  </a:cubicBezTo>
                  <a:cubicBezTo>
                    <a:pt x="50130" y="61657"/>
                    <a:pt x="49819" y="61008"/>
                    <a:pt x="49118" y="60800"/>
                  </a:cubicBezTo>
                  <a:cubicBezTo>
                    <a:pt x="49092" y="61424"/>
                    <a:pt x="49637" y="61475"/>
                    <a:pt x="49507" y="62202"/>
                  </a:cubicBezTo>
                  <a:cubicBezTo>
                    <a:pt x="50234" y="62254"/>
                    <a:pt x="50468" y="62514"/>
                    <a:pt x="51117" y="62202"/>
                  </a:cubicBezTo>
                  <a:cubicBezTo>
                    <a:pt x="50857" y="62748"/>
                    <a:pt x="50883" y="63552"/>
                    <a:pt x="50312" y="63786"/>
                  </a:cubicBezTo>
                  <a:cubicBezTo>
                    <a:pt x="49897" y="64695"/>
                    <a:pt x="50753" y="65006"/>
                    <a:pt x="50909" y="65603"/>
                  </a:cubicBezTo>
                  <a:cubicBezTo>
                    <a:pt x="51065" y="66122"/>
                    <a:pt x="50961" y="66849"/>
                    <a:pt x="51117" y="67394"/>
                  </a:cubicBezTo>
                  <a:cubicBezTo>
                    <a:pt x="51247" y="67862"/>
                    <a:pt x="51610" y="68173"/>
                    <a:pt x="51714" y="68589"/>
                  </a:cubicBezTo>
                  <a:cubicBezTo>
                    <a:pt x="51896" y="69316"/>
                    <a:pt x="51558" y="70120"/>
                    <a:pt x="52103" y="70588"/>
                  </a:cubicBezTo>
                  <a:cubicBezTo>
                    <a:pt x="52207" y="71081"/>
                    <a:pt x="51195" y="70484"/>
                    <a:pt x="51506" y="71211"/>
                  </a:cubicBezTo>
                  <a:cubicBezTo>
                    <a:pt x="50546" y="71185"/>
                    <a:pt x="50260" y="70042"/>
                    <a:pt x="49326" y="69809"/>
                  </a:cubicBezTo>
                  <a:cubicBezTo>
                    <a:pt x="48443" y="69575"/>
                    <a:pt x="47560" y="69965"/>
                    <a:pt x="46314" y="69809"/>
                  </a:cubicBezTo>
                  <a:cubicBezTo>
                    <a:pt x="45613" y="69238"/>
                    <a:pt x="45146" y="68459"/>
                    <a:pt x="43718" y="68589"/>
                  </a:cubicBezTo>
                  <a:cubicBezTo>
                    <a:pt x="43484" y="67784"/>
                    <a:pt x="42602" y="67602"/>
                    <a:pt x="41537" y="67602"/>
                  </a:cubicBezTo>
                  <a:cubicBezTo>
                    <a:pt x="41330" y="67498"/>
                    <a:pt x="41459" y="67187"/>
                    <a:pt x="41330" y="67005"/>
                  </a:cubicBezTo>
                  <a:cubicBezTo>
                    <a:pt x="41304" y="66953"/>
                    <a:pt x="40940" y="66797"/>
                    <a:pt x="40940" y="66797"/>
                  </a:cubicBezTo>
                  <a:cubicBezTo>
                    <a:pt x="40758" y="66382"/>
                    <a:pt x="40862" y="65811"/>
                    <a:pt x="40733" y="65395"/>
                  </a:cubicBezTo>
                  <a:cubicBezTo>
                    <a:pt x="40421" y="64487"/>
                    <a:pt x="39850" y="63812"/>
                    <a:pt x="39331" y="63189"/>
                  </a:cubicBezTo>
                  <a:cubicBezTo>
                    <a:pt x="39201" y="62773"/>
                    <a:pt x="39538" y="62670"/>
                    <a:pt x="39538" y="62410"/>
                  </a:cubicBezTo>
                  <a:cubicBezTo>
                    <a:pt x="39512" y="61969"/>
                    <a:pt x="39175" y="61891"/>
                    <a:pt x="39123" y="61605"/>
                  </a:cubicBezTo>
                  <a:cubicBezTo>
                    <a:pt x="39071" y="61112"/>
                    <a:pt x="39409" y="60593"/>
                    <a:pt x="39123" y="59996"/>
                  </a:cubicBezTo>
                  <a:cubicBezTo>
                    <a:pt x="38915" y="59425"/>
                    <a:pt x="38318" y="59217"/>
                    <a:pt x="37747" y="59009"/>
                  </a:cubicBezTo>
                  <a:cubicBezTo>
                    <a:pt x="37228" y="57893"/>
                    <a:pt x="36423" y="57114"/>
                    <a:pt x="35930" y="55998"/>
                  </a:cubicBezTo>
                  <a:cubicBezTo>
                    <a:pt x="35748" y="55660"/>
                    <a:pt x="35229" y="55634"/>
                    <a:pt x="34943" y="55401"/>
                  </a:cubicBezTo>
                  <a:cubicBezTo>
                    <a:pt x="34787" y="54959"/>
                    <a:pt x="34632" y="54648"/>
                    <a:pt x="34528" y="53791"/>
                  </a:cubicBezTo>
                  <a:cubicBezTo>
                    <a:pt x="34528" y="53765"/>
                    <a:pt x="34424" y="53272"/>
                    <a:pt x="34138" y="52805"/>
                  </a:cubicBezTo>
                  <a:cubicBezTo>
                    <a:pt x="34087" y="52727"/>
                    <a:pt x="33775" y="52675"/>
                    <a:pt x="33723" y="52597"/>
                  </a:cubicBezTo>
                  <a:cubicBezTo>
                    <a:pt x="33671" y="52493"/>
                    <a:pt x="33801" y="52311"/>
                    <a:pt x="33723" y="52207"/>
                  </a:cubicBezTo>
                  <a:cubicBezTo>
                    <a:pt x="33541" y="51844"/>
                    <a:pt x="33464" y="51532"/>
                    <a:pt x="33126" y="51195"/>
                  </a:cubicBezTo>
                  <a:cubicBezTo>
                    <a:pt x="32970" y="51013"/>
                    <a:pt x="32918" y="50286"/>
                    <a:pt x="32737" y="49793"/>
                  </a:cubicBezTo>
                  <a:cubicBezTo>
                    <a:pt x="32373" y="48910"/>
                    <a:pt x="31594" y="48391"/>
                    <a:pt x="30945" y="47612"/>
                  </a:cubicBezTo>
                  <a:cubicBezTo>
                    <a:pt x="30634" y="47249"/>
                    <a:pt x="30063" y="46600"/>
                    <a:pt x="29543" y="46211"/>
                  </a:cubicBezTo>
                  <a:cubicBezTo>
                    <a:pt x="29466" y="46133"/>
                    <a:pt x="29232" y="46107"/>
                    <a:pt x="29336" y="46211"/>
                  </a:cubicBezTo>
                  <a:cubicBezTo>
                    <a:pt x="28687" y="45536"/>
                    <a:pt x="28635" y="45120"/>
                    <a:pt x="28142" y="44601"/>
                  </a:cubicBezTo>
                  <a:cubicBezTo>
                    <a:pt x="27311" y="44809"/>
                    <a:pt x="26039" y="44705"/>
                    <a:pt x="24741" y="44393"/>
                  </a:cubicBezTo>
                  <a:cubicBezTo>
                    <a:pt x="24040" y="44238"/>
                    <a:pt x="23235" y="43511"/>
                    <a:pt x="22742" y="44601"/>
                  </a:cubicBezTo>
                  <a:cubicBezTo>
                    <a:pt x="22067" y="44341"/>
                    <a:pt x="21314" y="44731"/>
                    <a:pt x="20950" y="45198"/>
                  </a:cubicBezTo>
                  <a:cubicBezTo>
                    <a:pt x="20639" y="45613"/>
                    <a:pt x="20327" y="46548"/>
                    <a:pt x="19938" y="47405"/>
                  </a:cubicBezTo>
                  <a:cubicBezTo>
                    <a:pt x="19600" y="48132"/>
                    <a:pt x="18796" y="48859"/>
                    <a:pt x="18147" y="49404"/>
                  </a:cubicBezTo>
                  <a:cubicBezTo>
                    <a:pt x="17004" y="49430"/>
                    <a:pt x="16174" y="48573"/>
                    <a:pt x="15343" y="48002"/>
                  </a:cubicBezTo>
                  <a:cubicBezTo>
                    <a:pt x="15083" y="47820"/>
                    <a:pt x="14928" y="47483"/>
                    <a:pt x="14746" y="47405"/>
                  </a:cubicBezTo>
                  <a:cubicBezTo>
                    <a:pt x="14330" y="47171"/>
                    <a:pt x="13759" y="47275"/>
                    <a:pt x="13344" y="46989"/>
                  </a:cubicBezTo>
                  <a:cubicBezTo>
                    <a:pt x="12539" y="46418"/>
                    <a:pt x="12124" y="45172"/>
                    <a:pt x="10956" y="44990"/>
                  </a:cubicBezTo>
                  <a:cubicBezTo>
                    <a:pt x="10930" y="43848"/>
                    <a:pt x="9606" y="43277"/>
                    <a:pt x="9969" y="41797"/>
                  </a:cubicBezTo>
                  <a:cubicBezTo>
                    <a:pt x="10073" y="41330"/>
                    <a:pt x="10099" y="40940"/>
                    <a:pt x="9761" y="40214"/>
                  </a:cubicBezTo>
                  <a:cubicBezTo>
                    <a:pt x="9709" y="40136"/>
                    <a:pt x="9632" y="39746"/>
                    <a:pt x="9554" y="39616"/>
                  </a:cubicBezTo>
                  <a:cubicBezTo>
                    <a:pt x="9502" y="39539"/>
                    <a:pt x="9164" y="39461"/>
                    <a:pt x="9164" y="39409"/>
                  </a:cubicBezTo>
                  <a:cubicBezTo>
                    <a:pt x="9086" y="39175"/>
                    <a:pt x="9268" y="38812"/>
                    <a:pt x="9164" y="38604"/>
                  </a:cubicBezTo>
                  <a:cubicBezTo>
                    <a:pt x="8983" y="38267"/>
                    <a:pt x="8775" y="38059"/>
                    <a:pt x="8567" y="37799"/>
                  </a:cubicBezTo>
                  <a:cubicBezTo>
                    <a:pt x="8256" y="37462"/>
                    <a:pt x="7944" y="37072"/>
                    <a:pt x="7555" y="36813"/>
                  </a:cubicBezTo>
                  <a:cubicBezTo>
                    <a:pt x="7269" y="36605"/>
                    <a:pt x="6698" y="36527"/>
                    <a:pt x="6360" y="36216"/>
                  </a:cubicBezTo>
                  <a:cubicBezTo>
                    <a:pt x="6127" y="35982"/>
                    <a:pt x="5971" y="35489"/>
                    <a:pt x="5763" y="35203"/>
                  </a:cubicBezTo>
                  <a:cubicBezTo>
                    <a:pt x="5530" y="34866"/>
                    <a:pt x="5218" y="34710"/>
                    <a:pt x="4959" y="34398"/>
                  </a:cubicBezTo>
                  <a:cubicBezTo>
                    <a:pt x="4102" y="33334"/>
                    <a:pt x="3557" y="32373"/>
                    <a:pt x="2155" y="31802"/>
                  </a:cubicBezTo>
                  <a:cubicBezTo>
                    <a:pt x="2129" y="31231"/>
                    <a:pt x="1791" y="30972"/>
                    <a:pt x="1765" y="30400"/>
                  </a:cubicBezTo>
                  <a:cubicBezTo>
                    <a:pt x="1272" y="29622"/>
                    <a:pt x="0" y="29622"/>
                    <a:pt x="156" y="28194"/>
                  </a:cubicBezTo>
                  <a:cubicBezTo>
                    <a:pt x="6438" y="28921"/>
                    <a:pt x="12877" y="29466"/>
                    <a:pt x="19549" y="29803"/>
                  </a:cubicBezTo>
                  <a:cubicBezTo>
                    <a:pt x="19808" y="29725"/>
                    <a:pt x="19860" y="29440"/>
                    <a:pt x="20146" y="29414"/>
                  </a:cubicBezTo>
                  <a:cubicBezTo>
                    <a:pt x="20691" y="19497"/>
                    <a:pt x="21470" y="9788"/>
                    <a:pt x="22145" y="0"/>
                  </a:cubicBezTo>
                  <a:cubicBezTo>
                    <a:pt x="27207" y="390"/>
                    <a:pt x="32607" y="442"/>
                    <a:pt x="37721" y="805"/>
                  </a:cubicBezTo>
                  <a:cubicBezTo>
                    <a:pt x="37747" y="5141"/>
                    <a:pt x="37669" y="9424"/>
                    <a:pt x="37332" y="13396"/>
                  </a:cubicBezTo>
                  <a:cubicBezTo>
                    <a:pt x="38240" y="13604"/>
                    <a:pt x="38656" y="14331"/>
                    <a:pt x="39331" y="14798"/>
                  </a:cubicBezTo>
                  <a:cubicBezTo>
                    <a:pt x="40317" y="14928"/>
                    <a:pt x="40940" y="14538"/>
                    <a:pt x="41511" y="14798"/>
                  </a:cubicBezTo>
                  <a:cubicBezTo>
                    <a:pt x="41849" y="15058"/>
                    <a:pt x="41589" y="15940"/>
                    <a:pt x="41927" y="16200"/>
                  </a:cubicBezTo>
                  <a:cubicBezTo>
                    <a:pt x="43458" y="16252"/>
                    <a:pt x="44834" y="16485"/>
                    <a:pt x="45717" y="17212"/>
                  </a:cubicBezTo>
                  <a:cubicBezTo>
                    <a:pt x="46470" y="16719"/>
                    <a:pt x="46548" y="16641"/>
                    <a:pt x="47716" y="16797"/>
                  </a:cubicBezTo>
                  <a:cubicBezTo>
                    <a:pt x="47612" y="17420"/>
                    <a:pt x="47872" y="17680"/>
                    <a:pt x="48495" y="17602"/>
                  </a:cubicBezTo>
                  <a:cubicBezTo>
                    <a:pt x="48443" y="18069"/>
                    <a:pt x="48547" y="18355"/>
                    <a:pt x="48702" y="18588"/>
                  </a:cubicBezTo>
                  <a:cubicBezTo>
                    <a:pt x="49429" y="18588"/>
                    <a:pt x="49611" y="18043"/>
                    <a:pt x="50104" y="17809"/>
                  </a:cubicBezTo>
                  <a:cubicBezTo>
                    <a:pt x="50598" y="17991"/>
                    <a:pt x="50909" y="18329"/>
                    <a:pt x="51091" y="18796"/>
                  </a:cubicBezTo>
                  <a:cubicBezTo>
                    <a:pt x="51688" y="18848"/>
                    <a:pt x="52129" y="18744"/>
                    <a:pt x="52311" y="18407"/>
                  </a:cubicBezTo>
                  <a:cubicBezTo>
                    <a:pt x="52752" y="18484"/>
                    <a:pt x="52285" y="19497"/>
                    <a:pt x="52908" y="19393"/>
                  </a:cubicBezTo>
                  <a:cubicBezTo>
                    <a:pt x="53349" y="19419"/>
                    <a:pt x="53427" y="18770"/>
                    <a:pt x="53713" y="18407"/>
                  </a:cubicBezTo>
                  <a:cubicBezTo>
                    <a:pt x="53765" y="18303"/>
                    <a:pt x="53947" y="18225"/>
                    <a:pt x="53895" y="17991"/>
                  </a:cubicBezTo>
                  <a:cubicBezTo>
                    <a:pt x="54673" y="18277"/>
                    <a:pt x="54881" y="18822"/>
                    <a:pt x="55894" y="18407"/>
                  </a:cubicBezTo>
                  <a:cubicBezTo>
                    <a:pt x="56153" y="19056"/>
                    <a:pt x="57036" y="19133"/>
                    <a:pt x="57503" y="19601"/>
                  </a:cubicBezTo>
                  <a:cubicBezTo>
                    <a:pt x="57867" y="19185"/>
                    <a:pt x="58490" y="19004"/>
                    <a:pt x="58905" y="18614"/>
                  </a:cubicBezTo>
                  <a:cubicBezTo>
                    <a:pt x="59476" y="18433"/>
                    <a:pt x="59502" y="18433"/>
                    <a:pt x="60099" y="18614"/>
                  </a:cubicBezTo>
                  <a:cubicBezTo>
                    <a:pt x="60592" y="18510"/>
                    <a:pt x="60904" y="18225"/>
                    <a:pt x="61293" y="17991"/>
                  </a:cubicBezTo>
                  <a:cubicBezTo>
                    <a:pt x="61683" y="18225"/>
                    <a:pt x="62825" y="18874"/>
                    <a:pt x="63292" y="17991"/>
                  </a:cubicBezTo>
                  <a:cubicBezTo>
                    <a:pt x="64149" y="17758"/>
                    <a:pt x="64798" y="18952"/>
                    <a:pt x="65291" y="19211"/>
                  </a:cubicBezTo>
                  <a:cubicBezTo>
                    <a:pt x="65447" y="19289"/>
                    <a:pt x="65733" y="19133"/>
                    <a:pt x="65888" y="19211"/>
                  </a:cubicBezTo>
                  <a:cubicBezTo>
                    <a:pt x="65966" y="19237"/>
                    <a:pt x="66044" y="19575"/>
                    <a:pt x="66096" y="19601"/>
                  </a:cubicBezTo>
                  <a:cubicBezTo>
                    <a:pt x="66719" y="19834"/>
                    <a:pt x="67654" y="19575"/>
                    <a:pt x="67887" y="20406"/>
                  </a:cubicBezTo>
                  <a:cubicBezTo>
                    <a:pt x="68459" y="20172"/>
                    <a:pt x="69134" y="20172"/>
                    <a:pt x="69679" y="20406"/>
                  </a:cubicBezTo>
                  <a:cubicBezTo>
                    <a:pt x="69938" y="23677"/>
                    <a:pt x="69964" y="27207"/>
                    <a:pt x="70094" y="30608"/>
                  </a:cubicBezTo>
                  <a:cubicBezTo>
                    <a:pt x="70406" y="31101"/>
                    <a:pt x="70899" y="31413"/>
                    <a:pt x="71288" y="31802"/>
                  </a:cubicBezTo>
                  <a:cubicBezTo>
                    <a:pt x="71184" y="32451"/>
                    <a:pt x="71730" y="32581"/>
                    <a:pt x="71288" y="33022"/>
                  </a:cubicBezTo>
                  <a:cubicBezTo>
                    <a:pt x="71418" y="33256"/>
                    <a:pt x="71496" y="33542"/>
                    <a:pt x="71678" y="33801"/>
                  </a:cubicBezTo>
                  <a:cubicBezTo>
                    <a:pt x="71833" y="34035"/>
                    <a:pt x="72197" y="34217"/>
                    <a:pt x="72275" y="34398"/>
                  </a:cubicBezTo>
                  <a:cubicBezTo>
                    <a:pt x="72353" y="34580"/>
                    <a:pt x="72197" y="34866"/>
                    <a:pt x="72275" y="35021"/>
                  </a:cubicBezTo>
                  <a:cubicBezTo>
                    <a:pt x="72664" y="35670"/>
                    <a:pt x="73157" y="35774"/>
                    <a:pt x="73080" y="36994"/>
                  </a:cubicBezTo>
                  <a:cubicBezTo>
                    <a:pt x="73080" y="37020"/>
                    <a:pt x="72846" y="37020"/>
                    <a:pt x="72872" y="37202"/>
                  </a:cubicBezTo>
                  <a:cubicBezTo>
                    <a:pt x="72924" y="37358"/>
                    <a:pt x="73080" y="37955"/>
                    <a:pt x="73080" y="38422"/>
                  </a:cubicBezTo>
                  <a:cubicBezTo>
                    <a:pt x="72145" y="39409"/>
                    <a:pt x="71885" y="41590"/>
                    <a:pt x="72483" y="43017"/>
                  </a:cubicBezTo>
                  <a:cubicBezTo>
                    <a:pt x="72041" y="43718"/>
                    <a:pt x="70406" y="44653"/>
                    <a:pt x="71496" y="45613"/>
                  </a:cubicBezTo>
                  <a:cubicBezTo>
                    <a:pt x="70977" y="45925"/>
                    <a:pt x="70587" y="45847"/>
                    <a:pt x="70094" y="46003"/>
                  </a:cubicBezTo>
                  <a:cubicBezTo>
                    <a:pt x="69549" y="46185"/>
                    <a:pt x="69108" y="46704"/>
                    <a:pt x="68692" y="46808"/>
                  </a:cubicBezTo>
                  <a:cubicBezTo>
                    <a:pt x="68381" y="46885"/>
                    <a:pt x="68355" y="46600"/>
                    <a:pt x="68095" y="46600"/>
                  </a:cubicBezTo>
                  <a:cubicBezTo>
                    <a:pt x="67913" y="46626"/>
                    <a:pt x="67187" y="46911"/>
                    <a:pt x="66693" y="46808"/>
                  </a:cubicBezTo>
                  <a:cubicBezTo>
                    <a:pt x="66979" y="46548"/>
                    <a:pt x="66901" y="45951"/>
                    <a:pt x="66901" y="45406"/>
                  </a:cubicBezTo>
                  <a:cubicBezTo>
                    <a:pt x="66200" y="44861"/>
                    <a:pt x="66044" y="45925"/>
                    <a:pt x="65707" y="46003"/>
                  </a:cubicBezTo>
                  <a:cubicBezTo>
                    <a:pt x="65291" y="46107"/>
                    <a:pt x="65265" y="45224"/>
                    <a:pt x="64902" y="45821"/>
                  </a:cubicBezTo>
                  <a:cubicBezTo>
                    <a:pt x="64902" y="46860"/>
                    <a:pt x="65343" y="47327"/>
                    <a:pt x="65707" y="48417"/>
                  </a:cubicBezTo>
                  <a:cubicBezTo>
                    <a:pt x="65058" y="48573"/>
                    <a:pt x="64980" y="49300"/>
                    <a:pt x="64305" y="49404"/>
                  </a:cubicBezTo>
                  <a:cubicBezTo>
                    <a:pt x="64253" y="51169"/>
                    <a:pt x="62514" y="51221"/>
                    <a:pt x="61709" y="52207"/>
                  </a:cubicBezTo>
                  <a:cubicBezTo>
                    <a:pt x="60956" y="52052"/>
                    <a:pt x="60748" y="52467"/>
                    <a:pt x="60099" y="52415"/>
                  </a:cubicBezTo>
                  <a:cubicBezTo>
                    <a:pt x="59840" y="52467"/>
                    <a:pt x="59943" y="52908"/>
                    <a:pt x="59918" y="53220"/>
                  </a:cubicBezTo>
                  <a:cubicBezTo>
                    <a:pt x="59476" y="53298"/>
                    <a:pt x="59632" y="52856"/>
                    <a:pt x="59294" y="52805"/>
                  </a:cubicBezTo>
                  <a:cubicBezTo>
                    <a:pt x="59476" y="52831"/>
                    <a:pt x="58568" y="53272"/>
                    <a:pt x="58308" y="53012"/>
                  </a:cubicBezTo>
                  <a:cubicBezTo>
                    <a:pt x="58256" y="52986"/>
                    <a:pt x="58360" y="52623"/>
                    <a:pt x="58308" y="52623"/>
                  </a:cubicBezTo>
                  <a:cubicBezTo>
                    <a:pt x="57919" y="52467"/>
                    <a:pt x="57218" y="53272"/>
                    <a:pt x="57114" y="52207"/>
                  </a:cubicBezTo>
                  <a:cubicBezTo>
                    <a:pt x="56517" y="52389"/>
                    <a:pt x="57218" y="52856"/>
                    <a:pt x="57114" y="53220"/>
                  </a:cubicBezTo>
                  <a:cubicBezTo>
                    <a:pt x="56231" y="53350"/>
                    <a:pt x="56646" y="52207"/>
                    <a:pt x="55712" y="52415"/>
                  </a:cubicBezTo>
                  <a:cubicBezTo>
                    <a:pt x="55219" y="52856"/>
                    <a:pt x="56854" y="53687"/>
                    <a:pt x="56101" y="54414"/>
                  </a:cubicBezTo>
                  <a:cubicBezTo>
                    <a:pt x="56283" y="54258"/>
                    <a:pt x="56569" y="54206"/>
                    <a:pt x="56906" y="54206"/>
                  </a:cubicBezTo>
                  <a:cubicBezTo>
                    <a:pt x="56309" y="55141"/>
                    <a:pt x="55504" y="54959"/>
                    <a:pt x="54907" y="54206"/>
                  </a:cubicBezTo>
                  <a:cubicBezTo>
                    <a:pt x="54466" y="54778"/>
                    <a:pt x="55271" y="55582"/>
                    <a:pt x="54518" y="56024"/>
                  </a:cubicBezTo>
                  <a:cubicBezTo>
                    <a:pt x="54232" y="55141"/>
                    <a:pt x="53168" y="56673"/>
                    <a:pt x="52519" y="56024"/>
                  </a:cubicBezTo>
                  <a:cubicBezTo>
                    <a:pt x="52726" y="56647"/>
                    <a:pt x="52311" y="57114"/>
                    <a:pt x="53116" y="57400"/>
                  </a:cubicBezTo>
                  <a:cubicBezTo>
                    <a:pt x="53064" y="57088"/>
                    <a:pt x="53298" y="57062"/>
                    <a:pt x="53323" y="56802"/>
                  </a:cubicBezTo>
                  <a:cubicBezTo>
                    <a:pt x="53817" y="57192"/>
                    <a:pt x="52623" y="57581"/>
                    <a:pt x="52726" y="58204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158"/>
            <p:cNvSpPr/>
            <p:nvPr/>
          </p:nvSpPr>
          <p:spPr>
            <a:xfrm>
              <a:off x="549650" y="4082500"/>
              <a:ext cx="11700" cy="15600"/>
            </a:xfrm>
            <a:custGeom>
              <a:avLst/>
              <a:gdLst/>
              <a:ahLst/>
              <a:cxnLst/>
              <a:rect l="l" t="t" r="r" b="b"/>
              <a:pathLst>
                <a:path w="468" h="624" extrusionOk="0">
                  <a:moveTo>
                    <a:pt x="0" y="26"/>
                  </a:moveTo>
                  <a:cubicBezTo>
                    <a:pt x="364" y="0"/>
                    <a:pt x="416" y="338"/>
                    <a:pt x="467" y="623"/>
                  </a:cubicBezTo>
                  <a:cubicBezTo>
                    <a:pt x="286" y="468"/>
                    <a:pt x="0" y="364"/>
                    <a:pt x="0" y="26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158"/>
            <p:cNvSpPr/>
            <p:nvPr/>
          </p:nvSpPr>
          <p:spPr>
            <a:xfrm>
              <a:off x="242650" y="4287575"/>
              <a:ext cx="92200" cy="53900"/>
            </a:xfrm>
            <a:custGeom>
              <a:avLst/>
              <a:gdLst/>
              <a:ahLst/>
              <a:cxnLst/>
              <a:rect l="l" t="t" r="r" b="b"/>
              <a:pathLst>
                <a:path w="3688" h="2156" extrusionOk="0">
                  <a:moveTo>
                    <a:pt x="961" y="598"/>
                  </a:moveTo>
                  <a:lnTo>
                    <a:pt x="1169" y="546"/>
                  </a:lnTo>
                  <a:cubicBezTo>
                    <a:pt x="1351" y="832"/>
                    <a:pt x="1766" y="987"/>
                    <a:pt x="1922" y="1325"/>
                  </a:cubicBezTo>
                  <a:cubicBezTo>
                    <a:pt x="2104" y="1766"/>
                    <a:pt x="2415" y="1792"/>
                    <a:pt x="2649" y="2156"/>
                  </a:cubicBezTo>
                  <a:cubicBezTo>
                    <a:pt x="2727" y="2026"/>
                    <a:pt x="3038" y="1662"/>
                    <a:pt x="3428" y="1714"/>
                  </a:cubicBezTo>
                  <a:cubicBezTo>
                    <a:pt x="3531" y="1714"/>
                    <a:pt x="3687" y="1636"/>
                    <a:pt x="3661" y="1585"/>
                  </a:cubicBezTo>
                  <a:cubicBezTo>
                    <a:pt x="3609" y="1533"/>
                    <a:pt x="3324" y="1611"/>
                    <a:pt x="3272" y="1559"/>
                  </a:cubicBezTo>
                  <a:cubicBezTo>
                    <a:pt x="2779" y="1091"/>
                    <a:pt x="2155" y="832"/>
                    <a:pt x="2104" y="728"/>
                  </a:cubicBezTo>
                  <a:cubicBezTo>
                    <a:pt x="2052" y="598"/>
                    <a:pt x="1974" y="287"/>
                    <a:pt x="1740" y="209"/>
                  </a:cubicBezTo>
                  <a:cubicBezTo>
                    <a:pt x="1584" y="183"/>
                    <a:pt x="1480" y="312"/>
                    <a:pt x="1247" y="442"/>
                  </a:cubicBezTo>
                  <a:cubicBezTo>
                    <a:pt x="1169" y="494"/>
                    <a:pt x="1039" y="442"/>
                    <a:pt x="935" y="338"/>
                  </a:cubicBezTo>
                  <a:cubicBezTo>
                    <a:pt x="676" y="105"/>
                    <a:pt x="494" y="79"/>
                    <a:pt x="105" y="1"/>
                  </a:cubicBezTo>
                  <a:cubicBezTo>
                    <a:pt x="1" y="338"/>
                    <a:pt x="1" y="494"/>
                    <a:pt x="105" y="832"/>
                  </a:cubicBezTo>
                  <a:cubicBezTo>
                    <a:pt x="624" y="987"/>
                    <a:pt x="572" y="598"/>
                    <a:pt x="961" y="598"/>
                  </a:cubicBez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158"/>
            <p:cNvSpPr/>
            <p:nvPr/>
          </p:nvSpPr>
          <p:spPr>
            <a:xfrm>
              <a:off x="1564700" y="4537450"/>
              <a:ext cx="48050" cy="48050"/>
            </a:xfrm>
            <a:custGeom>
              <a:avLst/>
              <a:gdLst/>
              <a:ahLst/>
              <a:cxnLst/>
              <a:rect l="l" t="t" r="r" b="b"/>
              <a:pathLst>
                <a:path w="1922" h="1922" extrusionOk="0">
                  <a:moveTo>
                    <a:pt x="1325" y="1922"/>
                  </a:moveTo>
                  <a:cubicBezTo>
                    <a:pt x="1065" y="1844"/>
                    <a:pt x="1065" y="1740"/>
                    <a:pt x="1195" y="1558"/>
                  </a:cubicBezTo>
                  <a:cubicBezTo>
                    <a:pt x="1065" y="1533"/>
                    <a:pt x="987" y="1584"/>
                    <a:pt x="961" y="1688"/>
                  </a:cubicBezTo>
                  <a:cubicBezTo>
                    <a:pt x="494" y="1299"/>
                    <a:pt x="157" y="806"/>
                    <a:pt x="1" y="105"/>
                  </a:cubicBezTo>
                  <a:cubicBezTo>
                    <a:pt x="157" y="131"/>
                    <a:pt x="208" y="79"/>
                    <a:pt x="234" y="1"/>
                  </a:cubicBezTo>
                  <a:cubicBezTo>
                    <a:pt x="702" y="27"/>
                    <a:pt x="702" y="702"/>
                    <a:pt x="1091" y="961"/>
                  </a:cubicBezTo>
                  <a:cubicBezTo>
                    <a:pt x="1195" y="1039"/>
                    <a:pt x="1481" y="987"/>
                    <a:pt x="1558" y="1065"/>
                  </a:cubicBezTo>
                  <a:cubicBezTo>
                    <a:pt x="1740" y="1247"/>
                    <a:pt x="1532" y="1740"/>
                    <a:pt x="1922" y="1688"/>
                  </a:cubicBezTo>
                  <a:cubicBezTo>
                    <a:pt x="1870" y="1922"/>
                    <a:pt x="1740" y="1922"/>
                    <a:pt x="1558" y="1792"/>
                  </a:cubicBezTo>
                  <a:lnTo>
                    <a:pt x="1558" y="1922"/>
                  </a:ln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158"/>
            <p:cNvSpPr/>
            <p:nvPr/>
          </p:nvSpPr>
          <p:spPr>
            <a:xfrm>
              <a:off x="1593925" y="4588075"/>
              <a:ext cx="22075" cy="21450"/>
            </a:xfrm>
            <a:custGeom>
              <a:avLst/>
              <a:gdLst/>
              <a:ahLst/>
              <a:cxnLst/>
              <a:rect l="l" t="t" r="r" b="b"/>
              <a:pathLst>
                <a:path w="883" h="858" extrusionOk="0">
                  <a:moveTo>
                    <a:pt x="389" y="1"/>
                  </a:moveTo>
                  <a:cubicBezTo>
                    <a:pt x="883" y="131"/>
                    <a:pt x="338" y="546"/>
                    <a:pt x="286" y="857"/>
                  </a:cubicBezTo>
                  <a:cubicBezTo>
                    <a:pt x="0" y="806"/>
                    <a:pt x="234" y="260"/>
                    <a:pt x="156" y="1"/>
                  </a:cubicBez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158"/>
            <p:cNvSpPr/>
            <p:nvPr/>
          </p:nvSpPr>
          <p:spPr>
            <a:xfrm>
              <a:off x="360125" y="4549150"/>
              <a:ext cx="57150" cy="42850"/>
            </a:xfrm>
            <a:custGeom>
              <a:avLst/>
              <a:gdLst/>
              <a:ahLst/>
              <a:cxnLst/>
              <a:rect l="l" t="t" r="r" b="b"/>
              <a:pathLst>
                <a:path w="2286" h="1714" extrusionOk="0">
                  <a:moveTo>
                    <a:pt x="2285" y="364"/>
                  </a:moveTo>
                  <a:cubicBezTo>
                    <a:pt x="2155" y="701"/>
                    <a:pt x="2155" y="987"/>
                    <a:pt x="2285" y="1324"/>
                  </a:cubicBezTo>
                  <a:cubicBezTo>
                    <a:pt x="1273" y="1714"/>
                    <a:pt x="442" y="1194"/>
                    <a:pt x="1" y="597"/>
                  </a:cubicBezTo>
                  <a:cubicBezTo>
                    <a:pt x="104" y="208"/>
                    <a:pt x="234" y="545"/>
                    <a:pt x="598" y="493"/>
                  </a:cubicBezTo>
                  <a:cubicBezTo>
                    <a:pt x="779" y="234"/>
                    <a:pt x="1247" y="312"/>
                    <a:pt x="1325" y="0"/>
                  </a:cubicBezTo>
                  <a:cubicBezTo>
                    <a:pt x="1662" y="130"/>
                    <a:pt x="1948" y="260"/>
                    <a:pt x="2285" y="364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158"/>
            <p:cNvSpPr/>
            <p:nvPr/>
          </p:nvSpPr>
          <p:spPr>
            <a:xfrm>
              <a:off x="1507600" y="4549150"/>
              <a:ext cx="38950" cy="46750"/>
            </a:xfrm>
            <a:custGeom>
              <a:avLst/>
              <a:gdLst/>
              <a:ahLst/>
              <a:cxnLst/>
              <a:rect l="l" t="t" r="r" b="b"/>
              <a:pathLst>
                <a:path w="1558" h="1870" extrusionOk="0">
                  <a:moveTo>
                    <a:pt x="1091" y="1688"/>
                  </a:moveTo>
                  <a:cubicBezTo>
                    <a:pt x="805" y="1869"/>
                    <a:pt x="753" y="1506"/>
                    <a:pt x="597" y="1454"/>
                  </a:cubicBezTo>
                  <a:cubicBezTo>
                    <a:pt x="545" y="1428"/>
                    <a:pt x="390" y="1480"/>
                    <a:pt x="364" y="1454"/>
                  </a:cubicBezTo>
                  <a:cubicBezTo>
                    <a:pt x="0" y="1090"/>
                    <a:pt x="493" y="1220"/>
                    <a:pt x="493" y="1220"/>
                  </a:cubicBezTo>
                  <a:cubicBezTo>
                    <a:pt x="623" y="1013"/>
                    <a:pt x="78" y="805"/>
                    <a:pt x="0" y="727"/>
                  </a:cubicBezTo>
                  <a:cubicBezTo>
                    <a:pt x="52" y="545"/>
                    <a:pt x="390" y="623"/>
                    <a:pt x="234" y="234"/>
                  </a:cubicBezTo>
                  <a:cubicBezTo>
                    <a:pt x="493" y="286"/>
                    <a:pt x="623" y="208"/>
                    <a:pt x="597" y="0"/>
                  </a:cubicBezTo>
                  <a:lnTo>
                    <a:pt x="961" y="0"/>
                  </a:lnTo>
                  <a:cubicBezTo>
                    <a:pt x="1194" y="390"/>
                    <a:pt x="519" y="390"/>
                    <a:pt x="831" y="961"/>
                  </a:cubicBezTo>
                  <a:cubicBezTo>
                    <a:pt x="1065" y="1039"/>
                    <a:pt x="1558" y="831"/>
                    <a:pt x="1558" y="1090"/>
                  </a:cubicBez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158"/>
            <p:cNvSpPr/>
            <p:nvPr/>
          </p:nvSpPr>
          <p:spPr>
            <a:xfrm>
              <a:off x="1558875" y="4573150"/>
              <a:ext cx="15600" cy="16250"/>
            </a:xfrm>
            <a:custGeom>
              <a:avLst/>
              <a:gdLst/>
              <a:ahLst/>
              <a:cxnLst/>
              <a:rect l="l" t="t" r="r" b="b"/>
              <a:pathLst>
                <a:path w="624" h="650" extrusionOk="0">
                  <a:moveTo>
                    <a:pt x="0" y="260"/>
                  </a:moveTo>
                  <a:cubicBezTo>
                    <a:pt x="52" y="105"/>
                    <a:pt x="156" y="1"/>
                    <a:pt x="364" y="1"/>
                  </a:cubicBezTo>
                  <a:cubicBezTo>
                    <a:pt x="416" y="234"/>
                    <a:pt x="623" y="312"/>
                    <a:pt x="597" y="598"/>
                  </a:cubicBezTo>
                  <a:cubicBezTo>
                    <a:pt x="312" y="650"/>
                    <a:pt x="130" y="598"/>
                    <a:pt x="0" y="494"/>
                  </a:cubicBez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158"/>
            <p:cNvSpPr/>
            <p:nvPr/>
          </p:nvSpPr>
          <p:spPr>
            <a:xfrm>
              <a:off x="1537450" y="4548500"/>
              <a:ext cx="22100" cy="27925"/>
            </a:xfrm>
            <a:custGeom>
              <a:avLst/>
              <a:gdLst/>
              <a:ahLst/>
              <a:cxnLst/>
              <a:rect l="l" t="t" r="r" b="b"/>
              <a:pathLst>
                <a:path w="884" h="1117" extrusionOk="0">
                  <a:moveTo>
                    <a:pt x="857" y="260"/>
                  </a:moveTo>
                  <a:cubicBezTo>
                    <a:pt x="883" y="597"/>
                    <a:pt x="390" y="571"/>
                    <a:pt x="857" y="753"/>
                  </a:cubicBezTo>
                  <a:cubicBezTo>
                    <a:pt x="675" y="1116"/>
                    <a:pt x="390" y="597"/>
                    <a:pt x="0" y="753"/>
                  </a:cubicBezTo>
                  <a:lnTo>
                    <a:pt x="0" y="260"/>
                  </a:lnTo>
                  <a:cubicBezTo>
                    <a:pt x="390" y="312"/>
                    <a:pt x="598" y="0"/>
                    <a:pt x="857" y="260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158"/>
            <p:cNvSpPr/>
            <p:nvPr/>
          </p:nvSpPr>
          <p:spPr>
            <a:xfrm>
              <a:off x="1555625" y="4595225"/>
              <a:ext cx="60375" cy="73350"/>
            </a:xfrm>
            <a:custGeom>
              <a:avLst/>
              <a:gdLst/>
              <a:ahLst/>
              <a:cxnLst/>
              <a:rect l="l" t="t" r="r" b="b"/>
              <a:pathLst>
                <a:path w="2415" h="2934" extrusionOk="0">
                  <a:moveTo>
                    <a:pt x="0" y="78"/>
                  </a:moveTo>
                  <a:cubicBezTo>
                    <a:pt x="234" y="312"/>
                    <a:pt x="312" y="0"/>
                    <a:pt x="727" y="78"/>
                  </a:cubicBezTo>
                  <a:cubicBezTo>
                    <a:pt x="1013" y="364"/>
                    <a:pt x="1169" y="675"/>
                    <a:pt x="1454" y="1039"/>
                  </a:cubicBezTo>
                  <a:cubicBezTo>
                    <a:pt x="1662" y="1350"/>
                    <a:pt x="2025" y="1662"/>
                    <a:pt x="2181" y="1999"/>
                  </a:cubicBezTo>
                  <a:cubicBezTo>
                    <a:pt x="2285" y="2259"/>
                    <a:pt x="2077" y="2596"/>
                    <a:pt x="2415" y="2726"/>
                  </a:cubicBezTo>
                  <a:cubicBezTo>
                    <a:pt x="2051" y="2934"/>
                    <a:pt x="1532" y="2233"/>
                    <a:pt x="1454" y="1766"/>
                  </a:cubicBezTo>
                  <a:cubicBezTo>
                    <a:pt x="1428" y="1454"/>
                    <a:pt x="1246" y="1947"/>
                    <a:pt x="961" y="1766"/>
                  </a:cubicBezTo>
                  <a:cubicBezTo>
                    <a:pt x="857" y="1558"/>
                    <a:pt x="935" y="1376"/>
                    <a:pt x="857" y="1169"/>
                  </a:cubicBezTo>
                  <a:cubicBezTo>
                    <a:pt x="753" y="987"/>
                    <a:pt x="338" y="961"/>
                    <a:pt x="494" y="571"/>
                  </a:cubicBezTo>
                  <a:cubicBezTo>
                    <a:pt x="468" y="260"/>
                    <a:pt x="286" y="727"/>
                    <a:pt x="0" y="571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158"/>
            <p:cNvSpPr/>
            <p:nvPr/>
          </p:nvSpPr>
          <p:spPr>
            <a:xfrm>
              <a:off x="1669850" y="4606250"/>
              <a:ext cx="16900" cy="14950"/>
            </a:xfrm>
            <a:custGeom>
              <a:avLst/>
              <a:gdLst/>
              <a:ahLst/>
              <a:cxnLst/>
              <a:rect l="l" t="t" r="r" b="b"/>
              <a:pathLst>
                <a:path w="676" h="598" extrusionOk="0">
                  <a:moveTo>
                    <a:pt x="0" y="1"/>
                  </a:moveTo>
                  <a:cubicBezTo>
                    <a:pt x="260" y="105"/>
                    <a:pt x="675" y="286"/>
                    <a:pt x="364" y="598"/>
                  </a:cubicBezTo>
                  <a:cubicBezTo>
                    <a:pt x="130" y="520"/>
                    <a:pt x="52" y="286"/>
                    <a:pt x="0" y="1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158"/>
            <p:cNvSpPr/>
            <p:nvPr/>
          </p:nvSpPr>
          <p:spPr>
            <a:xfrm>
              <a:off x="1615975" y="4616650"/>
              <a:ext cx="25350" cy="25975"/>
            </a:xfrm>
            <a:custGeom>
              <a:avLst/>
              <a:gdLst/>
              <a:ahLst/>
              <a:cxnLst/>
              <a:rect l="l" t="t" r="r" b="b"/>
              <a:pathLst>
                <a:path w="1014" h="1039" extrusionOk="0">
                  <a:moveTo>
                    <a:pt x="702" y="1038"/>
                  </a:moveTo>
                  <a:cubicBezTo>
                    <a:pt x="520" y="909"/>
                    <a:pt x="234" y="909"/>
                    <a:pt x="468" y="675"/>
                  </a:cubicBezTo>
                  <a:cubicBezTo>
                    <a:pt x="364" y="338"/>
                    <a:pt x="156" y="857"/>
                    <a:pt x="1" y="545"/>
                  </a:cubicBezTo>
                  <a:cubicBezTo>
                    <a:pt x="53" y="389"/>
                    <a:pt x="156" y="260"/>
                    <a:pt x="234" y="78"/>
                  </a:cubicBezTo>
                  <a:cubicBezTo>
                    <a:pt x="494" y="0"/>
                    <a:pt x="468" y="441"/>
                    <a:pt x="598" y="545"/>
                  </a:cubicBezTo>
                  <a:cubicBezTo>
                    <a:pt x="598" y="545"/>
                    <a:pt x="1013" y="338"/>
                    <a:pt x="831" y="909"/>
                  </a:cubicBez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158"/>
            <p:cNvSpPr/>
            <p:nvPr/>
          </p:nvSpPr>
          <p:spPr>
            <a:xfrm>
              <a:off x="1634150" y="4639350"/>
              <a:ext cx="5875" cy="14300"/>
            </a:xfrm>
            <a:custGeom>
              <a:avLst/>
              <a:gdLst/>
              <a:ahLst/>
              <a:cxnLst/>
              <a:rect l="l" t="t" r="r" b="b"/>
              <a:pathLst>
                <a:path w="235" h="572" extrusionOk="0">
                  <a:moveTo>
                    <a:pt x="78" y="572"/>
                  </a:moveTo>
                  <a:cubicBezTo>
                    <a:pt x="234" y="364"/>
                    <a:pt x="130" y="182"/>
                    <a:pt x="1" y="1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158"/>
            <p:cNvSpPr/>
            <p:nvPr/>
          </p:nvSpPr>
          <p:spPr>
            <a:xfrm>
              <a:off x="1702300" y="4620525"/>
              <a:ext cx="15600" cy="11075"/>
            </a:xfrm>
            <a:custGeom>
              <a:avLst/>
              <a:gdLst/>
              <a:ahLst/>
              <a:cxnLst/>
              <a:rect l="l" t="t" r="r" b="b"/>
              <a:pathLst>
                <a:path w="624" h="443" extrusionOk="0">
                  <a:moveTo>
                    <a:pt x="26" y="27"/>
                  </a:moveTo>
                  <a:cubicBezTo>
                    <a:pt x="104" y="234"/>
                    <a:pt x="624" y="1"/>
                    <a:pt x="494" y="390"/>
                  </a:cubicBezTo>
                  <a:cubicBezTo>
                    <a:pt x="182" y="442"/>
                    <a:pt x="0" y="364"/>
                    <a:pt x="26" y="27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158"/>
            <p:cNvSpPr/>
            <p:nvPr/>
          </p:nvSpPr>
          <p:spPr>
            <a:xfrm>
              <a:off x="1675700" y="4623125"/>
              <a:ext cx="17550" cy="16250"/>
            </a:xfrm>
            <a:custGeom>
              <a:avLst/>
              <a:gdLst/>
              <a:ahLst/>
              <a:cxnLst/>
              <a:rect l="l" t="t" r="r" b="b"/>
              <a:pathLst>
                <a:path w="702" h="650" extrusionOk="0">
                  <a:moveTo>
                    <a:pt x="364" y="650"/>
                  </a:moveTo>
                  <a:cubicBezTo>
                    <a:pt x="208" y="598"/>
                    <a:pt x="182" y="442"/>
                    <a:pt x="0" y="416"/>
                  </a:cubicBezTo>
                  <a:cubicBezTo>
                    <a:pt x="182" y="1"/>
                    <a:pt x="701" y="312"/>
                    <a:pt x="364" y="650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158"/>
            <p:cNvSpPr/>
            <p:nvPr/>
          </p:nvSpPr>
          <p:spPr>
            <a:xfrm>
              <a:off x="1693850" y="4629625"/>
              <a:ext cx="24050" cy="22075"/>
            </a:xfrm>
            <a:custGeom>
              <a:avLst/>
              <a:gdLst/>
              <a:ahLst/>
              <a:cxnLst/>
              <a:rect l="l" t="t" r="r" b="b"/>
              <a:pathLst>
                <a:path w="962" h="883" extrusionOk="0">
                  <a:moveTo>
                    <a:pt x="131" y="26"/>
                  </a:moveTo>
                  <a:cubicBezTo>
                    <a:pt x="235" y="0"/>
                    <a:pt x="235" y="78"/>
                    <a:pt x="235" y="156"/>
                  </a:cubicBezTo>
                  <a:cubicBezTo>
                    <a:pt x="494" y="338"/>
                    <a:pt x="962" y="312"/>
                    <a:pt x="832" y="883"/>
                  </a:cubicBezTo>
                  <a:cubicBezTo>
                    <a:pt x="598" y="701"/>
                    <a:pt x="261" y="649"/>
                    <a:pt x="1" y="519"/>
                  </a:cubicBezTo>
                  <a:cubicBezTo>
                    <a:pt x="105" y="416"/>
                    <a:pt x="131" y="234"/>
                    <a:pt x="131" y="26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158"/>
            <p:cNvSpPr/>
            <p:nvPr/>
          </p:nvSpPr>
          <p:spPr>
            <a:xfrm>
              <a:off x="1654925" y="4657525"/>
              <a:ext cx="22075" cy="14950"/>
            </a:xfrm>
            <a:custGeom>
              <a:avLst/>
              <a:gdLst/>
              <a:ahLst/>
              <a:cxnLst/>
              <a:rect l="l" t="t" r="r" b="b"/>
              <a:pathLst>
                <a:path w="883" h="598" extrusionOk="0">
                  <a:moveTo>
                    <a:pt x="468" y="1"/>
                  </a:moveTo>
                  <a:cubicBezTo>
                    <a:pt x="883" y="182"/>
                    <a:pt x="234" y="286"/>
                    <a:pt x="364" y="598"/>
                  </a:cubicBezTo>
                  <a:cubicBezTo>
                    <a:pt x="0" y="442"/>
                    <a:pt x="442" y="130"/>
                    <a:pt x="468" y="1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158"/>
            <p:cNvSpPr/>
            <p:nvPr/>
          </p:nvSpPr>
          <p:spPr>
            <a:xfrm>
              <a:off x="898175" y="4687375"/>
              <a:ext cx="22075" cy="22750"/>
            </a:xfrm>
            <a:custGeom>
              <a:avLst/>
              <a:gdLst/>
              <a:ahLst/>
              <a:cxnLst/>
              <a:rect l="l" t="t" r="r" b="b"/>
              <a:pathLst>
                <a:path w="883" h="910" extrusionOk="0">
                  <a:moveTo>
                    <a:pt x="0" y="598"/>
                  </a:moveTo>
                  <a:lnTo>
                    <a:pt x="0" y="1"/>
                  </a:lnTo>
                  <a:cubicBezTo>
                    <a:pt x="260" y="157"/>
                    <a:pt x="883" y="1"/>
                    <a:pt x="831" y="494"/>
                  </a:cubicBezTo>
                  <a:cubicBezTo>
                    <a:pt x="467" y="416"/>
                    <a:pt x="519" y="909"/>
                    <a:pt x="234" y="598"/>
                  </a:cubicBez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158"/>
            <p:cNvSpPr/>
            <p:nvPr/>
          </p:nvSpPr>
          <p:spPr>
            <a:xfrm>
              <a:off x="895575" y="4701000"/>
              <a:ext cx="5200" cy="5225"/>
            </a:xfrm>
            <a:custGeom>
              <a:avLst/>
              <a:gdLst/>
              <a:ahLst/>
              <a:cxnLst/>
              <a:rect l="l" t="t" r="r" b="b"/>
              <a:pathLst>
                <a:path w="208" h="209" extrusionOk="0">
                  <a:moveTo>
                    <a:pt x="0" y="209"/>
                  </a:moveTo>
                  <a:cubicBezTo>
                    <a:pt x="78" y="183"/>
                    <a:pt x="182" y="79"/>
                    <a:pt x="208" y="1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158"/>
            <p:cNvSpPr/>
            <p:nvPr/>
          </p:nvSpPr>
          <p:spPr>
            <a:xfrm>
              <a:off x="841050" y="4789925"/>
              <a:ext cx="9750" cy="11700"/>
            </a:xfrm>
            <a:custGeom>
              <a:avLst/>
              <a:gdLst/>
              <a:ahLst/>
              <a:cxnLst/>
              <a:rect l="l" t="t" r="r" b="b"/>
              <a:pathLst>
                <a:path w="390" h="468" extrusionOk="0">
                  <a:moveTo>
                    <a:pt x="234" y="1"/>
                  </a:moveTo>
                  <a:cubicBezTo>
                    <a:pt x="390" y="27"/>
                    <a:pt x="338" y="286"/>
                    <a:pt x="364" y="468"/>
                  </a:cubicBezTo>
                  <a:cubicBezTo>
                    <a:pt x="260" y="416"/>
                    <a:pt x="156" y="364"/>
                    <a:pt x="1" y="364"/>
                  </a:cubicBezTo>
                  <a:cubicBezTo>
                    <a:pt x="27" y="208"/>
                    <a:pt x="208" y="156"/>
                    <a:pt x="234" y="1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158"/>
            <p:cNvSpPr/>
            <p:nvPr/>
          </p:nvSpPr>
          <p:spPr>
            <a:xfrm>
              <a:off x="587275" y="4928175"/>
              <a:ext cx="10425" cy="11700"/>
            </a:xfrm>
            <a:custGeom>
              <a:avLst/>
              <a:gdLst/>
              <a:ahLst/>
              <a:cxnLst/>
              <a:rect l="l" t="t" r="r" b="b"/>
              <a:pathLst>
                <a:path w="417" h="468" extrusionOk="0">
                  <a:moveTo>
                    <a:pt x="53" y="0"/>
                  </a:moveTo>
                  <a:cubicBezTo>
                    <a:pt x="157" y="52"/>
                    <a:pt x="260" y="130"/>
                    <a:pt x="416" y="130"/>
                  </a:cubicBezTo>
                  <a:lnTo>
                    <a:pt x="416" y="364"/>
                  </a:lnTo>
                  <a:cubicBezTo>
                    <a:pt x="260" y="338"/>
                    <a:pt x="209" y="390"/>
                    <a:pt x="183" y="467"/>
                  </a:cubicBezTo>
                  <a:cubicBezTo>
                    <a:pt x="1" y="442"/>
                    <a:pt x="79" y="182"/>
                    <a:pt x="53" y="0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158"/>
            <p:cNvSpPr/>
            <p:nvPr/>
          </p:nvSpPr>
          <p:spPr>
            <a:xfrm>
              <a:off x="414650" y="4931425"/>
              <a:ext cx="66875" cy="62975"/>
            </a:xfrm>
            <a:custGeom>
              <a:avLst/>
              <a:gdLst/>
              <a:ahLst/>
              <a:cxnLst/>
              <a:rect l="l" t="t" r="r" b="b"/>
              <a:pathLst>
                <a:path w="2675" h="2519" extrusionOk="0">
                  <a:moveTo>
                    <a:pt x="2519" y="1558"/>
                  </a:moveTo>
                  <a:cubicBezTo>
                    <a:pt x="2285" y="1765"/>
                    <a:pt x="1714" y="1636"/>
                    <a:pt x="1298" y="1687"/>
                  </a:cubicBezTo>
                  <a:cubicBezTo>
                    <a:pt x="831" y="1791"/>
                    <a:pt x="727" y="2518"/>
                    <a:pt x="104" y="2155"/>
                  </a:cubicBezTo>
                  <a:cubicBezTo>
                    <a:pt x="0" y="1454"/>
                    <a:pt x="753" y="1610"/>
                    <a:pt x="701" y="961"/>
                  </a:cubicBezTo>
                  <a:cubicBezTo>
                    <a:pt x="1558" y="935"/>
                    <a:pt x="2674" y="0"/>
                    <a:pt x="2519" y="1558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158"/>
            <p:cNvSpPr/>
            <p:nvPr/>
          </p:nvSpPr>
          <p:spPr>
            <a:xfrm>
              <a:off x="363375" y="4997600"/>
              <a:ext cx="11700" cy="13025"/>
            </a:xfrm>
            <a:custGeom>
              <a:avLst/>
              <a:gdLst/>
              <a:ahLst/>
              <a:cxnLst/>
              <a:rect l="l" t="t" r="r" b="b"/>
              <a:pathLst>
                <a:path w="468" h="521" extrusionOk="0">
                  <a:moveTo>
                    <a:pt x="468" y="235"/>
                  </a:moveTo>
                  <a:cubicBezTo>
                    <a:pt x="442" y="520"/>
                    <a:pt x="156" y="494"/>
                    <a:pt x="0" y="338"/>
                  </a:cubicBezTo>
                  <a:cubicBezTo>
                    <a:pt x="104" y="1"/>
                    <a:pt x="182" y="209"/>
                    <a:pt x="468" y="235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158"/>
            <p:cNvSpPr/>
            <p:nvPr/>
          </p:nvSpPr>
          <p:spPr>
            <a:xfrm>
              <a:off x="258225" y="5037200"/>
              <a:ext cx="24050" cy="20800"/>
            </a:xfrm>
            <a:custGeom>
              <a:avLst/>
              <a:gdLst/>
              <a:ahLst/>
              <a:cxnLst/>
              <a:rect l="l" t="t" r="r" b="b"/>
              <a:pathLst>
                <a:path w="962" h="832" extrusionOk="0">
                  <a:moveTo>
                    <a:pt x="961" y="78"/>
                  </a:moveTo>
                  <a:cubicBezTo>
                    <a:pt x="935" y="546"/>
                    <a:pt x="364" y="831"/>
                    <a:pt x="1" y="572"/>
                  </a:cubicBezTo>
                  <a:cubicBezTo>
                    <a:pt x="79" y="156"/>
                    <a:pt x="390" y="1"/>
                    <a:pt x="961" y="78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158"/>
            <p:cNvSpPr/>
            <p:nvPr/>
          </p:nvSpPr>
          <p:spPr>
            <a:xfrm>
              <a:off x="280300" y="5049525"/>
              <a:ext cx="25325" cy="10425"/>
            </a:xfrm>
            <a:custGeom>
              <a:avLst/>
              <a:gdLst/>
              <a:ahLst/>
              <a:cxnLst/>
              <a:rect l="l" t="t" r="r" b="b"/>
              <a:pathLst>
                <a:path w="1013" h="417" extrusionOk="0">
                  <a:moveTo>
                    <a:pt x="909" y="79"/>
                  </a:moveTo>
                  <a:cubicBezTo>
                    <a:pt x="1013" y="416"/>
                    <a:pt x="338" y="1"/>
                    <a:pt x="442" y="312"/>
                  </a:cubicBezTo>
                  <a:cubicBezTo>
                    <a:pt x="0" y="105"/>
                    <a:pt x="675" y="1"/>
                    <a:pt x="909" y="79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158"/>
            <p:cNvSpPr/>
            <p:nvPr/>
          </p:nvSpPr>
          <p:spPr>
            <a:xfrm>
              <a:off x="234875" y="5054075"/>
              <a:ext cx="23375" cy="18850"/>
            </a:xfrm>
            <a:custGeom>
              <a:avLst/>
              <a:gdLst/>
              <a:ahLst/>
              <a:cxnLst/>
              <a:rect l="l" t="t" r="r" b="b"/>
              <a:pathLst>
                <a:path w="935" h="754" extrusionOk="0">
                  <a:moveTo>
                    <a:pt x="935" y="130"/>
                  </a:moveTo>
                  <a:cubicBezTo>
                    <a:pt x="909" y="520"/>
                    <a:pt x="493" y="520"/>
                    <a:pt x="338" y="753"/>
                  </a:cubicBezTo>
                  <a:cubicBezTo>
                    <a:pt x="0" y="468"/>
                    <a:pt x="467" y="1"/>
                    <a:pt x="935" y="130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158"/>
            <p:cNvSpPr/>
            <p:nvPr/>
          </p:nvSpPr>
          <p:spPr>
            <a:xfrm>
              <a:off x="1047450" y="4464775"/>
              <a:ext cx="675" cy="8450"/>
            </a:xfrm>
            <a:custGeom>
              <a:avLst/>
              <a:gdLst/>
              <a:ahLst/>
              <a:cxnLst/>
              <a:rect l="l" t="t" r="r" b="b"/>
              <a:pathLst>
                <a:path w="27" h="338" extrusionOk="0">
                  <a:moveTo>
                    <a:pt x="0" y="338"/>
                  </a:moveTo>
                  <a:cubicBezTo>
                    <a:pt x="26" y="260"/>
                    <a:pt x="26" y="104"/>
                    <a:pt x="26" y="0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158"/>
            <p:cNvSpPr/>
            <p:nvPr/>
          </p:nvSpPr>
          <p:spPr>
            <a:xfrm>
              <a:off x="604800" y="4893775"/>
              <a:ext cx="12375" cy="7150"/>
            </a:xfrm>
            <a:custGeom>
              <a:avLst/>
              <a:gdLst/>
              <a:ahLst/>
              <a:cxnLst/>
              <a:rect l="l" t="t" r="r" b="b"/>
              <a:pathLst>
                <a:path w="495" h="286" extrusionOk="0">
                  <a:moveTo>
                    <a:pt x="1" y="286"/>
                  </a:moveTo>
                  <a:cubicBezTo>
                    <a:pt x="183" y="286"/>
                    <a:pt x="494" y="234"/>
                    <a:pt x="442" y="0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158"/>
            <p:cNvSpPr/>
            <p:nvPr/>
          </p:nvSpPr>
          <p:spPr>
            <a:xfrm>
              <a:off x="577550" y="4114300"/>
              <a:ext cx="16250" cy="7800"/>
            </a:xfrm>
            <a:custGeom>
              <a:avLst/>
              <a:gdLst/>
              <a:ahLst/>
              <a:cxnLst/>
              <a:rect l="l" t="t" r="r" b="b"/>
              <a:pathLst>
                <a:path w="650" h="312" extrusionOk="0">
                  <a:moveTo>
                    <a:pt x="442" y="312"/>
                  </a:moveTo>
                  <a:cubicBezTo>
                    <a:pt x="338" y="260"/>
                    <a:pt x="260" y="182"/>
                    <a:pt x="78" y="182"/>
                  </a:cubicBezTo>
                  <a:cubicBezTo>
                    <a:pt x="0" y="0"/>
                    <a:pt x="649" y="0"/>
                    <a:pt x="572" y="182"/>
                  </a:cubicBez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158"/>
            <p:cNvSpPr/>
            <p:nvPr/>
          </p:nvSpPr>
          <p:spPr>
            <a:xfrm>
              <a:off x="588575" y="4118850"/>
              <a:ext cx="5875" cy="6500"/>
            </a:xfrm>
            <a:custGeom>
              <a:avLst/>
              <a:gdLst/>
              <a:ahLst/>
              <a:cxnLst/>
              <a:rect l="l" t="t" r="r" b="b"/>
              <a:pathLst>
                <a:path w="235" h="260" extrusionOk="0">
                  <a:moveTo>
                    <a:pt x="1" y="0"/>
                  </a:moveTo>
                  <a:cubicBezTo>
                    <a:pt x="105" y="52"/>
                    <a:pt x="183" y="156"/>
                    <a:pt x="234" y="260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158"/>
            <p:cNvSpPr/>
            <p:nvPr/>
          </p:nvSpPr>
          <p:spPr>
            <a:xfrm>
              <a:off x="380900" y="3762525"/>
              <a:ext cx="987175" cy="1185775"/>
            </a:xfrm>
            <a:custGeom>
              <a:avLst/>
              <a:gdLst/>
              <a:ahLst/>
              <a:cxnLst/>
              <a:rect l="l" t="t" r="r" b="b"/>
              <a:pathLst>
                <a:path w="39487" h="47431" extrusionOk="0">
                  <a:moveTo>
                    <a:pt x="39487" y="28454"/>
                  </a:moveTo>
                  <a:cubicBezTo>
                    <a:pt x="39305" y="28454"/>
                    <a:pt x="39149" y="28324"/>
                    <a:pt x="38993" y="28220"/>
                  </a:cubicBezTo>
                  <a:lnTo>
                    <a:pt x="39071" y="28350"/>
                  </a:lnTo>
                  <a:lnTo>
                    <a:pt x="38708" y="28350"/>
                  </a:lnTo>
                  <a:cubicBezTo>
                    <a:pt x="38422" y="29233"/>
                    <a:pt x="37695" y="29985"/>
                    <a:pt x="36423" y="29544"/>
                  </a:cubicBezTo>
                  <a:cubicBezTo>
                    <a:pt x="36527" y="29129"/>
                    <a:pt x="36293" y="29025"/>
                    <a:pt x="36190" y="28817"/>
                  </a:cubicBezTo>
                  <a:cubicBezTo>
                    <a:pt x="36008" y="28973"/>
                    <a:pt x="36008" y="29284"/>
                    <a:pt x="35826" y="29414"/>
                  </a:cubicBezTo>
                  <a:cubicBezTo>
                    <a:pt x="35359" y="29258"/>
                    <a:pt x="34814" y="29233"/>
                    <a:pt x="34372" y="29310"/>
                  </a:cubicBezTo>
                  <a:cubicBezTo>
                    <a:pt x="34191" y="29336"/>
                    <a:pt x="34061" y="29570"/>
                    <a:pt x="33775" y="29674"/>
                  </a:cubicBezTo>
                  <a:cubicBezTo>
                    <a:pt x="33438" y="29804"/>
                    <a:pt x="32815" y="29726"/>
                    <a:pt x="32685" y="30141"/>
                  </a:cubicBezTo>
                  <a:cubicBezTo>
                    <a:pt x="32192" y="30011"/>
                    <a:pt x="32088" y="29466"/>
                    <a:pt x="31257" y="29674"/>
                  </a:cubicBezTo>
                  <a:cubicBezTo>
                    <a:pt x="31075" y="29440"/>
                    <a:pt x="31075" y="28687"/>
                    <a:pt x="31257" y="28454"/>
                  </a:cubicBezTo>
                  <a:cubicBezTo>
                    <a:pt x="30972" y="28298"/>
                    <a:pt x="30660" y="29155"/>
                    <a:pt x="30530" y="29544"/>
                  </a:cubicBezTo>
                  <a:cubicBezTo>
                    <a:pt x="30141" y="29544"/>
                    <a:pt x="29648" y="29258"/>
                    <a:pt x="29933" y="28947"/>
                  </a:cubicBezTo>
                  <a:lnTo>
                    <a:pt x="29336" y="28947"/>
                  </a:lnTo>
                  <a:cubicBezTo>
                    <a:pt x="29128" y="28713"/>
                    <a:pt x="29336" y="28791"/>
                    <a:pt x="29336" y="28454"/>
                  </a:cubicBezTo>
                  <a:cubicBezTo>
                    <a:pt x="28791" y="28142"/>
                    <a:pt x="28687" y="28687"/>
                    <a:pt x="28246" y="28454"/>
                  </a:cubicBezTo>
                  <a:lnTo>
                    <a:pt x="28246" y="28220"/>
                  </a:lnTo>
                  <a:cubicBezTo>
                    <a:pt x="28142" y="27779"/>
                    <a:pt x="28765" y="28090"/>
                    <a:pt x="28843" y="27857"/>
                  </a:cubicBezTo>
                  <a:cubicBezTo>
                    <a:pt x="28817" y="27675"/>
                    <a:pt x="28479" y="27805"/>
                    <a:pt x="28479" y="27623"/>
                  </a:cubicBezTo>
                  <a:cubicBezTo>
                    <a:pt x="27908" y="27934"/>
                    <a:pt x="27545" y="28713"/>
                    <a:pt x="26922" y="28090"/>
                  </a:cubicBezTo>
                  <a:lnTo>
                    <a:pt x="26558" y="28090"/>
                  </a:lnTo>
                  <a:cubicBezTo>
                    <a:pt x="26662" y="27986"/>
                    <a:pt x="26688" y="27831"/>
                    <a:pt x="26688" y="27623"/>
                  </a:cubicBezTo>
                  <a:cubicBezTo>
                    <a:pt x="26325" y="27571"/>
                    <a:pt x="26428" y="28012"/>
                    <a:pt x="26325" y="28220"/>
                  </a:cubicBezTo>
                  <a:cubicBezTo>
                    <a:pt x="25987" y="28116"/>
                    <a:pt x="26013" y="28402"/>
                    <a:pt x="25727" y="28350"/>
                  </a:cubicBezTo>
                  <a:cubicBezTo>
                    <a:pt x="25546" y="28791"/>
                    <a:pt x="26065" y="28583"/>
                    <a:pt x="25961" y="28947"/>
                  </a:cubicBezTo>
                  <a:cubicBezTo>
                    <a:pt x="25779" y="29077"/>
                    <a:pt x="25442" y="29051"/>
                    <a:pt x="25494" y="29440"/>
                  </a:cubicBezTo>
                  <a:cubicBezTo>
                    <a:pt x="25520" y="29570"/>
                    <a:pt x="25727" y="29544"/>
                    <a:pt x="25727" y="29440"/>
                  </a:cubicBezTo>
                  <a:cubicBezTo>
                    <a:pt x="25857" y="29414"/>
                    <a:pt x="25961" y="29933"/>
                    <a:pt x="26091" y="29544"/>
                  </a:cubicBezTo>
                  <a:cubicBezTo>
                    <a:pt x="26454" y="29726"/>
                    <a:pt x="25676" y="29752"/>
                    <a:pt x="25727" y="30037"/>
                  </a:cubicBezTo>
                  <a:cubicBezTo>
                    <a:pt x="25961" y="30219"/>
                    <a:pt x="26169" y="30089"/>
                    <a:pt x="26558" y="30037"/>
                  </a:cubicBezTo>
                  <a:cubicBezTo>
                    <a:pt x="26376" y="30245"/>
                    <a:pt x="26299" y="30557"/>
                    <a:pt x="26091" y="30764"/>
                  </a:cubicBezTo>
                  <a:cubicBezTo>
                    <a:pt x="26117" y="30894"/>
                    <a:pt x="26299" y="30842"/>
                    <a:pt x="26454" y="30868"/>
                  </a:cubicBezTo>
                  <a:cubicBezTo>
                    <a:pt x="26247" y="31102"/>
                    <a:pt x="26169" y="31491"/>
                    <a:pt x="25961" y="31725"/>
                  </a:cubicBezTo>
                  <a:cubicBezTo>
                    <a:pt x="25520" y="31725"/>
                    <a:pt x="25208" y="31595"/>
                    <a:pt x="24871" y="31465"/>
                  </a:cubicBezTo>
                  <a:cubicBezTo>
                    <a:pt x="24637" y="31439"/>
                    <a:pt x="25001" y="31777"/>
                    <a:pt x="24767" y="31958"/>
                  </a:cubicBezTo>
                  <a:cubicBezTo>
                    <a:pt x="24715" y="31984"/>
                    <a:pt x="24429" y="31906"/>
                    <a:pt x="24403" y="31958"/>
                  </a:cubicBezTo>
                  <a:cubicBezTo>
                    <a:pt x="24222" y="32270"/>
                    <a:pt x="24637" y="32763"/>
                    <a:pt x="24040" y="32452"/>
                  </a:cubicBezTo>
                  <a:cubicBezTo>
                    <a:pt x="24066" y="32737"/>
                    <a:pt x="24274" y="32815"/>
                    <a:pt x="24040" y="33049"/>
                  </a:cubicBezTo>
                  <a:cubicBezTo>
                    <a:pt x="23728" y="32400"/>
                    <a:pt x="23703" y="33568"/>
                    <a:pt x="23313" y="33153"/>
                  </a:cubicBezTo>
                  <a:cubicBezTo>
                    <a:pt x="23002" y="33179"/>
                    <a:pt x="23495" y="33360"/>
                    <a:pt x="23313" y="33646"/>
                  </a:cubicBezTo>
                  <a:cubicBezTo>
                    <a:pt x="23157" y="33750"/>
                    <a:pt x="22950" y="33828"/>
                    <a:pt x="22976" y="34113"/>
                  </a:cubicBezTo>
                  <a:cubicBezTo>
                    <a:pt x="22716" y="34165"/>
                    <a:pt x="22638" y="34035"/>
                    <a:pt x="22482" y="34009"/>
                  </a:cubicBezTo>
                  <a:cubicBezTo>
                    <a:pt x="22301" y="34035"/>
                    <a:pt x="22482" y="34217"/>
                    <a:pt x="22612" y="34243"/>
                  </a:cubicBezTo>
                  <a:cubicBezTo>
                    <a:pt x="22301" y="34295"/>
                    <a:pt x="22197" y="34425"/>
                    <a:pt x="21755" y="34606"/>
                  </a:cubicBezTo>
                  <a:cubicBezTo>
                    <a:pt x="21704" y="34503"/>
                    <a:pt x="21652" y="34399"/>
                    <a:pt x="21522" y="34373"/>
                  </a:cubicBezTo>
                  <a:cubicBezTo>
                    <a:pt x="21548" y="33983"/>
                    <a:pt x="21781" y="33828"/>
                    <a:pt x="22249" y="33879"/>
                  </a:cubicBezTo>
                  <a:cubicBezTo>
                    <a:pt x="22275" y="33516"/>
                    <a:pt x="22638" y="33179"/>
                    <a:pt x="22846" y="32685"/>
                  </a:cubicBezTo>
                  <a:cubicBezTo>
                    <a:pt x="22353" y="32711"/>
                    <a:pt x="22301" y="33179"/>
                    <a:pt x="21755" y="33153"/>
                  </a:cubicBezTo>
                  <a:cubicBezTo>
                    <a:pt x="21755" y="33049"/>
                    <a:pt x="21626" y="33075"/>
                    <a:pt x="21522" y="33049"/>
                  </a:cubicBezTo>
                  <a:cubicBezTo>
                    <a:pt x="21522" y="31906"/>
                    <a:pt x="22560" y="31128"/>
                    <a:pt x="21885" y="30037"/>
                  </a:cubicBezTo>
                  <a:cubicBezTo>
                    <a:pt x="22430" y="29985"/>
                    <a:pt x="22482" y="29362"/>
                    <a:pt x="22976" y="29181"/>
                  </a:cubicBezTo>
                  <a:cubicBezTo>
                    <a:pt x="23131" y="29129"/>
                    <a:pt x="23235" y="29310"/>
                    <a:pt x="23443" y="29310"/>
                  </a:cubicBezTo>
                  <a:cubicBezTo>
                    <a:pt x="23884" y="29310"/>
                    <a:pt x="24429" y="29077"/>
                    <a:pt x="24897" y="29310"/>
                  </a:cubicBezTo>
                  <a:cubicBezTo>
                    <a:pt x="24819" y="28713"/>
                    <a:pt x="23858" y="28973"/>
                    <a:pt x="23573" y="28583"/>
                  </a:cubicBezTo>
                  <a:cubicBezTo>
                    <a:pt x="23728" y="28090"/>
                    <a:pt x="24066" y="27805"/>
                    <a:pt x="24403" y="27519"/>
                  </a:cubicBezTo>
                  <a:cubicBezTo>
                    <a:pt x="23936" y="27130"/>
                    <a:pt x="23469" y="27779"/>
                    <a:pt x="23443" y="28220"/>
                  </a:cubicBezTo>
                  <a:cubicBezTo>
                    <a:pt x="22924" y="28220"/>
                    <a:pt x="22846" y="28454"/>
                    <a:pt x="22716" y="27986"/>
                  </a:cubicBezTo>
                  <a:cubicBezTo>
                    <a:pt x="22638" y="28272"/>
                    <a:pt x="22430" y="28324"/>
                    <a:pt x="22119" y="28583"/>
                  </a:cubicBezTo>
                  <a:cubicBezTo>
                    <a:pt x="21833" y="28843"/>
                    <a:pt x="21652" y="29258"/>
                    <a:pt x="21158" y="29440"/>
                  </a:cubicBezTo>
                  <a:cubicBezTo>
                    <a:pt x="21288" y="29648"/>
                    <a:pt x="20795" y="29830"/>
                    <a:pt x="21158" y="29907"/>
                  </a:cubicBezTo>
                  <a:cubicBezTo>
                    <a:pt x="20925" y="30193"/>
                    <a:pt x="20743" y="30531"/>
                    <a:pt x="20431" y="30764"/>
                  </a:cubicBezTo>
                  <a:cubicBezTo>
                    <a:pt x="20509" y="31231"/>
                    <a:pt x="20535" y="31257"/>
                    <a:pt x="20328" y="31595"/>
                  </a:cubicBezTo>
                  <a:cubicBezTo>
                    <a:pt x="19886" y="31699"/>
                    <a:pt x="19808" y="31387"/>
                    <a:pt x="19367" y="31491"/>
                  </a:cubicBezTo>
                  <a:cubicBezTo>
                    <a:pt x="19445" y="31906"/>
                    <a:pt x="20068" y="31829"/>
                    <a:pt x="20198" y="32192"/>
                  </a:cubicBezTo>
                  <a:cubicBezTo>
                    <a:pt x="20250" y="32815"/>
                    <a:pt x="19575" y="32711"/>
                    <a:pt x="19237" y="32919"/>
                  </a:cubicBezTo>
                  <a:cubicBezTo>
                    <a:pt x="19289" y="33153"/>
                    <a:pt x="19782" y="32945"/>
                    <a:pt x="19601" y="33412"/>
                  </a:cubicBezTo>
                  <a:cubicBezTo>
                    <a:pt x="19393" y="33464"/>
                    <a:pt x="19367" y="33308"/>
                    <a:pt x="19367" y="33179"/>
                  </a:cubicBezTo>
                  <a:cubicBezTo>
                    <a:pt x="19159" y="33282"/>
                    <a:pt x="19211" y="33646"/>
                    <a:pt x="18770" y="33542"/>
                  </a:cubicBezTo>
                  <a:cubicBezTo>
                    <a:pt x="18874" y="34477"/>
                    <a:pt x="17861" y="34295"/>
                    <a:pt x="18147" y="35463"/>
                  </a:cubicBezTo>
                  <a:cubicBezTo>
                    <a:pt x="18978" y="35359"/>
                    <a:pt x="19107" y="35437"/>
                    <a:pt x="19601" y="35801"/>
                  </a:cubicBezTo>
                  <a:cubicBezTo>
                    <a:pt x="19419" y="35904"/>
                    <a:pt x="19445" y="36216"/>
                    <a:pt x="19367" y="36294"/>
                  </a:cubicBezTo>
                  <a:cubicBezTo>
                    <a:pt x="19185" y="36476"/>
                    <a:pt x="19030" y="36424"/>
                    <a:pt x="18874" y="36527"/>
                  </a:cubicBezTo>
                  <a:cubicBezTo>
                    <a:pt x="18822" y="36579"/>
                    <a:pt x="18433" y="36891"/>
                    <a:pt x="18407" y="37021"/>
                  </a:cubicBezTo>
                  <a:cubicBezTo>
                    <a:pt x="18381" y="37099"/>
                    <a:pt x="18588" y="37228"/>
                    <a:pt x="18510" y="37384"/>
                  </a:cubicBezTo>
                  <a:cubicBezTo>
                    <a:pt x="18484" y="37462"/>
                    <a:pt x="18069" y="37410"/>
                    <a:pt x="18147" y="37618"/>
                  </a:cubicBezTo>
                  <a:cubicBezTo>
                    <a:pt x="18225" y="37748"/>
                    <a:pt x="18433" y="37748"/>
                    <a:pt x="18407" y="37981"/>
                  </a:cubicBezTo>
                  <a:cubicBezTo>
                    <a:pt x="18225" y="38059"/>
                    <a:pt x="18069" y="38007"/>
                    <a:pt x="17913" y="38085"/>
                  </a:cubicBezTo>
                  <a:cubicBezTo>
                    <a:pt x="17809" y="38163"/>
                    <a:pt x="17861" y="38241"/>
                    <a:pt x="17913" y="38215"/>
                  </a:cubicBezTo>
                  <a:cubicBezTo>
                    <a:pt x="17861" y="38241"/>
                    <a:pt x="17160" y="38475"/>
                    <a:pt x="17083" y="38578"/>
                  </a:cubicBezTo>
                  <a:cubicBezTo>
                    <a:pt x="17005" y="38630"/>
                    <a:pt x="17109" y="38864"/>
                    <a:pt x="17083" y="38942"/>
                  </a:cubicBezTo>
                  <a:cubicBezTo>
                    <a:pt x="17057" y="38994"/>
                    <a:pt x="16667" y="39020"/>
                    <a:pt x="16823" y="39305"/>
                  </a:cubicBezTo>
                  <a:cubicBezTo>
                    <a:pt x="16641" y="39331"/>
                    <a:pt x="16615" y="39175"/>
                    <a:pt x="16485" y="39175"/>
                  </a:cubicBezTo>
                  <a:cubicBezTo>
                    <a:pt x="16330" y="39409"/>
                    <a:pt x="16174" y="39591"/>
                    <a:pt x="16122" y="39902"/>
                  </a:cubicBezTo>
                  <a:cubicBezTo>
                    <a:pt x="15447" y="39876"/>
                    <a:pt x="15395" y="40448"/>
                    <a:pt x="14928" y="40629"/>
                  </a:cubicBezTo>
                  <a:cubicBezTo>
                    <a:pt x="14980" y="40811"/>
                    <a:pt x="15291" y="40733"/>
                    <a:pt x="15161" y="41097"/>
                  </a:cubicBezTo>
                  <a:cubicBezTo>
                    <a:pt x="15110" y="41252"/>
                    <a:pt x="15058" y="41590"/>
                    <a:pt x="14798" y="41694"/>
                  </a:cubicBezTo>
                  <a:cubicBezTo>
                    <a:pt x="14694" y="41746"/>
                    <a:pt x="14512" y="41642"/>
                    <a:pt x="14435" y="41694"/>
                  </a:cubicBezTo>
                  <a:cubicBezTo>
                    <a:pt x="14149" y="41875"/>
                    <a:pt x="13967" y="42291"/>
                    <a:pt x="13708" y="42057"/>
                  </a:cubicBezTo>
                  <a:cubicBezTo>
                    <a:pt x="13474" y="42083"/>
                    <a:pt x="13682" y="42602"/>
                    <a:pt x="13474" y="42654"/>
                  </a:cubicBezTo>
                  <a:cubicBezTo>
                    <a:pt x="13162" y="42888"/>
                    <a:pt x="13059" y="42343"/>
                    <a:pt x="12747" y="42784"/>
                  </a:cubicBezTo>
                  <a:cubicBezTo>
                    <a:pt x="12721" y="42992"/>
                    <a:pt x="12851" y="43018"/>
                    <a:pt x="12981" y="43018"/>
                  </a:cubicBezTo>
                  <a:cubicBezTo>
                    <a:pt x="12565" y="43277"/>
                    <a:pt x="11942" y="43355"/>
                    <a:pt x="11683" y="43745"/>
                  </a:cubicBezTo>
                  <a:cubicBezTo>
                    <a:pt x="11761" y="44108"/>
                    <a:pt x="12046" y="43667"/>
                    <a:pt x="12280" y="43745"/>
                  </a:cubicBezTo>
                  <a:cubicBezTo>
                    <a:pt x="12072" y="44238"/>
                    <a:pt x="11501" y="44342"/>
                    <a:pt x="11319" y="44835"/>
                  </a:cubicBezTo>
                  <a:cubicBezTo>
                    <a:pt x="10852" y="44913"/>
                    <a:pt x="10411" y="44965"/>
                    <a:pt x="10359" y="45432"/>
                  </a:cubicBezTo>
                  <a:cubicBezTo>
                    <a:pt x="10203" y="45795"/>
                    <a:pt x="10203" y="45095"/>
                    <a:pt x="10359" y="45069"/>
                  </a:cubicBezTo>
                  <a:cubicBezTo>
                    <a:pt x="9917" y="44991"/>
                    <a:pt x="9710" y="45146"/>
                    <a:pt x="9502" y="45302"/>
                  </a:cubicBezTo>
                  <a:lnTo>
                    <a:pt x="9035" y="45666"/>
                  </a:lnTo>
                  <a:cubicBezTo>
                    <a:pt x="8879" y="45821"/>
                    <a:pt x="8801" y="46003"/>
                    <a:pt x="8438" y="45899"/>
                  </a:cubicBezTo>
                  <a:cubicBezTo>
                    <a:pt x="8334" y="46133"/>
                    <a:pt x="8256" y="46003"/>
                    <a:pt x="7944" y="46159"/>
                  </a:cubicBezTo>
                  <a:cubicBezTo>
                    <a:pt x="7892" y="46185"/>
                    <a:pt x="7555" y="46678"/>
                    <a:pt x="7347" y="46393"/>
                  </a:cubicBezTo>
                  <a:cubicBezTo>
                    <a:pt x="7295" y="46133"/>
                    <a:pt x="7503" y="46159"/>
                    <a:pt x="7711" y="46159"/>
                  </a:cubicBezTo>
                  <a:cubicBezTo>
                    <a:pt x="7581" y="46003"/>
                    <a:pt x="7581" y="45692"/>
                    <a:pt x="7347" y="45666"/>
                  </a:cubicBezTo>
                  <a:cubicBezTo>
                    <a:pt x="6958" y="45562"/>
                    <a:pt x="6958" y="45847"/>
                    <a:pt x="6750" y="45899"/>
                  </a:cubicBezTo>
                  <a:cubicBezTo>
                    <a:pt x="6750" y="46159"/>
                    <a:pt x="6724" y="46444"/>
                    <a:pt x="6620" y="46626"/>
                  </a:cubicBezTo>
                  <a:cubicBezTo>
                    <a:pt x="6568" y="46756"/>
                    <a:pt x="6335" y="46652"/>
                    <a:pt x="6257" y="46756"/>
                  </a:cubicBezTo>
                  <a:cubicBezTo>
                    <a:pt x="6127" y="46886"/>
                    <a:pt x="6335" y="47016"/>
                    <a:pt x="6153" y="47119"/>
                  </a:cubicBezTo>
                  <a:cubicBezTo>
                    <a:pt x="6023" y="47171"/>
                    <a:pt x="5790" y="47431"/>
                    <a:pt x="5660" y="47353"/>
                  </a:cubicBezTo>
                  <a:cubicBezTo>
                    <a:pt x="5322" y="46730"/>
                    <a:pt x="5530" y="46367"/>
                    <a:pt x="5893" y="45795"/>
                  </a:cubicBezTo>
                  <a:cubicBezTo>
                    <a:pt x="6075" y="45510"/>
                    <a:pt x="6049" y="45588"/>
                    <a:pt x="6491" y="45302"/>
                  </a:cubicBezTo>
                  <a:cubicBezTo>
                    <a:pt x="6802" y="45120"/>
                    <a:pt x="7140" y="44809"/>
                    <a:pt x="7711" y="44809"/>
                  </a:cubicBezTo>
                  <a:cubicBezTo>
                    <a:pt x="7944" y="45069"/>
                    <a:pt x="8126" y="45354"/>
                    <a:pt x="8412" y="45536"/>
                  </a:cubicBezTo>
                  <a:cubicBezTo>
                    <a:pt x="8567" y="45536"/>
                    <a:pt x="8515" y="45328"/>
                    <a:pt x="8541" y="45172"/>
                  </a:cubicBezTo>
                  <a:cubicBezTo>
                    <a:pt x="8645" y="45276"/>
                    <a:pt x="8879" y="45250"/>
                    <a:pt x="8905" y="45432"/>
                  </a:cubicBezTo>
                  <a:lnTo>
                    <a:pt x="9268" y="45302"/>
                  </a:lnTo>
                  <a:cubicBezTo>
                    <a:pt x="9320" y="44991"/>
                    <a:pt x="9216" y="44861"/>
                    <a:pt x="8905" y="44939"/>
                  </a:cubicBezTo>
                  <a:cubicBezTo>
                    <a:pt x="8775" y="44056"/>
                    <a:pt x="9113" y="44004"/>
                    <a:pt x="9632" y="43485"/>
                  </a:cubicBezTo>
                  <a:cubicBezTo>
                    <a:pt x="9710" y="43433"/>
                    <a:pt x="9788" y="43199"/>
                    <a:pt x="9865" y="43147"/>
                  </a:cubicBezTo>
                  <a:cubicBezTo>
                    <a:pt x="10281" y="42836"/>
                    <a:pt x="11060" y="42940"/>
                    <a:pt x="11189" y="42291"/>
                  </a:cubicBezTo>
                  <a:cubicBezTo>
                    <a:pt x="11371" y="42265"/>
                    <a:pt x="11397" y="42421"/>
                    <a:pt x="11553" y="42421"/>
                  </a:cubicBezTo>
                  <a:cubicBezTo>
                    <a:pt x="11890" y="42395"/>
                    <a:pt x="11761" y="41927"/>
                    <a:pt x="11787" y="41564"/>
                  </a:cubicBezTo>
                  <a:cubicBezTo>
                    <a:pt x="12176" y="41123"/>
                    <a:pt x="12617" y="40733"/>
                    <a:pt x="12981" y="40240"/>
                  </a:cubicBezTo>
                  <a:cubicBezTo>
                    <a:pt x="13240" y="40292"/>
                    <a:pt x="13630" y="40525"/>
                    <a:pt x="13708" y="40136"/>
                  </a:cubicBezTo>
                  <a:cubicBezTo>
                    <a:pt x="13526" y="40084"/>
                    <a:pt x="13500" y="39954"/>
                    <a:pt x="13214" y="39773"/>
                  </a:cubicBezTo>
                  <a:cubicBezTo>
                    <a:pt x="13370" y="39435"/>
                    <a:pt x="13344" y="38942"/>
                    <a:pt x="13344" y="38449"/>
                  </a:cubicBezTo>
                  <a:cubicBezTo>
                    <a:pt x="13630" y="38449"/>
                    <a:pt x="13682" y="38241"/>
                    <a:pt x="14071" y="38319"/>
                  </a:cubicBezTo>
                  <a:cubicBezTo>
                    <a:pt x="14045" y="38059"/>
                    <a:pt x="13760" y="38059"/>
                    <a:pt x="13474" y="38085"/>
                  </a:cubicBezTo>
                  <a:cubicBezTo>
                    <a:pt x="13344" y="37202"/>
                    <a:pt x="13863" y="36969"/>
                    <a:pt x="14305" y="36631"/>
                  </a:cubicBezTo>
                  <a:cubicBezTo>
                    <a:pt x="13967" y="36086"/>
                    <a:pt x="14538" y="35982"/>
                    <a:pt x="14435" y="35307"/>
                  </a:cubicBezTo>
                  <a:cubicBezTo>
                    <a:pt x="14123" y="35385"/>
                    <a:pt x="14149" y="35775"/>
                    <a:pt x="14071" y="36034"/>
                  </a:cubicBezTo>
                  <a:cubicBezTo>
                    <a:pt x="13552" y="36320"/>
                    <a:pt x="12955" y="36527"/>
                    <a:pt x="12513" y="36891"/>
                  </a:cubicBezTo>
                  <a:cubicBezTo>
                    <a:pt x="12098" y="36917"/>
                    <a:pt x="12150" y="36502"/>
                    <a:pt x="11890" y="36398"/>
                  </a:cubicBezTo>
                  <a:cubicBezTo>
                    <a:pt x="11813" y="36060"/>
                    <a:pt x="12150" y="36164"/>
                    <a:pt x="12150" y="35904"/>
                  </a:cubicBezTo>
                  <a:cubicBezTo>
                    <a:pt x="12513" y="35801"/>
                    <a:pt x="12306" y="36320"/>
                    <a:pt x="12617" y="36268"/>
                  </a:cubicBezTo>
                  <a:cubicBezTo>
                    <a:pt x="13085" y="35723"/>
                    <a:pt x="11864" y="35852"/>
                    <a:pt x="11890" y="35307"/>
                  </a:cubicBezTo>
                  <a:cubicBezTo>
                    <a:pt x="11631" y="35567"/>
                    <a:pt x="11838" y="36268"/>
                    <a:pt x="11293" y="35904"/>
                  </a:cubicBezTo>
                  <a:cubicBezTo>
                    <a:pt x="11527" y="36527"/>
                    <a:pt x="11034" y="36735"/>
                    <a:pt x="11423" y="37488"/>
                  </a:cubicBezTo>
                  <a:cubicBezTo>
                    <a:pt x="11060" y="37618"/>
                    <a:pt x="11008" y="37202"/>
                    <a:pt x="10826" y="36995"/>
                  </a:cubicBezTo>
                  <a:cubicBezTo>
                    <a:pt x="10696" y="36865"/>
                    <a:pt x="10411" y="36320"/>
                    <a:pt x="10203" y="36034"/>
                  </a:cubicBezTo>
                  <a:cubicBezTo>
                    <a:pt x="10047" y="36112"/>
                    <a:pt x="9917" y="36216"/>
                    <a:pt x="9865" y="36398"/>
                  </a:cubicBezTo>
                  <a:cubicBezTo>
                    <a:pt x="9606" y="36112"/>
                    <a:pt x="9268" y="35930"/>
                    <a:pt x="9009" y="35671"/>
                  </a:cubicBezTo>
                  <a:cubicBezTo>
                    <a:pt x="8697" y="36034"/>
                    <a:pt x="8230" y="36112"/>
                    <a:pt x="7815" y="36398"/>
                  </a:cubicBezTo>
                  <a:cubicBezTo>
                    <a:pt x="7555" y="36579"/>
                    <a:pt x="7347" y="36943"/>
                    <a:pt x="6984" y="36995"/>
                  </a:cubicBezTo>
                  <a:cubicBezTo>
                    <a:pt x="7191" y="36450"/>
                    <a:pt x="6802" y="36008"/>
                    <a:pt x="7217" y="35801"/>
                  </a:cubicBezTo>
                  <a:cubicBezTo>
                    <a:pt x="7140" y="35515"/>
                    <a:pt x="6802" y="35463"/>
                    <a:pt x="6724" y="35203"/>
                  </a:cubicBezTo>
                  <a:cubicBezTo>
                    <a:pt x="6724" y="34814"/>
                    <a:pt x="6984" y="34736"/>
                    <a:pt x="7088" y="34477"/>
                  </a:cubicBezTo>
                  <a:cubicBezTo>
                    <a:pt x="7243" y="34113"/>
                    <a:pt x="6880" y="33854"/>
                    <a:pt x="6724" y="33516"/>
                  </a:cubicBezTo>
                  <a:cubicBezTo>
                    <a:pt x="6698" y="33412"/>
                    <a:pt x="6776" y="33256"/>
                    <a:pt x="6724" y="33153"/>
                  </a:cubicBezTo>
                  <a:cubicBezTo>
                    <a:pt x="6698" y="33049"/>
                    <a:pt x="6517" y="32971"/>
                    <a:pt x="6491" y="32919"/>
                  </a:cubicBezTo>
                  <a:cubicBezTo>
                    <a:pt x="6439" y="32763"/>
                    <a:pt x="6517" y="32581"/>
                    <a:pt x="6491" y="32426"/>
                  </a:cubicBezTo>
                  <a:cubicBezTo>
                    <a:pt x="6465" y="32374"/>
                    <a:pt x="6257" y="32166"/>
                    <a:pt x="6257" y="32192"/>
                  </a:cubicBezTo>
                  <a:cubicBezTo>
                    <a:pt x="6257" y="31647"/>
                    <a:pt x="6620" y="31413"/>
                    <a:pt x="6984" y="30972"/>
                  </a:cubicBezTo>
                  <a:cubicBezTo>
                    <a:pt x="6880" y="30868"/>
                    <a:pt x="6750" y="30790"/>
                    <a:pt x="6620" y="30738"/>
                  </a:cubicBezTo>
                  <a:cubicBezTo>
                    <a:pt x="6309" y="31154"/>
                    <a:pt x="6205" y="31777"/>
                    <a:pt x="5764" y="32062"/>
                  </a:cubicBezTo>
                  <a:cubicBezTo>
                    <a:pt x="5764" y="32400"/>
                    <a:pt x="6179" y="32296"/>
                    <a:pt x="6023" y="32789"/>
                  </a:cubicBezTo>
                  <a:cubicBezTo>
                    <a:pt x="5893" y="33023"/>
                    <a:pt x="5790" y="32737"/>
                    <a:pt x="5660" y="32789"/>
                  </a:cubicBezTo>
                  <a:cubicBezTo>
                    <a:pt x="5270" y="32945"/>
                    <a:pt x="5011" y="33360"/>
                    <a:pt x="4440" y="33386"/>
                  </a:cubicBezTo>
                  <a:cubicBezTo>
                    <a:pt x="4206" y="33412"/>
                    <a:pt x="4050" y="33179"/>
                    <a:pt x="3739" y="33282"/>
                  </a:cubicBezTo>
                  <a:cubicBezTo>
                    <a:pt x="3531" y="33023"/>
                    <a:pt x="3739" y="33127"/>
                    <a:pt x="3739" y="32789"/>
                  </a:cubicBezTo>
                  <a:cubicBezTo>
                    <a:pt x="3505" y="32400"/>
                    <a:pt x="3012" y="32296"/>
                    <a:pt x="3012" y="31699"/>
                  </a:cubicBezTo>
                  <a:cubicBezTo>
                    <a:pt x="2519" y="32114"/>
                    <a:pt x="2648" y="31102"/>
                    <a:pt x="2181" y="31102"/>
                  </a:cubicBezTo>
                  <a:cubicBezTo>
                    <a:pt x="2389" y="30816"/>
                    <a:pt x="2700" y="30608"/>
                    <a:pt x="2882" y="30271"/>
                  </a:cubicBezTo>
                  <a:cubicBezTo>
                    <a:pt x="3116" y="30323"/>
                    <a:pt x="3194" y="30531"/>
                    <a:pt x="3479" y="30505"/>
                  </a:cubicBezTo>
                  <a:cubicBezTo>
                    <a:pt x="3583" y="30894"/>
                    <a:pt x="3297" y="30868"/>
                    <a:pt x="3245" y="31102"/>
                  </a:cubicBezTo>
                  <a:cubicBezTo>
                    <a:pt x="3687" y="31128"/>
                    <a:pt x="3687" y="30738"/>
                    <a:pt x="4102" y="30738"/>
                  </a:cubicBezTo>
                  <a:cubicBezTo>
                    <a:pt x="4050" y="30998"/>
                    <a:pt x="4180" y="31076"/>
                    <a:pt x="4206" y="31231"/>
                  </a:cubicBezTo>
                  <a:cubicBezTo>
                    <a:pt x="5141" y="31128"/>
                    <a:pt x="4595" y="30479"/>
                    <a:pt x="4440" y="29907"/>
                  </a:cubicBezTo>
                  <a:cubicBezTo>
                    <a:pt x="3869" y="30531"/>
                    <a:pt x="3375" y="29933"/>
                    <a:pt x="2519" y="29907"/>
                  </a:cubicBezTo>
                  <a:cubicBezTo>
                    <a:pt x="2570" y="29648"/>
                    <a:pt x="3064" y="29882"/>
                    <a:pt x="3012" y="29544"/>
                  </a:cubicBezTo>
                  <a:cubicBezTo>
                    <a:pt x="2986" y="29388"/>
                    <a:pt x="2726" y="29440"/>
                    <a:pt x="2519" y="29440"/>
                  </a:cubicBezTo>
                  <a:cubicBezTo>
                    <a:pt x="2674" y="29388"/>
                    <a:pt x="2674" y="28843"/>
                    <a:pt x="2519" y="29181"/>
                  </a:cubicBezTo>
                  <a:cubicBezTo>
                    <a:pt x="2077" y="28635"/>
                    <a:pt x="3194" y="28661"/>
                    <a:pt x="3142" y="28116"/>
                  </a:cubicBezTo>
                  <a:cubicBezTo>
                    <a:pt x="2960" y="27909"/>
                    <a:pt x="2596" y="28506"/>
                    <a:pt x="2285" y="28583"/>
                  </a:cubicBezTo>
                  <a:cubicBezTo>
                    <a:pt x="2311" y="28973"/>
                    <a:pt x="1973" y="28999"/>
                    <a:pt x="2051" y="29440"/>
                  </a:cubicBezTo>
                  <a:cubicBezTo>
                    <a:pt x="1792" y="29336"/>
                    <a:pt x="2077" y="28687"/>
                    <a:pt x="1558" y="28817"/>
                  </a:cubicBezTo>
                  <a:cubicBezTo>
                    <a:pt x="1428" y="28376"/>
                    <a:pt x="1999" y="28402"/>
                    <a:pt x="1688" y="28116"/>
                  </a:cubicBezTo>
                  <a:lnTo>
                    <a:pt x="1818" y="27857"/>
                  </a:lnTo>
                  <a:cubicBezTo>
                    <a:pt x="1740" y="27701"/>
                    <a:pt x="1636" y="27571"/>
                    <a:pt x="1454" y="27519"/>
                  </a:cubicBezTo>
                  <a:cubicBezTo>
                    <a:pt x="1480" y="27337"/>
                    <a:pt x="1740" y="27415"/>
                    <a:pt x="1921" y="27389"/>
                  </a:cubicBezTo>
                  <a:cubicBezTo>
                    <a:pt x="1818" y="26351"/>
                    <a:pt x="2493" y="26091"/>
                    <a:pt x="2778" y="25468"/>
                  </a:cubicBezTo>
                  <a:cubicBezTo>
                    <a:pt x="3271" y="25364"/>
                    <a:pt x="3194" y="25858"/>
                    <a:pt x="3739" y="25702"/>
                  </a:cubicBezTo>
                  <a:cubicBezTo>
                    <a:pt x="3661" y="25546"/>
                    <a:pt x="3479" y="25468"/>
                    <a:pt x="3245" y="25468"/>
                  </a:cubicBezTo>
                  <a:cubicBezTo>
                    <a:pt x="3219" y="25079"/>
                    <a:pt x="3713" y="25209"/>
                    <a:pt x="3739" y="24871"/>
                  </a:cubicBezTo>
                  <a:cubicBezTo>
                    <a:pt x="3713" y="24715"/>
                    <a:pt x="3505" y="24741"/>
                    <a:pt x="3505" y="24871"/>
                  </a:cubicBezTo>
                  <a:cubicBezTo>
                    <a:pt x="3245" y="24793"/>
                    <a:pt x="3375" y="24118"/>
                    <a:pt x="3505" y="24014"/>
                  </a:cubicBezTo>
                  <a:cubicBezTo>
                    <a:pt x="3739" y="23962"/>
                    <a:pt x="3817" y="24092"/>
                    <a:pt x="3972" y="24144"/>
                  </a:cubicBezTo>
                  <a:cubicBezTo>
                    <a:pt x="4310" y="24040"/>
                    <a:pt x="3661" y="23911"/>
                    <a:pt x="3869" y="23547"/>
                  </a:cubicBezTo>
                  <a:cubicBezTo>
                    <a:pt x="4154" y="23262"/>
                    <a:pt x="4595" y="23521"/>
                    <a:pt x="4829" y="23651"/>
                  </a:cubicBezTo>
                  <a:cubicBezTo>
                    <a:pt x="4751" y="23833"/>
                    <a:pt x="4647" y="23962"/>
                    <a:pt x="4569" y="24144"/>
                  </a:cubicBezTo>
                  <a:cubicBezTo>
                    <a:pt x="4959" y="23911"/>
                    <a:pt x="5322" y="24144"/>
                    <a:pt x="5660" y="24014"/>
                  </a:cubicBezTo>
                  <a:cubicBezTo>
                    <a:pt x="6205" y="23833"/>
                    <a:pt x="6361" y="23158"/>
                    <a:pt x="6750" y="22820"/>
                  </a:cubicBezTo>
                  <a:cubicBezTo>
                    <a:pt x="7166" y="22924"/>
                    <a:pt x="7607" y="23028"/>
                    <a:pt x="7944" y="22924"/>
                  </a:cubicBezTo>
                  <a:cubicBezTo>
                    <a:pt x="8256" y="22846"/>
                    <a:pt x="8723" y="22249"/>
                    <a:pt x="8775" y="21964"/>
                  </a:cubicBezTo>
                  <a:cubicBezTo>
                    <a:pt x="8801" y="21834"/>
                    <a:pt x="8593" y="21600"/>
                    <a:pt x="8541" y="21263"/>
                  </a:cubicBezTo>
                  <a:cubicBezTo>
                    <a:pt x="8515" y="21081"/>
                    <a:pt x="8593" y="20821"/>
                    <a:pt x="8541" y="20640"/>
                  </a:cubicBezTo>
                  <a:cubicBezTo>
                    <a:pt x="8386" y="20224"/>
                    <a:pt x="8022" y="20094"/>
                    <a:pt x="7944" y="19809"/>
                  </a:cubicBezTo>
                  <a:cubicBezTo>
                    <a:pt x="8308" y="20042"/>
                    <a:pt x="8723" y="19653"/>
                    <a:pt x="8775" y="19316"/>
                  </a:cubicBezTo>
                  <a:cubicBezTo>
                    <a:pt x="8853" y="18952"/>
                    <a:pt x="8256" y="18744"/>
                    <a:pt x="8541" y="18485"/>
                  </a:cubicBezTo>
                  <a:cubicBezTo>
                    <a:pt x="8022" y="18355"/>
                    <a:pt x="7996" y="18744"/>
                    <a:pt x="7815" y="18978"/>
                  </a:cubicBezTo>
                  <a:cubicBezTo>
                    <a:pt x="7633" y="18433"/>
                    <a:pt x="6517" y="19445"/>
                    <a:pt x="6257" y="19939"/>
                  </a:cubicBezTo>
                  <a:cubicBezTo>
                    <a:pt x="5945" y="19783"/>
                    <a:pt x="6075" y="19238"/>
                    <a:pt x="5530" y="19316"/>
                  </a:cubicBezTo>
                  <a:cubicBezTo>
                    <a:pt x="5374" y="19341"/>
                    <a:pt x="5426" y="19575"/>
                    <a:pt x="5530" y="19575"/>
                  </a:cubicBezTo>
                  <a:cubicBezTo>
                    <a:pt x="5478" y="19809"/>
                    <a:pt x="5348" y="19471"/>
                    <a:pt x="5296" y="19445"/>
                  </a:cubicBezTo>
                  <a:cubicBezTo>
                    <a:pt x="4725" y="19316"/>
                    <a:pt x="3946" y="19627"/>
                    <a:pt x="3245" y="19575"/>
                  </a:cubicBezTo>
                  <a:cubicBezTo>
                    <a:pt x="2596" y="19497"/>
                    <a:pt x="2311" y="19160"/>
                    <a:pt x="1818" y="19082"/>
                  </a:cubicBezTo>
                  <a:cubicBezTo>
                    <a:pt x="1714" y="18666"/>
                    <a:pt x="1896" y="18069"/>
                    <a:pt x="1454" y="17758"/>
                  </a:cubicBezTo>
                  <a:cubicBezTo>
                    <a:pt x="1740" y="17654"/>
                    <a:pt x="1818" y="17317"/>
                    <a:pt x="2285" y="17394"/>
                  </a:cubicBezTo>
                  <a:cubicBezTo>
                    <a:pt x="2207" y="16693"/>
                    <a:pt x="1246" y="16927"/>
                    <a:pt x="623" y="16564"/>
                  </a:cubicBezTo>
                  <a:cubicBezTo>
                    <a:pt x="312" y="16382"/>
                    <a:pt x="364" y="16044"/>
                    <a:pt x="0" y="15941"/>
                  </a:cubicBezTo>
                  <a:cubicBezTo>
                    <a:pt x="312" y="15759"/>
                    <a:pt x="857" y="15837"/>
                    <a:pt x="857" y="15344"/>
                  </a:cubicBezTo>
                  <a:cubicBezTo>
                    <a:pt x="1480" y="15759"/>
                    <a:pt x="1636" y="14798"/>
                    <a:pt x="2181" y="14746"/>
                  </a:cubicBezTo>
                  <a:cubicBezTo>
                    <a:pt x="2545" y="14695"/>
                    <a:pt x="2596" y="14954"/>
                    <a:pt x="3012" y="14876"/>
                  </a:cubicBezTo>
                  <a:cubicBezTo>
                    <a:pt x="3271" y="14850"/>
                    <a:pt x="2856" y="14565"/>
                    <a:pt x="3012" y="14253"/>
                  </a:cubicBezTo>
                  <a:cubicBezTo>
                    <a:pt x="3271" y="14149"/>
                    <a:pt x="3427" y="13942"/>
                    <a:pt x="3869" y="14020"/>
                  </a:cubicBezTo>
                  <a:cubicBezTo>
                    <a:pt x="4102" y="13760"/>
                    <a:pt x="4751" y="13474"/>
                    <a:pt x="5193" y="13786"/>
                  </a:cubicBezTo>
                  <a:cubicBezTo>
                    <a:pt x="5037" y="14097"/>
                    <a:pt x="5115" y="14617"/>
                    <a:pt x="4699" y="14617"/>
                  </a:cubicBezTo>
                  <a:cubicBezTo>
                    <a:pt x="4881" y="14798"/>
                    <a:pt x="5115" y="14928"/>
                    <a:pt x="5193" y="15240"/>
                  </a:cubicBezTo>
                  <a:cubicBezTo>
                    <a:pt x="5504" y="15395"/>
                    <a:pt x="6153" y="14980"/>
                    <a:pt x="6387" y="15240"/>
                  </a:cubicBezTo>
                  <a:cubicBezTo>
                    <a:pt x="6387" y="15240"/>
                    <a:pt x="6361" y="15473"/>
                    <a:pt x="6387" y="15473"/>
                  </a:cubicBezTo>
                  <a:cubicBezTo>
                    <a:pt x="6620" y="15499"/>
                    <a:pt x="7166" y="15058"/>
                    <a:pt x="7347" y="15577"/>
                  </a:cubicBezTo>
                  <a:cubicBezTo>
                    <a:pt x="7711" y="15473"/>
                    <a:pt x="7633" y="14928"/>
                    <a:pt x="7944" y="14746"/>
                  </a:cubicBezTo>
                  <a:cubicBezTo>
                    <a:pt x="8360" y="14565"/>
                    <a:pt x="8022" y="15162"/>
                    <a:pt x="8308" y="15110"/>
                  </a:cubicBezTo>
                  <a:cubicBezTo>
                    <a:pt x="8515" y="15006"/>
                    <a:pt x="8619" y="14695"/>
                    <a:pt x="8412" y="14513"/>
                  </a:cubicBezTo>
                  <a:lnTo>
                    <a:pt x="8541" y="14383"/>
                  </a:lnTo>
                  <a:cubicBezTo>
                    <a:pt x="8879" y="14383"/>
                    <a:pt x="9320" y="14461"/>
                    <a:pt x="9502" y="14253"/>
                  </a:cubicBezTo>
                  <a:cubicBezTo>
                    <a:pt x="9554" y="13890"/>
                    <a:pt x="9320" y="13786"/>
                    <a:pt x="9268" y="13552"/>
                  </a:cubicBezTo>
                  <a:cubicBezTo>
                    <a:pt x="8957" y="13552"/>
                    <a:pt x="8697" y="13552"/>
                    <a:pt x="8541" y="13422"/>
                  </a:cubicBezTo>
                  <a:cubicBezTo>
                    <a:pt x="8126" y="13345"/>
                    <a:pt x="8256" y="13838"/>
                    <a:pt x="7815" y="13786"/>
                  </a:cubicBezTo>
                  <a:cubicBezTo>
                    <a:pt x="7918" y="13448"/>
                    <a:pt x="7581" y="13526"/>
                    <a:pt x="7581" y="13293"/>
                  </a:cubicBezTo>
                  <a:cubicBezTo>
                    <a:pt x="7477" y="12851"/>
                    <a:pt x="7970" y="12747"/>
                    <a:pt x="7711" y="12462"/>
                  </a:cubicBezTo>
                  <a:cubicBezTo>
                    <a:pt x="7477" y="12228"/>
                    <a:pt x="6854" y="12410"/>
                    <a:pt x="6984" y="11865"/>
                  </a:cubicBezTo>
                  <a:cubicBezTo>
                    <a:pt x="6776" y="12332"/>
                    <a:pt x="6049" y="12254"/>
                    <a:pt x="5530" y="12098"/>
                  </a:cubicBezTo>
                  <a:cubicBezTo>
                    <a:pt x="5400" y="10048"/>
                    <a:pt x="3843" y="9476"/>
                    <a:pt x="2778" y="8360"/>
                  </a:cubicBezTo>
                  <a:cubicBezTo>
                    <a:pt x="3012" y="7945"/>
                    <a:pt x="3090" y="7400"/>
                    <a:pt x="3245" y="6932"/>
                  </a:cubicBezTo>
                  <a:cubicBezTo>
                    <a:pt x="4985" y="7062"/>
                    <a:pt x="5660" y="6880"/>
                    <a:pt x="6257" y="5842"/>
                  </a:cubicBezTo>
                  <a:cubicBezTo>
                    <a:pt x="6309" y="5738"/>
                    <a:pt x="6465" y="5530"/>
                    <a:pt x="6491" y="5478"/>
                  </a:cubicBezTo>
                  <a:cubicBezTo>
                    <a:pt x="6568" y="5271"/>
                    <a:pt x="6491" y="4907"/>
                    <a:pt x="6620" y="4648"/>
                  </a:cubicBezTo>
                  <a:cubicBezTo>
                    <a:pt x="6854" y="4103"/>
                    <a:pt x="7373" y="3843"/>
                    <a:pt x="7451" y="3324"/>
                  </a:cubicBezTo>
                  <a:cubicBezTo>
                    <a:pt x="8438" y="3324"/>
                    <a:pt x="8957" y="2882"/>
                    <a:pt x="9372" y="2363"/>
                  </a:cubicBezTo>
                  <a:cubicBezTo>
                    <a:pt x="9658" y="2389"/>
                    <a:pt x="9450" y="2882"/>
                    <a:pt x="9372" y="2960"/>
                  </a:cubicBezTo>
                  <a:cubicBezTo>
                    <a:pt x="9580" y="2908"/>
                    <a:pt x="9580" y="3064"/>
                    <a:pt x="9736" y="3064"/>
                  </a:cubicBezTo>
                  <a:cubicBezTo>
                    <a:pt x="9839" y="2727"/>
                    <a:pt x="10047" y="2493"/>
                    <a:pt x="10333" y="2363"/>
                  </a:cubicBezTo>
                  <a:cubicBezTo>
                    <a:pt x="10151" y="2130"/>
                    <a:pt x="9969" y="2441"/>
                    <a:pt x="9736" y="2104"/>
                  </a:cubicBezTo>
                  <a:cubicBezTo>
                    <a:pt x="9684" y="1740"/>
                    <a:pt x="10073" y="1792"/>
                    <a:pt x="10099" y="1506"/>
                  </a:cubicBezTo>
                  <a:cubicBezTo>
                    <a:pt x="10229" y="1532"/>
                    <a:pt x="10203" y="1714"/>
                    <a:pt x="10229" y="1870"/>
                  </a:cubicBezTo>
                  <a:cubicBezTo>
                    <a:pt x="10618" y="1584"/>
                    <a:pt x="11138" y="1714"/>
                    <a:pt x="11553" y="1506"/>
                  </a:cubicBezTo>
                  <a:cubicBezTo>
                    <a:pt x="12124" y="1221"/>
                    <a:pt x="12462" y="650"/>
                    <a:pt x="12747" y="53"/>
                  </a:cubicBezTo>
                  <a:cubicBezTo>
                    <a:pt x="13240" y="1"/>
                    <a:pt x="13111" y="572"/>
                    <a:pt x="13708" y="416"/>
                  </a:cubicBezTo>
                  <a:cubicBezTo>
                    <a:pt x="13811" y="883"/>
                    <a:pt x="13448" y="883"/>
                    <a:pt x="13214" y="1013"/>
                  </a:cubicBezTo>
                  <a:cubicBezTo>
                    <a:pt x="13292" y="1195"/>
                    <a:pt x="13396" y="1325"/>
                    <a:pt x="13578" y="1377"/>
                  </a:cubicBezTo>
                  <a:cubicBezTo>
                    <a:pt x="13993" y="1351"/>
                    <a:pt x="14097" y="1013"/>
                    <a:pt x="14175" y="650"/>
                  </a:cubicBezTo>
                  <a:cubicBezTo>
                    <a:pt x="14357" y="650"/>
                    <a:pt x="14564" y="1169"/>
                    <a:pt x="14538" y="650"/>
                  </a:cubicBezTo>
                  <a:cubicBezTo>
                    <a:pt x="14746" y="857"/>
                    <a:pt x="14642" y="1377"/>
                    <a:pt x="15032" y="1377"/>
                  </a:cubicBezTo>
                  <a:cubicBezTo>
                    <a:pt x="15421" y="1429"/>
                    <a:pt x="15525" y="1169"/>
                    <a:pt x="15733" y="1013"/>
                  </a:cubicBezTo>
                  <a:cubicBezTo>
                    <a:pt x="16174" y="883"/>
                    <a:pt x="16693" y="1273"/>
                    <a:pt x="16823" y="1013"/>
                  </a:cubicBezTo>
                  <a:cubicBezTo>
                    <a:pt x="16979" y="1195"/>
                    <a:pt x="16849" y="1532"/>
                    <a:pt x="16823" y="1740"/>
                  </a:cubicBezTo>
                  <a:cubicBezTo>
                    <a:pt x="17394" y="1896"/>
                    <a:pt x="18251" y="2597"/>
                    <a:pt x="18744" y="1870"/>
                  </a:cubicBezTo>
                  <a:cubicBezTo>
                    <a:pt x="18926" y="1792"/>
                    <a:pt x="18952" y="2026"/>
                    <a:pt x="19107" y="2000"/>
                  </a:cubicBezTo>
                  <a:cubicBezTo>
                    <a:pt x="19341" y="1922"/>
                    <a:pt x="19497" y="1688"/>
                    <a:pt x="19705" y="1636"/>
                  </a:cubicBezTo>
                  <a:cubicBezTo>
                    <a:pt x="19756" y="1610"/>
                    <a:pt x="19912" y="1766"/>
                    <a:pt x="20068" y="1740"/>
                  </a:cubicBezTo>
                  <a:cubicBezTo>
                    <a:pt x="20094" y="1740"/>
                    <a:pt x="20821" y="1584"/>
                    <a:pt x="20899" y="2000"/>
                  </a:cubicBezTo>
                  <a:cubicBezTo>
                    <a:pt x="21340" y="1714"/>
                    <a:pt x="21833" y="2207"/>
                    <a:pt x="22353" y="2233"/>
                  </a:cubicBezTo>
                  <a:cubicBezTo>
                    <a:pt x="22664" y="2233"/>
                    <a:pt x="23079" y="1922"/>
                    <a:pt x="23547" y="2000"/>
                  </a:cubicBezTo>
                  <a:cubicBezTo>
                    <a:pt x="23832" y="2026"/>
                    <a:pt x="24092" y="2363"/>
                    <a:pt x="24378" y="2337"/>
                  </a:cubicBezTo>
                  <a:cubicBezTo>
                    <a:pt x="24715" y="2337"/>
                    <a:pt x="25364" y="2078"/>
                    <a:pt x="25468" y="2000"/>
                  </a:cubicBezTo>
                  <a:cubicBezTo>
                    <a:pt x="25572" y="1922"/>
                    <a:pt x="25598" y="1818"/>
                    <a:pt x="25598" y="1636"/>
                  </a:cubicBezTo>
                  <a:cubicBezTo>
                    <a:pt x="25831" y="1480"/>
                    <a:pt x="25961" y="1766"/>
                    <a:pt x="26195" y="1740"/>
                  </a:cubicBezTo>
                  <a:cubicBezTo>
                    <a:pt x="26506" y="1714"/>
                    <a:pt x="26402" y="1455"/>
                    <a:pt x="26662" y="1506"/>
                  </a:cubicBezTo>
                  <a:cubicBezTo>
                    <a:pt x="26870" y="1532"/>
                    <a:pt x="27000" y="1792"/>
                    <a:pt x="27155" y="1870"/>
                  </a:cubicBezTo>
                  <a:cubicBezTo>
                    <a:pt x="27259" y="1922"/>
                    <a:pt x="27415" y="1818"/>
                    <a:pt x="27519" y="1870"/>
                  </a:cubicBezTo>
                  <a:cubicBezTo>
                    <a:pt x="27571" y="1896"/>
                    <a:pt x="27597" y="2104"/>
                    <a:pt x="27623" y="2104"/>
                  </a:cubicBezTo>
                  <a:cubicBezTo>
                    <a:pt x="27700" y="2130"/>
                    <a:pt x="27856" y="1948"/>
                    <a:pt x="27986" y="2000"/>
                  </a:cubicBezTo>
                  <a:cubicBezTo>
                    <a:pt x="28012" y="2000"/>
                    <a:pt x="28272" y="2415"/>
                    <a:pt x="28713" y="2233"/>
                  </a:cubicBezTo>
                  <a:cubicBezTo>
                    <a:pt x="29336" y="4154"/>
                    <a:pt x="29881" y="6439"/>
                    <a:pt x="30504" y="8490"/>
                  </a:cubicBezTo>
                  <a:cubicBezTo>
                    <a:pt x="30660" y="8957"/>
                    <a:pt x="30894" y="9840"/>
                    <a:pt x="31127" y="10515"/>
                  </a:cubicBezTo>
                  <a:cubicBezTo>
                    <a:pt x="31387" y="11372"/>
                    <a:pt x="31776" y="12721"/>
                    <a:pt x="32088" y="13786"/>
                  </a:cubicBezTo>
                  <a:cubicBezTo>
                    <a:pt x="32996" y="16979"/>
                    <a:pt x="34113" y="20691"/>
                    <a:pt x="35073" y="23988"/>
                  </a:cubicBezTo>
                  <a:cubicBezTo>
                    <a:pt x="35229" y="24534"/>
                    <a:pt x="35541" y="25286"/>
                    <a:pt x="35696" y="26039"/>
                  </a:cubicBezTo>
                  <a:cubicBezTo>
                    <a:pt x="35748" y="26325"/>
                    <a:pt x="35956" y="26610"/>
                    <a:pt x="36034" y="26896"/>
                  </a:cubicBezTo>
                  <a:cubicBezTo>
                    <a:pt x="36190" y="27389"/>
                    <a:pt x="36138" y="27960"/>
                    <a:pt x="36527" y="28324"/>
                  </a:cubicBezTo>
                  <a:cubicBezTo>
                    <a:pt x="37228" y="28506"/>
                    <a:pt x="37332" y="27909"/>
                    <a:pt x="37851" y="28220"/>
                  </a:cubicBezTo>
                  <a:cubicBezTo>
                    <a:pt x="38292" y="28012"/>
                    <a:pt x="38760" y="27234"/>
                    <a:pt x="39045" y="27493"/>
                  </a:cubicBezTo>
                  <a:cubicBezTo>
                    <a:pt x="39201" y="27623"/>
                    <a:pt x="39071" y="27857"/>
                    <a:pt x="39071" y="28038"/>
                  </a:cubicBezTo>
                  <a:lnTo>
                    <a:pt x="39461" y="28454"/>
                  </a:ln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158"/>
            <p:cNvSpPr/>
            <p:nvPr/>
          </p:nvSpPr>
          <p:spPr>
            <a:xfrm>
              <a:off x="1348575" y="4477100"/>
              <a:ext cx="161650" cy="81150"/>
            </a:xfrm>
            <a:custGeom>
              <a:avLst/>
              <a:gdLst/>
              <a:ahLst/>
              <a:cxnLst/>
              <a:rect l="l" t="t" r="r" b="b"/>
              <a:pathLst>
                <a:path w="6466" h="3246" extrusionOk="0">
                  <a:moveTo>
                    <a:pt x="4310" y="1558"/>
                  </a:moveTo>
                  <a:cubicBezTo>
                    <a:pt x="3999" y="1506"/>
                    <a:pt x="4206" y="1999"/>
                    <a:pt x="3973" y="2051"/>
                  </a:cubicBezTo>
                  <a:cubicBezTo>
                    <a:pt x="3843" y="1636"/>
                    <a:pt x="3480" y="1480"/>
                    <a:pt x="3350" y="1091"/>
                  </a:cubicBezTo>
                  <a:cubicBezTo>
                    <a:pt x="2519" y="857"/>
                    <a:pt x="1948" y="338"/>
                    <a:pt x="1195" y="0"/>
                  </a:cubicBezTo>
                  <a:lnTo>
                    <a:pt x="1065" y="0"/>
                  </a:lnTo>
                  <a:cubicBezTo>
                    <a:pt x="1273" y="468"/>
                    <a:pt x="572" y="52"/>
                    <a:pt x="598" y="364"/>
                  </a:cubicBezTo>
                  <a:cubicBezTo>
                    <a:pt x="780" y="286"/>
                    <a:pt x="780" y="935"/>
                    <a:pt x="598" y="831"/>
                  </a:cubicBezTo>
                  <a:cubicBezTo>
                    <a:pt x="572" y="753"/>
                    <a:pt x="598" y="598"/>
                    <a:pt x="468" y="598"/>
                  </a:cubicBezTo>
                  <a:lnTo>
                    <a:pt x="442" y="338"/>
                  </a:lnTo>
                  <a:cubicBezTo>
                    <a:pt x="312" y="338"/>
                    <a:pt x="286" y="494"/>
                    <a:pt x="312" y="520"/>
                  </a:cubicBezTo>
                  <a:cubicBezTo>
                    <a:pt x="338" y="624"/>
                    <a:pt x="442" y="650"/>
                    <a:pt x="468" y="727"/>
                  </a:cubicBezTo>
                  <a:cubicBezTo>
                    <a:pt x="468" y="727"/>
                    <a:pt x="260" y="675"/>
                    <a:pt x="209" y="727"/>
                  </a:cubicBezTo>
                  <a:cubicBezTo>
                    <a:pt x="1" y="909"/>
                    <a:pt x="338" y="1195"/>
                    <a:pt x="234" y="1324"/>
                  </a:cubicBezTo>
                  <a:cubicBezTo>
                    <a:pt x="1013" y="1350"/>
                    <a:pt x="1688" y="1870"/>
                    <a:pt x="2389" y="1558"/>
                  </a:cubicBezTo>
                  <a:cubicBezTo>
                    <a:pt x="2545" y="2103"/>
                    <a:pt x="3480" y="1844"/>
                    <a:pt x="3480" y="2545"/>
                  </a:cubicBezTo>
                  <a:cubicBezTo>
                    <a:pt x="3869" y="2467"/>
                    <a:pt x="3947" y="2804"/>
                    <a:pt x="4206" y="2545"/>
                  </a:cubicBezTo>
                  <a:cubicBezTo>
                    <a:pt x="4336" y="2571"/>
                    <a:pt x="4232" y="2908"/>
                    <a:pt x="4206" y="2882"/>
                  </a:cubicBezTo>
                  <a:cubicBezTo>
                    <a:pt x="4570" y="3116"/>
                    <a:pt x="5401" y="2934"/>
                    <a:pt x="5764" y="3246"/>
                  </a:cubicBezTo>
                  <a:cubicBezTo>
                    <a:pt x="5582" y="2545"/>
                    <a:pt x="5712" y="2700"/>
                    <a:pt x="6361" y="2778"/>
                  </a:cubicBezTo>
                  <a:cubicBezTo>
                    <a:pt x="6465" y="2389"/>
                    <a:pt x="6024" y="2545"/>
                    <a:pt x="6128" y="2155"/>
                  </a:cubicBezTo>
                  <a:cubicBezTo>
                    <a:pt x="5582" y="2337"/>
                    <a:pt x="5479" y="2207"/>
                    <a:pt x="5297" y="1818"/>
                  </a:cubicBezTo>
                  <a:cubicBezTo>
                    <a:pt x="4856" y="1688"/>
                    <a:pt x="4648" y="2025"/>
                    <a:pt x="4440" y="1818"/>
                  </a:cubicBezTo>
                  <a:lnTo>
                    <a:pt x="4440" y="1688"/>
                  </a:ln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158"/>
            <p:cNvSpPr/>
            <p:nvPr/>
          </p:nvSpPr>
          <p:spPr>
            <a:xfrm>
              <a:off x="1456325" y="4506950"/>
              <a:ext cx="9100" cy="12350"/>
            </a:xfrm>
            <a:custGeom>
              <a:avLst/>
              <a:gdLst/>
              <a:ahLst/>
              <a:cxnLst/>
              <a:rect l="l" t="t" r="r" b="b"/>
              <a:pathLst>
                <a:path w="364" h="494" extrusionOk="0">
                  <a:moveTo>
                    <a:pt x="0" y="494"/>
                  </a:moveTo>
                  <a:cubicBezTo>
                    <a:pt x="78" y="286"/>
                    <a:pt x="130" y="79"/>
                    <a:pt x="364" y="1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158"/>
            <p:cNvSpPr/>
            <p:nvPr/>
          </p:nvSpPr>
          <p:spPr>
            <a:xfrm>
              <a:off x="1720475" y="4641300"/>
              <a:ext cx="18850" cy="24050"/>
            </a:xfrm>
            <a:custGeom>
              <a:avLst/>
              <a:gdLst/>
              <a:ahLst/>
              <a:cxnLst/>
              <a:rect l="l" t="t" r="r" b="b"/>
              <a:pathLst>
                <a:path w="754" h="962" extrusionOk="0">
                  <a:moveTo>
                    <a:pt x="390" y="1"/>
                  </a:moveTo>
                  <a:cubicBezTo>
                    <a:pt x="234" y="312"/>
                    <a:pt x="753" y="546"/>
                    <a:pt x="390" y="961"/>
                  </a:cubicBezTo>
                  <a:cubicBezTo>
                    <a:pt x="390" y="961"/>
                    <a:pt x="0" y="909"/>
                    <a:pt x="182" y="572"/>
                  </a:cubicBezTo>
                  <a:cubicBezTo>
                    <a:pt x="364" y="234"/>
                    <a:pt x="390" y="1"/>
                    <a:pt x="390" y="1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158"/>
            <p:cNvSpPr/>
            <p:nvPr/>
          </p:nvSpPr>
          <p:spPr>
            <a:xfrm>
              <a:off x="1578325" y="4499825"/>
              <a:ext cx="239525" cy="197975"/>
            </a:xfrm>
            <a:custGeom>
              <a:avLst/>
              <a:gdLst/>
              <a:ahLst/>
              <a:cxnLst/>
              <a:rect l="l" t="t" r="r" b="b"/>
              <a:pathLst>
                <a:path w="9581" h="7919" extrusionOk="0">
                  <a:moveTo>
                    <a:pt x="8957" y="7503"/>
                  </a:moveTo>
                  <a:cubicBezTo>
                    <a:pt x="9165" y="7529"/>
                    <a:pt x="9035" y="7918"/>
                    <a:pt x="9321" y="7866"/>
                  </a:cubicBezTo>
                  <a:cubicBezTo>
                    <a:pt x="9555" y="7477"/>
                    <a:pt x="9580" y="6854"/>
                    <a:pt x="9555" y="6179"/>
                  </a:cubicBezTo>
                  <a:cubicBezTo>
                    <a:pt x="8905" y="5867"/>
                    <a:pt x="8750" y="5062"/>
                    <a:pt x="8594" y="4258"/>
                  </a:cubicBezTo>
                  <a:cubicBezTo>
                    <a:pt x="8256" y="4154"/>
                    <a:pt x="8282" y="4439"/>
                    <a:pt x="7997" y="4387"/>
                  </a:cubicBezTo>
                  <a:cubicBezTo>
                    <a:pt x="7581" y="3894"/>
                    <a:pt x="6932" y="4154"/>
                    <a:pt x="6543" y="4154"/>
                  </a:cubicBezTo>
                  <a:cubicBezTo>
                    <a:pt x="6050" y="4128"/>
                    <a:pt x="5583" y="3713"/>
                    <a:pt x="5219" y="4154"/>
                  </a:cubicBezTo>
                  <a:cubicBezTo>
                    <a:pt x="5193" y="3609"/>
                    <a:pt x="4570" y="3661"/>
                    <a:pt x="4492" y="3193"/>
                  </a:cubicBezTo>
                  <a:cubicBezTo>
                    <a:pt x="4207" y="3012"/>
                    <a:pt x="3973" y="3219"/>
                    <a:pt x="3895" y="3063"/>
                  </a:cubicBezTo>
                  <a:cubicBezTo>
                    <a:pt x="3947" y="2466"/>
                    <a:pt x="3324" y="2285"/>
                    <a:pt x="3064" y="2103"/>
                  </a:cubicBezTo>
                  <a:cubicBezTo>
                    <a:pt x="3038" y="2103"/>
                    <a:pt x="2960" y="1999"/>
                    <a:pt x="2935" y="1973"/>
                  </a:cubicBezTo>
                  <a:cubicBezTo>
                    <a:pt x="2337" y="1428"/>
                    <a:pt x="1662" y="831"/>
                    <a:pt x="1013" y="545"/>
                  </a:cubicBezTo>
                  <a:cubicBezTo>
                    <a:pt x="884" y="364"/>
                    <a:pt x="910" y="0"/>
                    <a:pt x="520" y="52"/>
                  </a:cubicBezTo>
                  <a:lnTo>
                    <a:pt x="416" y="52"/>
                  </a:lnTo>
                  <a:cubicBezTo>
                    <a:pt x="1" y="364"/>
                    <a:pt x="312" y="1220"/>
                    <a:pt x="650" y="1506"/>
                  </a:cubicBezTo>
                  <a:cubicBezTo>
                    <a:pt x="832" y="1402"/>
                    <a:pt x="624" y="909"/>
                    <a:pt x="1013" y="1013"/>
                  </a:cubicBezTo>
                  <a:lnTo>
                    <a:pt x="1013" y="1739"/>
                  </a:lnTo>
                  <a:cubicBezTo>
                    <a:pt x="1325" y="1739"/>
                    <a:pt x="1559" y="1090"/>
                    <a:pt x="1844" y="1506"/>
                  </a:cubicBezTo>
                  <a:cubicBezTo>
                    <a:pt x="1896" y="1791"/>
                    <a:pt x="1299" y="1428"/>
                    <a:pt x="1481" y="1843"/>
                  </a:cubicBezTo>
                  <a:cubicBezTo>
                    <a:pt x="1766" y="2103"/>
                    <a:pt x="2467" y="1921"/>
                    <a:pt x="2441" y="2466"/>
                  </a:cubicBezTo>
                  <a:lnTo>
                    <a:pt x="2208" y="2466"/>
                  </a:lnTo>
                  <a:lnTo>
                    <a:pt x="2286" y="2570"/>
                  </a:lnTo>
                  <a:lnTo>
                    <a:pt x="2208" y="2700"/>
                  </a:lnTo>
                  <a:cubicBezTo>
                    <a:pt x="2130" y="3297"/>
                    <a:pt x="2649" y="2544"/>
                    <a:pt x="2701" y="2934"/>
                  </a:cubicBezTo>
                  <a:cubicBezTo>
                    <a:pt x="2675" y="3271"/>
                    <a:pt x="2130" y="3089"/>
                    <a:pt x="2208" y="3531"/>
                  </a:cubicBezTo>
                  <a:cubicBezTo>
                    <a:pt x="2675" y="3297"/>
                    <a:pt x="2675" y="3375"/>
                    <a:pt x="3168" y="3531"/>
                  </a:cubicBezTo>
                  <a:cubicBezTo>
                    <a:pt x="3168" y="3323"/>
                    <a:pt x="3272" y="3219"/>
                    <a:pt x="3402" y="3193"/>
                  </a:cubicBezTo>
                  <a:cubicBezTo>
                    <a:pt x="3454" y="3453"/>
                    <a:pt x="3558" y="3687"/>
                    <a:pt x="3661" y="3894"/>
                  </a:cubicBezTo>
                  <a:cubicBezTo>
                    <a:pt x="3973" y="4050"/>
                    <a:pt x="4362" y="3687"/>
                    <a:pt x="4362" y="3894"/>
                  </a:cubicBezTo>
                  <a:cubicBezTo>
                    <a:pt x="4362" y="4050"/>
                    <a:pt x="4207" y="4076"/>
                    <a:pt x="4259" y="4258"/>
                  </a:cubicBezTo>
                  <a:cubicBezTo>
                    <a:pt x="4752" y="4050"/>
                    <a:pt x="4544" y="4284"/>
                    <a:pt x="4726" y="4491"/>
                  </a:cubicBezTo>
                  <a:cubicBezTo>
                    <a:pt x="4778" y="4543"/>
                    <a:pt x="4934" y="4491"/>
                    <a:pt x="4985" y="4491"/>
                  </a:cubicBezTo>
                  <a:cubicBezTo>
                    <a:pt x="5011" y="4517"/>
                    <a:pt x="5037" y="4725"/>
                    <a:pt x="5089" y="4751"/>
                  </a:cubicBezTo>
                  <a:cubicBezTo>
                    <a:pt x="5219" y="4803"/>
                    <a:pt x="5453" y="4699"/>
                    <a:pt x="5583" y="4751"/>
                  </a:cubicBezTo>
                  <a:cubicBezTo>
                    <a:pt x="5660" y="4777"/>
                    <a:pt x="5660" y="4959"/>
                    <a:pt x="5816" y="4985"/>
                  </a:cubicBezTo>
                  <a:cubicBezTo>
                    <a:pt x="5790" y="4985"/>
                    <a:pt x="6180" y="4699"/>
                    <a:pt x="6180" y="4985"/>
                  </a:cubicBezTo>
                  <a:cubicBezTo>
                    <a:pt x="5972" y="5114"/>
                    <a:pt x="5634" y="5400"/>
                    <a:pt x="5946" y="5711"/>
                  </a:cubicBezTo>
                  <a:cubicBezTo>
                    <a:pt x="5946" y="5711"/>
                    <a:pt x="6050" y="6412"/>
                    <a:pt x="6180" y="5711"/>
                  </a:cubicBezTo>
                  <a:cubicBezTo>
                    <a:pt x="6232" y="5426"/>
                    <a:pt x="6647" y="5478"/>
                    <a:pt x="6777" y="5348"/>
                  </a:cubicBezTo>
                  <a:cubicBezTo>
                    <a:pt x="6881" y="5244"/>
                    <a:pt x="6803" y="4751"/>
                    <a:pt x="7140" y="4855"/>
                  </a:cubicBezTo>
                  <a:cubicBezTo>
                    <a:pt x="7036" y="5374"/>
                    <a:pt x="7478" y="5348"/>
                    <a:pt x="7607" y="5452"/>
                  </a:cubicBezTo>
                  <a:cubicBezTo>
                    <a:pt x="8101" y="5867"/>
                    <a:pt x="8049" y="6490"/>
                    <a:pt x="8568" y="6802"/>
                  </a:cubicBezTo>
                  <a:cubicBezTo>
                    <a:pt x="8412" y="6906"/>
                    <a:pt x="8205" y="6958"/>
                    <a:pt x="8231" y="7269"/>
                  </a:cubicBezTo>
                  <a:lnTo>
                    <a:pt x="8698" y="7269"/>
                  </a:lnTo>
                  <a:cubicBezTo>
                    <a:pt x="8698" y="6880"/>
                    <a:pt x="8698" y="6542"/>
                    <a:pt x="8931" y="6438"/>
                  </a:cubicBezTo>
                  <a:cubicBezTo>
                    <a:pt x="8931" y="6698"/>
                    <a:pt x="9035" y="6984"/>
                    <a:pt x="8931" y="7269"/>
                  </a:cubicBez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158"/>
            <p:cNvSpPr/>
            <p:nvPr/>
          </p:nvSpPr>
          <p:spPr>
            <a:xfrm>
              <a:off x="1510850" y="4462175"/>
              <a:ext cx="74650" cy="64275"/>
            </a:xfrm>
            <a:custGeom>
              <a:avLst/>
              <a:gdLst/>
              <a:ahLst/>
              <a:cxnLst/>
              <a:rect l="l" t="t" r="r" b="b"/>
              <a:pathLst>
                <a:path w="2986" h="2571" extrusionOk="0">
                  <a:moveTo>
                    <a:pt x="2882" y="1558"/>
                  </a:moveTo>
                  <a:cubicBezTo>
                    <a:pt x="2570" y="1662"/>
                    <a:pt x="2908" y="2389"/>
                    <a:pt x="2648" y="2519"/>
                  </a:cubicBezTo>
                  <a:cubicBezTo>
                    <a:pt x="2259" y="2571"/>
                    <a:pt x="2207" y="2311"/>
                    <a:pt x="1791" y="2389"/>
                  </a:cubicBezTo>
                  <a:cubicBezTo>
                    <a:pt x="1713" y="2051"/>
                    <a:pt x="1013" y="1921"/>
                    <a:pt x="1324" y="1558"/>
                  </a:cubicBezTo>
                  <a:cubicBezTo>
                    <a:pt x="1064" y="1610"/>
                    <a:pt x="987" y="1480"/>
                    <a:pt x="831" y="1428"/>
                  </a:cubicBezTo>
                  <a:cubicBezTo>
                    <a:pt x="727" y="779"/>
                    <a:pt x="52" y="701"/>
                    <a:pt x="0" y="0"/>
                  </a:cubicBezTo>
                  <a:lnTo>
                    <a:pt x="234" y="0"/>
                  </a:lnTo>
                  <a:cubicBezTo>
                    <a:pt x="415" y="130"/>
                    <a:pt x="597" y="234"/>
                    <a:pt x="961" y="364"/>
                  </a:cubicBezTo>
                  <a:cubicBezTo>
                    <a:pt x="1038" y="390"/>
                    <a:pt x="1272" y="390"/>
                    <a:pt x="1194" y="364"/>
                  </a:cubicBezTo>
                  <a:cubicBezTo>
                    <a:pt x="1558" y="520"/>
                    <a:pt x="1713" y="909"/>
                    <a:pt x="2025" y="1065"/>
                  </a:cubicBezTo>
                  <a:cubicBezTo>
                    <a:pt x="2362" y="1247"/>
                    <a:pt x="2804" y="909"/>
                    <a:pt x="2986" y="1428"/>
                  </a:cubicBezTo>
                  <a:lnTo>
                    <a:pt x="2882" y="1558"/>
                  </a:ln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158"/>
            <p:cNvSpPr/>
            <p:nvPr/>
          </p:nvSpPr>
          <p:spPr>
            <a:xfrm>
              <a:off x="1462150" y="4440750"/>
              <a:ext cx="84400" cy="105175"/>
            </a:xfrm>
            <a:custGeom>
              <a:avLst/>
              <a:gdLst/>
              <a:ahLst/>
              <a:cxnLst/>
              <a:rect l="l" t="t" r="r" b="b"/>
              <a:pathLst>
                <a:path w="3376" h="4207" extrusionOk="0">
                  <a:moveTo>
                    <a:pt x="1948" y="857"/>
                  </a:moveTo>
                  <a:cubicBezTo>
                    <a:pt x="1844" y="883"/>
                    <a:pt x="1844" y="805"/>
                    <a:pt x="1818" y="728"/>
                  </a:cubicBezTo>
                  <a:cubicBezTo>
                    <a:pt x="1507" y="650"/>
                    <a:pt x="1896" y="1299"/>
                    <a:pt x="1585" y="1221"/>
                  </a:cubicBezTo>
                  <a:cubicBezTo>
                    <a:pt x="2208" y="2078"/>
                    <a:pt x="2753" y="3012"/>
                    <a:pt x="3376" y="3869"/>
                  </a:cubicBezTo>
                  <a:cubicBezTo>
                    <a:pt x="3220" y="4206"/>
                    <a:pt x="2909" y="3713"/>
                    <a:pt x="2779" y="3609"/>
                  </a:cubicBezTo>
                  <a:cubicBezTo>
                    <a:pt x="2337" y="3479"/>
                    <a:pt x="2441" y="3921"/>
                    <a:pt x="2052" y="3869"/>
                  </a:cubicBezTo>
                  <a:cubicBezTo>
                    <a:pt x="2519" y="3402"/>
                    <a:pt x="1117" y="2986"/>
                    <a:pt x="1818" y="2649"/>
                  </a:cubicBezTo>
                  <a:cubicBezTo>
                    <a:pt x="1714" y="2467"/>
                    <a:pt x="1429" y="2493"/>
                    <a:pt x="1221" y="2415"/>
                  </a:cubicBezTo>
                  <a:cubicBezTo>
                    <a:pt x="936" y="2493"/>
                    <a:pt x="1455" y="2727"/>
                    <a:pt x="1351" y="3012"/>
                  </a:cubicBezTo>
                  <a:cubicBezTo>
                    <a:pt x="728" y="3090"/>
                    <a:pt x="650" y="2467"/>
                    <a:pt x="131" y="2778"/>
                  </a:cubicBezTo>
                  <a:lnTo>
                    <a:pt x="27" y="2649"/>
                  </a:lnTo>
                  <a:cubicBezTo>
                    <a:pt x="1" y="2493"/>
                    <a:pt x="416" y="2337"/>
                    <a:pt x="494" y="2052"/>
                  </a:cubicBezTo>
                  <a:cubicBezTo>
                    <a:pt x="572" y="1844"/>
                    <a:pt x="338" y="1091"/>
                    <a:pt x="494" y="728"/>
                  </a:cubicBezTo>
                  <a:cubicBezTo>
                    <a:pt x="624" y="494"/>
                    <a:pt x="1169" y="130"/>
                    <a:pt x="1221" y="130"/>
                  </a:cubicBezTo>
                  <a:cubicBezTo>
                    <a:pt x="1377" y="105"/>
                    <a:pt x="1922" y="1"/>
                    <a:pt x="2078" y="624"/>
                  </a:cubicBez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158"/>
            <p:cNvSpPr/>
            <p:nvPr/>
          </p:nvSpPr>
          <p:spPr>
            <a:xfrm>
              <a:off x="1067550" y="4544600"/>
              <a:ext cx="3275" cy="3275"/>
            </a:xfrm>
            <a:custGeom>
              <a:avLst/>
              <a:gdLst/>
              <a:ahLst/>
              <a:cxnLst/>
              <a:rect l="l" t="t" r="r" b="b"/>
              <a:pathLst>
                <a:path w="131" h="131" extrusionOk="0">
                  <a:moveTo>
                    <a:pt x="1" y="130"/>
                  </a:moveTo>
                  <a:cubicBezTo>
                    <a:pt x="79" y="104"/>
                    <a:pt x="105" y="52"/>
                    <a:pt x="131" y="0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158"/>
            <p:cNvSpPr/>
            <p:nvPr/>
          </p:nvSpPr>
          <p:spPr>
            <a:xfrm>
              <a:off x="1625075" y="4598475"/>
              <a:ext cx="38950" cy="38300"/>
            </a:xfrm>
            <a:custGeom>
              <a:avLst/>
              <a:gdLst/>
              <a:ahLst/>
              <a:cxnLst/>
              <a:rect l="l" t="t" r="r" b="b"/>
              <a:pathLst>
                <a:path w="1558" h="1532" extrusionOk="0">
                  <a:moveTo>
                    <a:pt x="961" y="441"/>
                  </a:moveTo>
                  <a:cubicBezTo>
                    <a:pt x="1090" y="675"/>
                    <a:pt x="1298" y="883"/>
                    <a:pt x="1558" y="1039"/>
                  </a:cubicBezTo>
                  <a:cubicBezTo>
                    <a:pt x="1532" y="1350"/>
                    <a:pt x="1090" y="1220"/>
                    <a:pt x="1065" y="1532"/>
                  </a:cubicBezTo>
                  <a:cubicBezTo>
                    <a:pt x="831" y="909"/>
                    <a:pt x="260" y="649"/>
                    <a:pt x="0" y="78"/>
                  </a:cubicBezTo>
                  <a:cubicBezTo>
                    <a:pt x="338" y="78"/>
                    <a:pt x="779" y="0"/>
                    <a:pt x="961" y="208"/>
                  </a:cubicBez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158"/>
            <p:cNvSpPr/>
            <p:nvPr/>
          </p:nvSpPr>
          <p:spPr>
            <a:xfrm>
              <a:off x="1549775" y="4608200"/>
              <a:ext cx="9125" cy="33125"/>
            </a:xfrm>
            <a:custGeom>
              <a:avLst/>
              <a:gdLst/>
              <a:ahLst/>
              <a:cxnLst/>
              <a:rect l="l" t="t" r="r" b="b"/>
              <a:pathLst>
                <a:path w="365" h="1325" extrusionOk="0">
                  <a:moveTo>
                    <a:pt x="1" y="416"/>
                  </a:moveTo>
                  <a:cubicBezTo>
                    <a:pt x="105" y="1"/>
                    <a:pt x="234" y="546"/>
                    <a:pt x="364" y="520"/>
                  </a:cubicBezTo>
                  <a:cubicBezTo>
                    <a:pt x="312" y="1325"/>
                    <a:pt x="286" y="390"/>
                    <a:pt x="1" y="416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158"/>
            <p:cNvSpPr/>
            <p:nvPr/>
          </p:nvSpPr>
          <p:spPr>
            <a:xfrm>
              <a:off x="1741900" y="4636100"/>
              <a:ext cx="36350" cy="42225"/>
            </a:xfrm>
            <a:custGeom>
              <a:avLst/>
              <a:gdLst/>
              <a:ahLst/>
              <a:cxnLst/>
              <a:rect l="l" t="t" r="r" b="b"/>
              <a:pathLst>
                <a:path w="1454" h="1689" extrusionOk="0">
                  <a:moveTo>
                    <a:pt x="597" y="1688"/>
                  </a:moveTo>
                  <a:cubicBezTo>
                    <a:pt x="0" y="1351"/>
                    <a:pt x="597" y="390"/>
                    <a:pt x="130" y="364"/>
                  </a:cubicBezTo>
                  <a:cubicBezTo>
                    <a:pt x="182" y="286"/>
                    <a:pt x="260" y="183"/>
                    <a:pt x="234" y="1"/>
                  </a:cubicBezTo>
                  <a:cubicBezTo>
                    <a:pt x="1064" y="157"/>
                    <a:pt x="1428" y="754"/>
                    <a:pt x="1454" y="1688"/>
                  </a:cubicBezTo>
                  <a:cubicBezTo>
                    <a:pt x="1064" y="1636"/>
                    <a:pt x="1142" y="1117"/>
                    <a:pt x="831" y="987"/>
                  </a:cubicBezTo>
                  <a:cubicBezTo>
                    <a:pt x="597" y="987"/>
                    <a:pt x="831" y="1247"/>
                    <a:pt x="831" y="1221"/>
                  </a:cubicBezTo>
                  <a:cubicBezTo>
                    <a:pt x="779" y="1377"/>
                    <a:pt x="441" y="1091"/>
                    <a:pt x="597" y="1688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158"/>
            <p:cNvSpPr/>
            <p:nvPr/>
          </p:nvSpPr>
          <p:spPr>
            <a:xfrm>
              <a:off x="1678925" y="4655575"/>
              <a:ext cx="69475" cy="62325"/>
            </a:xfrm>
            <a:custGeom>
              <a:avLst/>
              <a:gdLst/>
              <a:ahLst/>
              <a:cxnLst/>
              <a:rect l="l" t="t" r="r" b="b"/>
              <a:pathLst>
                <a:path w="2779" h="2493" extrusionOk="0">
                  <a:moveTo>
                    <a:pt x="131" y="79"/>
                  </a:moveTo>
                  <a:cubicBezTo>
                    <a:pt x="1091" y="1"/>
                    <a:pt x="1714" y="572"/>
                    <a:pt x="1455" y="1403"/>
                  </a:cubicBezTo>
                  <a:cubicBezTo>
                    <a:pt x="1610" y="1506"/>
                    <a:pt x="1766" y="1247"/>
                    <a:pt x="2285" y="1403"/>
                  </a:cubicBezTo>
                  <a:cubicBezTo>
                    <a:pt x="2467" y="1740"/>
                    <a:pt x="2727" y="2000"/>
                    <a:pt x="2779" y="2493"/>
                  </a:cubicBezTo>
                  <a:lnTo>
                    <a:pt x="2649" y="2415"/>
                  </a:lnTo>
                  <a:lnTo>
                    <a:pt x="2519" y="2493"/>
                  </a:lnTo>
                  <a:cubicBezTo>
                    <a:pt x="2182" y="2493"/>
                    <a:pt x="2078" y="2000"/>
                    <a:pt x="1818" y="1870"/>
                  </a:cubicBezTo>
                  <a:cubicBezTo>
                    <a:pt x="1714" y="1844"/>
                    <a:pt x="1533" y="1974"/>
                    <a:pt x="1559" y="2000"/>
                  </a:cubicBezTo>
                  <a:cubicBezTo>
                    <a:pt x="1195" y="1740"/>
                    <a:pt x="832" y="1584"/>
                    <a:pt x="728" y="1039"/>
                  </a:cubicBezTo>
                  <a:cubicBezTo>
                    <a:pt x="494" y="1039"/>
                    <a:pt x="572" y="1377"/>
                    <a:pt x="235" y="1273"/>
                  </a:cubicBezTo>
                  <a:cubicBezTo>
                    <a:pt x="416" y="754"/>
                    <a:pt x="183" y="624"/>
                    <a:pt x="1" y="208"/>
                  </a:cubicBez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158"/>
            <p:cNvSpPr/>
            <p:nvPr/>
          </p:nvSpPr>
          <p:spPr>
            <a:xfrm>
              <a:off x="1668550" y="4648450"/>
              <a:ext cx="13650" cy="12350"/>
            </a:xfrm>
            <a:custGeom>
              <a:avLst/>
              <a:gdLst/>
              <a:ahLst/>
              <a:cxnLst/>
              <a:rect l="l" t="t" r="r" b="b"/>
              <a:pathLst>
                <a:path w="546" h="494" extrusionOk="0">
                  <a:moveTo>
                    <a:pt x="546" y="493"/>
                  </a:moveTo>
                  <a:lnTo>
                    <a:pt x="546" y="364"/>
                  </a:lnTo>
                  <a:lnTo>
                    <a:pt x="494" y="364"/>
                  </a:lnTo>
                  <a:cubicBezTo>
                    <a:pt x="312" y="286"/>
                    <a:pt x="286" y="182"/>
                    <a:pt x="156" y="26"/>
                  </a:cubicBezTo>
                  <a:cubicBezTo>
                    <a:pt x="130" y="0"/>
                    <a:pt x="78" y="0"/>
                    <a:pt x="1" y="0"/>
                  </a:cubicBezTo>
                  <a:lnTo>
                    <a:pt x="416" y="493"/>
                  </a:lnTo>
                  <a:lnTo>
                    <a:pt x="546" y="493"/>
                  </a:ln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158"/>
            <p:cNvSpPr/>
            <p:nvPr/>
          </p:nvSpPr>
          <p:spPr>
            <a:xfrm>
              <a:off x="828725" y="4725675"/>
              <a:ext cx="93475" cy="68175"/>
            </a:xfrm>
            <a:custGeom>
              <a:avLst/>
              <a:gdLst/>
              <a:ahLst/>
              <a:cxnLst/>
              <a:rect l="l" t="t" r="r" b="b"/>
              <a:pathLst>
                <a:path w="3739" h="2727" extrusionOk="0">
                  <a:moveTo>
                    <a:pt x="2518" y="1610"/>
                  </a:moveTo>
                  <a:cubicBezTo>
                    <a:pt x="2129" y="1714"/>
                    <a:pt x="2518" y="1870"/>
                    <a:pt x="2285" y="2077"/>
                  </a:cubicBezTo>
                  <a:cubicBezTo>
                    <a:pt x="1843" y="2077"/>
                    <a:pt x="1766" y="2441"/>
                    <a:pt x="1558" y="2700"/>
                  </a:cubicBezTo>
                  <a:cubicBezTo>
                    <a:pt x="1350" y="2597"/>
                    <a:pt x="1558" y="2467"/>
                    <a:pt x="1558" y="2337"/>
                  </a:cubicBezTo>
                  <a:cubicBezTo>
                    <a:pt x="1350" y="2207"/>
                    <a:pt x="1272" y="2571"/>
                    <a:pt x="1220" y="2571"/>
                  </a:cubicBezTo>
                  <a:cubicBezTo>
                    <a:pt x="1065" y="2571"/>
                    <a:pt x="1065" y="2129"/>
                    <a:pt x="597" y="2337"/>
                  </a:cubicBezTo>
                  <a:cubicBezTo>
                    <a:pt x="364" y="2441"/>
                    <a:pt x="545" y="2726"/>
                    <a:pt x="364" y="2337"/>
                  </a:cubicBezTo>
                  <a:cubicBezTo>
                    <a:pt x="260" y="2103"/>
                    <a:pt x="0" y="1948"/>
                    <a:pt x="0" y="1844"/>
                  </a:cubicBezTo>
                  <a:cubicBezTo>
                    <a:pt x="0" y="1532"/>
                    <a:pt x="416" y="1143"/>
                    <a:pt x="857" y="1013"/>
                  </a:cubicBezTo>
                  <a:cubicBezTo>
                    <a:pt x="909" y="1506"/>
                    <a:pt x="1272" y="1714"/>
                    <a:pt x="1584" y="1973"/>
                  </a:cubicBezTo>
                  <a:cubicBezTo>
                    <a:pt x="1376" y="1766"/>
                    <a:pt x="1558" y="1428"/>
                    <a:pt x="1584" y="1247"/>
                  </a:cubicBezTo>
                  <a:cubicBezTo>
                    <a:pt x="1584" y="1247"/>
                    <a:pt x="1558" y="779"/>
                    <a:pt x="1584" y="883"/>
                  </a:cubicBezTo>
                  <a:cubicBezTo>
                    <a:pt x="1532" y="649"/>
                    <a:pt x="987" y="598"/>
                    <a:pt x="1324" y="286"/>
                  </a:cubicBezTo>
                  <a:cubicBezTo>
                    <a:pt x="1558" y="312"/>
                    <a:pt x="1610" y="494"/>
                    <a:pt x="1584" y="753"/>
                  </a:cubicBezTo>
                  <a:cubicBezTo>
                    <a:pt x="1792" y="883"/>
                    <a:pt x="1973" y="416"/>
                    <a:pt x="2051" y="753"/>
                  </a:cubicBezTo>
                  <a:cubicBezTo>
                    <a:pt x="2363" y="753"/>
                    <a:pt x="2285" y="364"/>
                    <a:pt x="2285" y="52"/>
                  </a:cubicBezTo>
                  <a:cubicBezTo>
                    <a:pt x="2622" y="0"/>
                    <a:pt x="2700" y="208"/>
                    <a:pt x="2648" y="520"/>
                  </a:cubicBezTo>
                  <a:cubicBezTo>
                    <a:pt x="2986" y="520"/>
                    <a:pt x="2856" y="0"/>
                    <a:pt x="3245" y="52"/>
                  </a:cubicBezTo>
                  <a:cubicBezTo>
                    <a:pt x="3375" y="286"/>
                    <a:pt x="3090" y="805"/>
                    <a:pt x="3739" y="753"/>
                  </a:cubicBezTo>
                  <a:cubicBezTo>
                    <a:pt x="3739" y="1013"/>
                    <a:pt x="3401" y="909"/>
                    <a:pt x="3505" y="1247"/>
                  </a:cubicBezTo>
                  <a:cubicBezTo>
                    <a:pt x="3193" y="1117"/>
                    <a:pt x="2700" y="1039"/>
                    <a:pt x="2544" y="1376"/>
                  </a:cubicBez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158"/>
            <p:cNvSpPr/>
            <p:nvPr/>
          </p:nvSpPr>
          <p:spPr>
            <a:xfrm>
              <a:off x="881300" y="4778250"/>
              <a:ext cx="13650" cy="11700"/>
            </a:xfrm>
            <a:custGeom>
              <a:avLst/>
              <a:gdLst/>
              <a:ahLst/>
              <a:cxnLst/>
              <a:rect l="l" t="t" r="r" b="b"/>
              <a:pathLst>
                <a:path w="546" h="468" extrusionOk="0">
                  <a:moveTo>
                    <a:pt x="545" y="104"/>
                  </a:moveTo>
                  <a:cubicBezTo>
                    <a:pt x="467" y="234"/>
                    <a:pt x="286" y="234"/>
                    <a:pt x="312" y="468"/>
                  </a:cubicBezTo>
                  <a:cubicBezTo>
                    <a:pt x="0" y="416"/>
                    <a:pt x="312" y="0"/>
                    <a:pt x="545" y="104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158"/>
            <p:cNvSpPr/>
            <p:nvPr/>
          </p:nvSpPr>
          <p:spPr>
            <a:xfrm>
              <a:off x="854025" y="4795775"/>
              <a:ext cx="19500" cy="18850"/>
            </a:xfrm>
            <a:custGeom>
              <a:avLst/>
              <a:gdLst/>
              <a:ahLst/>
              <a:cxnLst/>
              <a:rect l="l" t="t" r="r" b="b"/>
              <a:pathLst>
                <a:path w="780" h="754" extrusionOk="0">
                  <a:moveTo>
                    <a:pt x="546" y="0"/>
                  </a:moveTo>
                  <a:cubicBezTo>
                    <a:pt x="780" y="78"/>
                    <a:pt x="494" y="156"/>
                    <a:pt x="442" y="234"/>
                  </a:cubicBezTo>
                  <a:cubicBezTo>
                    <a:pt x="390" y="312"/>
                    <a:pt x="468" y="442"/>
                    <a:pt x="442" y="493"/>
                  </a:cubicBezTo>
                  <a:cubicBezTo>
                    <a:pt x="416" y="493"/>
                    <a:pt x="79" y="753"/>
                    <a:pt x="79" y="727"/>
                  </a:cubicBezTo>
                  <a:cubicBezTo>
                    <a:pt x="1" y="597"/>
                    <a:pt x="468" y="312"/>
                    <a:pt x="572" y="0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158"/>
            <p:cNvSpPr/>
            <p:nvPr/>
          </p:nvSpPr>
          <p:spPr>
            <a:xfrm>
              <a:off x="481500" y="4928175"/>
              <a:ext cx="31825" cy="24025"/>
            </a:xfrm>
            <a:custGeom>
              <a:avLst/>
              <a:gdLst/>
              <a:ahLst/>
              <a:cxnLst/>
              <a:rect l="l" t="t" r="r" b="b"/>
              <a:pathLst>
                <a:path w="1273" h="961" extrusionOk="0">
                  <a:moveTo>
                    <a:pt x="1039" y="0"/>
                  </a:moveTo>
                  <a:cubicBezTo>
                    <a:pt x="1117" y="52"/>
                    <a:pt x="1272" y="675"/>
                    <a:pt x="1039" y="961"/>
                  </a:cubicBezTo>
                  <a:cubicBezTo>
                    <a:pt x="701" y="935"/>
                    <a:pt x="883" y="390"/>
                    <a:pt x="442" y="467"/>
                  </a:cubicBezTo>
                  <a:cubicBezTo>
                    <a:pt x="0" y="442"/>
                    <a:pt x="779" y="182"/>
                    <a:pt x="675" y="467"/>
                  </a:cubicBezTo>
                  <a:cubicBezTo>
                    <a:pt x="935" y="442"/>
                    <a:pt x="909" y="156"/>
                    <a:pt x="1039" y="0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158"/>
            <p:cNvSpPr/>
            <p:nvPr/>
          </p:nvSpPr>
          <p:spPr>
            <a:xfrm>
              <a:off x="317950" y="5010600"/>
              <a:ext cx="38300" cy="17550"/>
            </a:xfrm>
            <a:custGeom>
              <a:avLst/>
              <a:gdLst/>
              <a:ahLst/>
              <a:cxnLst/>
              <a:rect l="l" t="t" r="r" b="b"/>
              <a:pathLst>
                <a:path w="1532" h="702" extrusionOk="0">
                  <a:moveTo>
                    <a:pt x="623" y="675"/>
                  </a:moveTo>
                  <a:cubicBezTo>
                    <a:pt x="312" y="701"/>
                    <a:pt x="234" y="493"/>
                    <a:pt x="0" y="442"/>
                  </a:cubicBezTo>
                  <a:cubicBezTo>
                    <a:pt x="104" y="182"/>
                    <a:pt x="312" y="0"/>
                    <a:pt x="727" y="78"/>
                  </a:cubicBezTo>
                  <a:cubicBezTo>
                    <a:pt x="727" y="416"/>
                    <a:pt x="1065" y="468"/>
                    <a:pt x="1220" y="312"/>
                  </a:cubicBezTo>
                  <a:cubicBezTo>
                    <a:pt x="1532" y="78"/>
                    <a:pt x="987" y="597"/>
                    <a:pt x="857" y="675"/>
                  </a:cubicBez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158"/>
            <p:cNvSpPr/>
            <p:nvPr/>
          </p:nvSpPr>
          <p:spPr>
            <a:xfrm>
              <a:off x="325725" y="5026175"/>
              <a:ext cx="12350" cy="13000"/>
            </a:xfrm>
            <a:custGeom>
              <a:avLst/>
              <a:gdLst/>
              <a:ahLst/>
              <a:cxnLst/>
              <a:rect l="l" t="t" r="r" b="b"/>
              <a:pathLst>
                <a:path w="494" h="520" extrusionOk="0">
                  <a:moveTo>
                    <a:pt x="1" y="416"/>
                  </a:moveTo>
                  <a:cubicBezTo>
                    <a:pt x="286" y="519"/>
                    <a:pt x="494" y="260"/>
                    <a:pt x="416" y="0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158"/>
            <p:cNvSpPr/>
            <p:nvPr/>
          </p:nvSpPr>
          <p:spPr>
            <a:xfrm>
              <a:off x="301725" y="5045000"/>
              <a:ext cx="16250" cy="6500"/>
            </a:xfrm>
            <a:custGeom>
              <a:avLst/>
              <a:gdLst/>
              <a:ahLst/>
              <a:cxnLst/>
              <a:rect l="l" t="t" r="r" b="b"/>
              <a:pathLst>
                <a:path w="650" h="260" extrusionOk="0">
                  <a:moveTo>
                    <a:pt x="649" y="26"/>
                  </a:moveTo>
                  <a:cubicBezTo>
                    <a:pt x="571" y="130"/>
                    <a:pt x="441" y="208"/>
                    <a:pt x="312" y="260"/>
                  </a:cubicBezTo>
                  <a:cubicBezTo>
                    <a:pt x="0" y="208"/>
                    <a:pt x="493" y="0"/>
                    <a:pt x="649" y="26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158"/>
            <p:cNvSpPr/>
            <p:nvPr/>
          </p:nvSpPr>
          <p:spPr>
            <a:xfrm>
              <a:off x="3073675" y="2979175"/>
              <a:ext cx="1133850" cy="569850"/>
            </a:xfrm>
            <a:custGeom>
              <a:avLst/>
              <a:gdLst/>
              <a:ahLst/>
              <a:cxnLst/>
              <a:rect l="l" t="t" r="r" b="b"/>
              <a:pathLst>
                <a:path w="45354" h="22794" extrusionOk="0">
                  <a:moveTo>
                    <a:pt x="41304" y="20795"/>
                  </a:moveTo>
                  <a:cubicBezTo>
                    <a:pt x="40655" y="20613"/>
                    <a:pt x="41019" y="21470"/>
                    <a:pt x="40499" y="21392"/>
                  </a:cubicBezTo>
                  <a:cubicBezTo>
                    <a:pt x="39876" y="21496"/>
                    <a:pt x="39720" y="21106"/>
                    <a:pt x="39305" y="21002"/>
                  </a:cubicBezTo>
                  <a:cubicBezTo>
                    <a:pt x="38396" y="21028"/>
                    <a:pt x="37929" y="22015"/>
                    <a:pt x="37306" y="21210"/>
                  </a:cubicBezTo>
                  <a:cubicBezTo>
                    <a:pt x="36631" y="21599"/>
                    <a:pt x="35930" y="21963"/>
                    <a:pt x="35307" y="22404"/>
                  </a:cubicBezTo>
                  <a:cubicBezTo>
                    <a:pt x="34684" y="22171"/>
                    <a:pt x="34191" y="21781"/>
                    <a:pt x="33698" y="21392"/>
                  </a:cubicBezTo>
                  <a:cubicBezTo>
                    <a:pt x="33230" y="20899"/>
                    <a:pt x="33334" y="21703"/>
                    <a:pt x="32711" y="21599"/>
                  </a:cubicBezTo>
                  <a:cubicBezTo>
                    <a:pt x="32633" y="21132"/>
                    <a:pt x="32088" y="21158"/>
                    <a:pt x="31906" y="20795"/>
                  </a:cubicBezTo>
                  <a:cubicBezTo>
                    <a:pt x="31543" y="21288"/>
                    <a:pt x="30764" y="21392"/>
                    <a:pt x="30894" y="22404"/>
                  </a:cubicBezTo>
                  <a:cubicBezTo>
                    <a:pt x="30271" y="22274"/>
                    <a:pt x="30634" y="21859"/>
                    <a:pt x="30712" y="21392"/>
                  </a:cubicBezTo>
                  <a:cubicBezTo>
                    <a:pt x="30141" y="21366"/>
                    <a:pt x="29700" y="21444"/>
                    <a:pt x="29518" y="21807"/>
                  </a:cubicBezTo>
                  <a:cubicBezTo>
                    <a:pt x="29025" y="21470"/>
                    <a:pt x="28739" y="20950"/>
                    <a:pt x="28116" y="20795"/>
                  </a:cubicBezTo>
                  <a:cubicBezTo>
                    <a:pt x="27467" y="20250"/>
                    <a:pt x="27545" y="21703"/>
                    <a:pt x="26506" y="21392"/>
                  </a:cubicBezTo>
                  <a:cubicBezTo>
                    <a:pt x="26844" y="20198"/>
                    <a:pt x="25286" y="20873"/>
                    <a:pt x="25702" y="19600"/>
                  </a:cubicBezTo>
                  <a:cubicBezTo>
                    <a:pt x="24871" y="19575"/>
                    <a:pt x="24040" y="19523"/>
                    <a:pt x="23703" y="19990"/>
                  </a:cubicBezTo>
                  <a:cubicBezTo>
                    <a:pt x="22327" y="19549"/>
                    <a:pt x="20977" y="19055"/>
                    <a:pt x="19731" y="19003"/>
                  </a:cubicBezTo>
                  <a:cubicBezTo>
                    <a:pt x="19990" y="17861"/>
                    <a:pt x="18978" y="17991"/>
                    <a:pt x="18926" y="17212"/>
                  </a:cubicBezTo>
                  <a:cubicBezTo>
                    <a:pt x="18511" y="18095"/>
                    <a:pt x="18251" y="17602"/>
                    <a:pt x="17732" y="17602"/>
                  </a:cubicBezTo>
                  <a:cubicBezTo>
                    <a:pt x="17602" y="17602"/>
                    <a:pt x="17472" y="17783"/>
                    <a:pt x="17524" y="17809"/>
                  </a:cubicBezTo>
                  <a:cubicBezTo>
                    <a:pt x="16667" y="17653"/>
                    <a:pt x="16330" y="16563"/>
                    <a:pt x="15525" y="16407"/>
                  </a:cubicBezTo>
                  <a:cubicBezTo>
                    <a:pt x="15577" y="12254"/>
                    <a:pt x="15733" y="8230"/>
                    <a:pt x="15914" y="4206"/>
                  </a:cubicBezTo>
                  <a:cubicBezTo>
                    <a:pt x="14694" y="3064"/>
                    <a:pt x="12721" y="3764"/>
                    <a:pt x="10930" y="3609"/>
                  </a:cubicBezTo>
                  <a:cubicBezTo>
                    <a:pt x="7893" y="3349"/>
                    <a:pt x="3246" y="3012"/>
                    <a:pt x="1" y="2856"/>
                  </a:cubicBezTo>
                  <a:cubicBezTo>
                    <a:pt x="182" y="1558"/>
                    <a:pt x="182" y="909"/>
                    <a:pt x="338" y="0"/>
                  </a:cubicBezTo>
                  <a:cubicBezTo>
                    <a:pt x="14357" y="779"/>
                    <a:pt x="28999" y="909"/>
                    <a:pt x="43874" y="805"/>
                  </a:cubicBezTo>
                  <a:cubicBezTo>
                    <a:pt x="43537" y="4595"/>
                    <a:pt x="44835" y="7736"/>
                    <a:pt x="45094" y="11215"/>
                  </a:cubicBezTo>
                  <a:cubicBezTo>
                    <a:pt x="45354" y="14902"/>
                    <a:pt x="44887" y="18588"/>
                    <a:pt x="45094" y="22794"/>
                  </a:cubicBezTo>
                  <a:cubicBezTo>
                    <a:pt x="43511" y="22456"/>
                    <a:pt x="42602" y="21418"/>
                    <a:pt x="41304" y="20795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158"/>
            <p:cNvSpPr/>
            <p:nvPr/>
          </p:nvSpPr>
          <p:spPr>
            <a:xfrm>
              <a:off x="4021250" y="2374275"/>
              <a:ext cx="870350" cy="765875"/>
            </a:xfrm>
            <a:custGeom>
              <a:avLst/>
              <a:gdLst/>
              <a:ahLst/>
              <a:cxnLst/>
              <a:rect l="l" t="t" r="r" b="b"/>
              <a:pathLst>
                <a:path w="34814" h="30635" extrusionOk="0">
                  <a:moveTo>
                    <a:pt x="32347" y="28791"/>
                  </a:moveTo>
                  <a:cubicBezTo>
                    <a:pt x="32685" y="30634"/>
                    <a:pt x="29803" y="30193"/>
                    <a:pt x="28972" y="30193"/>
                  </a:cubicBezTo>
                  <a:cubicBezTo>
                    <a:pt x="29024" y="29129"/>
                    <a:pt x="30167" y="29129"/>
                    <a:pt x="30348" y="28194"/>
                  </a:cubicBezTo>
                  <a:cubicBezTo>
                    <a:pt x="30089" y="27883"/>
                    <a:pt x="30037" y="27182"/>
                    <a:pt x="29751" y="27000"/>
                  </a:cubicBezTo>
                  <a:cubicBezTo>
                    <a:pt x="29206" y="26636"/>
                    <a:pt x="24403" y="27311"/>
                    <a:pt x="22560" y="27389"/>
                  </a:cubicBezTo>
                  <a:cubicBezTo>
                    <a:pt x="17394" y="27649"/>
                    <a:pt x="10566" y="27857"/>
                    <a:pt x="6205" y="27986"/>
                  </a:cubicBezTo>
                  <a:cubicBezTo>
                    <a:pt x="6127" y="22145"/>
                    <a:pt x="6075" y="16252"/>
                    <a:pt x="5789" y="10593"/>
                  </a:cubicBezTo>
                  <a:cubicBezTo>
                    <a:pt x="5504" y="10229"/>
                    <a:pt x="4933" y="10125"/>
                    <a:pt x="4595" y="9788"/>
                  </a:cubicBezTo>
                  <a:cubicBezTo>
                    <a:pt x="4647" y="8594"/>
                    <a:pt x="3427" y="8672"/>
                    <a:pt x="3401" y="7607"/>
                  </a:cubicBezTo>
                  <a:cubicBezTo>
                    <a:pt x="3687" y="7244"/>
                    <a:pt x="3894" y="6776"/>
                    <a:pt x="4388" y="6595"/>
                  </a:cubicBezTo>
                  <a:cubicBezTo>
                    <a:pt x="4595" y="5167"/>
                    <a:pt x="3479" y="5556"/>
                    <a:pt x="2804" y="5401"/>
                  </a:cubicBezTo>
                  <a:cubicBezTo>
                    <a:pt x="2856" y="4881"/>
                    <a:pt x="2233" y="5063"/>
                    <a:pt x="1999" y="4803"/>
                  </a:cubicBezTo>
                  <a:cubicBezTo>
                    <a:pt x="1714" y="4466"/>
                    <a:pt x="1636" y="3791"/>
                    <a:pt x="1402" y="3402"/>
                  </a:cubicBezTo>
                  <a:cubicBezTo>
                    <a:pt x="935" y="2597"/>
                    <a:pt x="0" y="1974"/>
                    <a:pt x="0" y="987"/>
                  </a:cubicBezTo>
                  <a:cubicBezTo>
                    <a:pt x="3765" y="1013"/>
                    <a:pt x="8282" y="1065"/>
                    <a:pt x="12384" y="806"/>
                  </a:cubicBezTo>
                  <a:cubicBezTo>
                    <a:pt x="13188" y="754"/>
                    <a:pt x="14668" y="676"/>
                    <a:pt x="15992" y="598"/>
                  </a:cubicBezTo>
                  <a:cubicBezTo>
                    <a:pt x="17238" y="520"/>
                    <a:pt x="18536" y="1"/>
                    <a:pt x="19367" y="182"/>
                  </a:cubicBezTo>
                  <a:cubicBezTo>
                    <a:pt x="20198" y="390"/>
                    <a:pt x="20535" y="1299"/>
                    <a:pt x="21184" y="1584"/>
                  </a:cubicBezTo>
                  <a:cubicBezTo>
                    <a:pt x="20743" y="2986"/>
                    <a:pt x="21106" y="4700"/>
                    <a:pt x="21781" y="5790"/>
                  </a:cubicBezTo>
                  <a:cubicBezTo>
                    <a:pt x="21989" y="6153"/>
                    <a:pt x="22404" y="6413"/>
                    <a:pt x="22768" y="6802"/>
                  </a:cubicBezTo>
                  <a:cubicBezTo>
                    <a:pt x="22924" y="6932"/>
                    <a:pt x="23235" y="7036"/>
                    <a:pt x="23365" y="7192"/>
                  </a:cubicBezTo>
                  <a:cubicBezTo>
                    <a:pt x="23495" y="7348"/>
                    <a:pt x="23417" y="7659"/>
                    <a:pt x="23573" y="7789"/>
                  </a:cubicBezTo>
                  <a:cubicBezTo>
                    <a:pt x="23754" y="7945"/>
                    <a:pt x="24377" y="8049"/>
                    <a:pt x="24559" y="8204"/>
                  </a:cubicBezTo>
                  <a:cubicBezTo>
                    <a:pt x="24897" y="8438"/>
                    <a:pt x="24767" y="8775"/>
                    <a:pt x="25156" y="8801"/>
                  </a:cubicBezTo>
                  <a:cubicBezTo>
                    <a:pt x="25442" y="9658"/>
                    <a:pt x="25416" y="10826"/>
                    <a:pt x="25961" y="11398"/>
                  </a:cubicBezTo>
                  <a:cubicBezTo>
                    <a:pt x="26688" y="11501"/>
                    <a:pt x="26558" y="10774"/>
                    <a:pt x="27155" y="10800"/>
                  </a:cubicBezTo>
                  <a:cubicBezTo>
                    <a:pt x="27597" y="11034"/>
                    <a:pt x="28090" y="11216"/>
                    <a:pt x="28557" y="11398"/>
                  </a:cubicBezTo>
                  <a:cubicBezTo>
                    <a:pt x="28453" y="13163"/>
                    <a:pt x="26896" y="14643"/>
                    <a:pt x="27960" y="15993"/>
                  </a:cubicBezTo>
                  <a:cubicBezTo>
                    <a:pt x="28297" y="16408"/>
                    <a:pt x="28557" y="16693"/>
                    <a:pt x="28972" y="17005"/>
                  </a:cubicBezTo>
                  <a:cubicBezTo>
                    <a:pt x="29232" y="17187"/>
                    <a:pt x="29959" y="17161"/>
                    <a:pt x="29959" y="17784"/>
                  </a:cubicBezTo>
                  <a:cubicBezTo>
                    <a:pt x="30686" y="17550"/>
                    <a:pt x="31153" y="18225"/>
                    <a:pt x="31569" y="18589"/>
                  </a:cubicBezTo>
                  <a:cubicBezTo>
                    <a:pt x="31698" y="18718"/>
                    <a:pt x="32062" y="18874"/>
                    <a:pt x="32166" y="19004"/>
                  </a:cubicBezTo>
                  <a:cubicBezTo>
                    <a:pt x="32295" y="19186"/>
                    <a:pt x="32218" y="19627"/>
                    <a:pt x="32373" y="19991"/>
                  </a:cubicBezTo>
                  <a:cubicBezTo>
                    <a:pt x="32451" y="20224"/>
                    <a:pt x="33074" y="20562"/>
                    <a:pt x="32763" y="21185"/>
                  </a:cubicBezTo>
                  <a:cubicBezTo>
                    <a:pt x="32763" y="21211"/>
                    <a:pt x="32373" y="21444"/>
                    <a:pt x="32373" y="21392"/>
                  </a:cubicBezTo>
                  <a:cubicBezTo>
                    <a:pt x="32555" y="22171"/>
                    <a:pt x="33308" y="22509"/>
                    <a:pt x="33360" y="23210"/>
                  </a:cubicBezTo>
                  <a:cubicBezTo>
                    <a:pt x="33879" y="23547"/>
                    <a:pt x="34346" y="22976"/>
                    <a:pt x="34762" y="23599"/>
                  </a:cubicBezTo>
                  <a:cubicBezTo>
                    <a:pt x="34502" y="23807"/>
                    <a:pt x="34814" y="24092"/>
                    <a:pt x="34762" y="24404"/>
                  </a:cubicBezTo>
                  <a:cubicBezTo>
                    <a:pt x="34710" y="24689"/>
                    <a:pt x="34476" y="24793"/>
                    <a:pt x="34346" y="25209"/>
                  </a:cubicBezTo>
                  <a:cubicBezTo>
                    <a:pt x="34294" y="25416"/>
                    <a:pt x="34736" y="25572"/>
                    <a:pt x="34346" y="25987"/>
                  </a:cubicBezTo>
                  <a:cubicBezTo>
                    <a:pt x="34424" y="25910"/>
                    <a:pt x="33853" y="25936"/>
                    <a:pt x="33749" y="25987"/>
                  </a:cubicBezTo>
                  <a:cubicBezTo>
                    <a:pt x="33334" y="26221"/>
                    <a:pt x="33126" y="27052"/>
                    <a:pt x="32970" y="25987"/>
                  </a:cubicBezTo>
                  <a:cubicBezTo>
                    <a:pt x="32451" y="26455"/>
                    <a:pt x="32659" y="26896"/>
                    <a:pt x="32763" y="27597"/>
                  </a:cubicBezTo>
                  <a:cubicBezTo>
                    <a:pt x="32062" y="27701"/>
                    <a:pt x="32503" y="27934"/>
                    <a:pt x="32373" y="28194"/>
                  </a:cubicBezTo>
                  <a:cubicBezTo>
                    <a:pt x="32269" y="28376"/>
                    <a:pt x="32010" y="28739"/>
                    <a:pt x="32373" y="28791"/>
                  </a:cubicBez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158"/>
            <p:cNvSpPr/>
            <p:nvPr/>
          </p:nvSpPr>
          <p:spPr>
            <a:xfrm>
              <a:off x="4985025" y="1564950"/>
              <a:ext cx="45475" cy="69475"/>
            </a:xfrm>
            <a:custGeom>
              <a:avLst/>
              <a:gdLst/>
              <a:ahLst/>
              <a:cxnLst/>
              <a:rect l="l" t="t" r="r" b="b"/>
              <a:pathLst>
                <a:path w="1819" h="2779" extrusionOk="0">
                  <a:moveTo>
                    <a:pt x="1169" y="546"/>
                  </a:moveTo>
                  <a:lnTo>
                    <a:pt x="1818" y="1"/>
                  </a:lnTo>
                  <a:cubicBezTo>
                    <a:pt x="1818" y="208"/>
                    <a:pt x="1299" y="1013"/>
                    <a:pt x="1766" y="1013"/>
                  </a:cubicBezTo>
                  <a:cubicBezTo>
                    <a:pt x="1662" y="1247"/>
                    <a:pt x="1091" y="1429"/>
                    <a:pt x="961" y="1610"/>
                  </a:cubicBezTo>
                  <a:cubicBezTo>
                    <a:pt x="832" y="2129"/>
                    <a:pt x="364" y="2779"/>
                    <a:pt x="209" y="2779"/>
                  </a:cubicBezTo>
                  <a:cubicBezTo>
                    <a:pt x="27" y="2623"/>
                    <a:pt x="1" y="2415"/>
                    <a:pt x="53" y="2233"/>
                  </a:cubicBezTo>
                  <a:cubicBezTo>
                    <a:pt x="105" y="2026"/>
                    <a:pt x="183" y="1558"/>
                    <a:pt x="364" y="1455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158"/>
            <p:cNvSpPr/>
            <p:nvPr/>
          </p:nvSpPr>
          <p:spPr>
            <a:xfrm>
              <a:off x="5570450" y="1925800"/>
              <a:ext cx="20800" cy="46775"/>
            </a:xfrm>
            <a:custGeom>
              <a:avLst/>
              <a:gdLst/>
              <a:ahLst/>
              <a:cxnLst/>
              <a:rect l="l" t="t" r="r" b="b"/>
              <a:pathLst>
                <a:path w="832" h="1871" extrusionOk="0">
                  <a:moveTo>
                    <a:pt x="208" y="1662"/>
                  </a:moveTo>
                  <a:cubicBezTo>
                    <a:pt x="468" y="1870"/>
                    <a:pt x="753" y="572"/>
                    <a:pt x="831" y="235"/>
                  </a:cubicBezTo>
                  <a:cubicBezTo>
                    <a:pt x="727" y="1"/>
                    <a:pt x="442" y="235"/>
                    <a:pt x="260" y="364"/>
                  </a:cubicBezTo>
                  <a:cubicBezTo>
                    <a:pt x="104" y="520"/>
                    <a:pt x="1" y="1481"/>
                    <a:pt x="208" y="1636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158"/>
            <p:cNvSpPr/>
            <p:nvPr/>
          </p:nvSpPr>
          <p:spPr>
            <a:xfrm>
              <a:off x="5569150" y="1940725"/>
              <a:ext cx="55200" cy="61700"/>
            </a:xfrm>
            <a:custGeom>
              <a:avLst/>
              <a:gdLst/>
              <a:ahLst/>
              <a:cxnLst/>
              <a:rect l="l" t="t" r="r" b="b"/>
              <a:pathLst>
                <a:path w="2208" h="2468" extrusionOk="0">
                  <a:moveTo>
                    <a:pt x="1169" y="364"/>
                  </a:moveTo>
                  <a:cubicBezTo>
                    <a:pt x="1428" y="1"/>
                    <a:pt x="1896" y="650"/>
                    <a:pt x="2207" y="936"/>
                  </a:cubicBezTo>
                  <a:cubicBezTo>
                    <a:pt x="2077" y="1688"/>
                    <a:pt x="1" y="2467"/>
                    <a:pt x="442" y="1714"/>
                  </a:cubicBezTo>
                  <a:cubicBezTo>
                    <a:pt x="702" y="1247"/>
                    <a:pt x="909" y="780"/>
                    <a:pt x="1169" y="364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158"/>
            <p:cNvSpPr/>
            <p:nvPr/>
          </p:nvSpPr>
          <p:spPr>
            <a:xfrm>
              <a:off x="4815650" y="1213825"/>
              <a:ext cx="59725" cy="63000"/>
            </a:xfrm>
            <a:custGeom>
              <a:avLst/>
              <a:gdLst/>
              <a:ahLst/>
              <a:cxnLst/>
              <a:rect l="l" t="t" r="r" b="b"/>
              <a:pathLst>
                <a:path w="2389" h="2520" extrusionOk="0">
                  <a:moveTo>
                    <a:pt x="753" y="2519"/>
                  </a:moveTo>
                  <a:lnTo>
                    <a:pt x="1194" y="2000"/>
                  </a:lnTo>
                  <a:cubicBezTo>
                    <a:pt x="1636" y="1507"/>
                    <a:pt x="2181" y="1143"/>
                    <a:pt x="2389" y="416"/>
                  </a:cubicBezTo>
                  <a:lnTo>
                    <a:pt x="2389" y="1"/>
                  </a:lnTo>
                  <a:cubicBezTo>
                    <a:pt x="1142" y="312"/>
                    <a:pt x="182" y="858"/>
                    <a:pt x="0" y="2208"/>
                  </a:cubicBezTo>
                  <a:cubicBezTo>
                    <a:pt x="623" y="2441"/>
                    <a:pt x="623" y="2156"/>
                    <a:pt x="779" y="1818"/>
                  </a:cubicBezTo>
                  <a:lnTo>
                    <a:pt x="779" y="2000"/>
                  </a:lnTo>
                  <a:lnTo>
                    <a:pt x="753" y="2519"/>
                  </a:ln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158"/>
            <p:cNvSpPr/>
            <p:nvPr/>
          </p:nvSpPr>
          <p:spPr>
            <a:xfrm>
              <a:off x="4620300" y="1269000"/>
              <a:ext cx="739250" cy="320000"/>
            </a:xfrm>
            <a:custGeom>
              <a:avLst/>
              <a:gdLst/>
              <a:ahLst/>
              <a:cxnLst/>
              <a:rect l="l" t="t" r="r" b="b"/>
              <a:pathLst>
                <a:path w="29570" h="12800" extrusionOk="0">
                  <a:moveTo>
                    <a:pt x="17991" y="7815"/>
                  </a:moveTo>
                  <a:cubicBezTo>
                    <a:pt x="17939" y="7633"/>
                    <a:pt x="17783" y="7607"/>
                    <a:pt x="17783" y="7399"/>
                  </a:cubicBezTo>
                  <a:cubicBezTo>
                    <a:pt x="16641" y="7192"/>
                    <a:pt x="16900" y="8386"/>
                    <a:pt x="15992" y="8412"/>
                  </a:cubicBezTo>
                  <a:lnTo>
                    <a:pt x="15992" y="7399"/>
                  </a:lnTo>
                  <a:cubicBezTo>
                    <a:pt x="15369" y="7711"/>
                    <a:pt x="15369" y="8594"/>
                    <a:pt x="14979" y="9191"/>
                  </a:cubicBezTo>
                  <a:cubicBezTo>
                    <a:pt x="14460" y="10021"/>
                    <a:pt x="13941" y="11631"/>
                    <a:pt x="13396" y="12799"/>
                  </a:cubicBezTo>
                  <a:cubicBezTo>
                    <a:pt x="12695" y="12695"/>
                    <a:pt x="13084" y="11839"/>
                    <a:pt x="13188" y="11397"/>
                  </a:cubicBezTo>
                  <a:cubicBezTo>
                    <a:pt x="13344" y="11086"/>
                    <a:pt x="12253" y="11086"/>
                    <a:pt x="12383" y="11397"/>
                  </a:cubicBezTo>
                  <a:cubicBezTo>
                    <a:pt x="12176" y="10177"/>
                    <a:pt x="12877" y="8464"/>
                    <a:pt x="10800" y="8594"/>
                  </a:cubicBezTo>
                  <a:cubicBezTo>
                    <a:pt x="10852" y="8126"/>
                    <a:pt x="10774" y="7841"/>
                    <a:pt x="10592" y="7607"/>
                  </a:cubicBezTo>
                  <a:cubicBezTo>
                    <a:pt x="10021" y="7893"/>
                    <a:pt x="9398" y="7244"/>
                    <a:pt x="8801" y="7192"/>
                  </a:cubicBezTo>
                  <a:cubicBezTo>
                    <a:pt x="8281" y="7166"/>
                    <a:pt x="7607" y="7477"/>
                    <a:pt x="6802" y="7192"/>
                  </a:cubicBezTo>
                  <a:cubicBezTo>
                    <a:pt x="6698" y="7166"/>
                    <a:pt x="6464" y="6828"/>
                    <a:pt x="6386" y="6802"/>
                  </a:cubicBezTo>
                  <a:cubicBezTo>
                    <a:pt x="5062" y="6387"/>
                    <a:pt x="2960" y="6231"/>
                    <a:pt x="1194" y="5790"/>
                  </a:cubicBezTo>
                  <a:cubicBezTo>
                    <a:pt x="1116" y="5063"/>
                    <a:pt x="727" y="4674"/>
                    <a:pt x="0" y="4596"/>
                  </a:cubicBezTo>
                  <a:cubicBezTo>
                    <a:pt x="156" y="4025"/>
                    <a:pt x="961" y="4102"/>
                    <a:pt x="1402" y="3791"/>
                  </a:cubicBezTo>
                  <a:cubicBezTo>
                    <a:pt x="1869" y="3479"/>
                    <a:pt x="2051" y="2856"/>
                    <a:pt x="2596" y="2597"/>
                  </a:cubicBezTo>
                  <a:cubicBezTo>
                    <a:pt x="4413" y="2882"/>
                    <a:pt x="4699" y="1636"/>
                    <a:pt x="5997" y="1403"/>
                  </a:cubicBezTo>
                  <a:cubicBezTo>
                    <a:pt x="6283" y="883"/>
                    <a:pt x="6672" y="468"/>
                    <a:pt x="6983" y="1"/>
                  </a:cubicBezTo>
                  <a:cubicBezTo>
                    <a:pt x="8230" y="104"/>
                    <a:pt x="8152" y="1506"/>
                    <a:pt x="8385" y="2597"/>
                  </a:cubicBezTo>
                  <a:cubicBezTo>
                    <a:pt x="9008" y="2701"/>
                    <a:pt x="8463" y="1610"/>
                    <a:pt x="9190" y="1792"/>
                  </a:cubicBezTo>
                  <a:cubicBezTo>
                    <a:pt x="9216" y="1974"/>
                    <a:pt x="9112" y="1974"/>
                    <a:pt x="8982" y="2000"/>
                  </a:cubicBezTo>
                  <a:cubicBezTo>
                    <a:pt x="9580" y="2233"/>
                    <a:pt x="9761" y="1454"/>
                    <a:pt x="10384" y="1403"/>
                  </a:cubicBezTo>
                  <a:cubicBezTo>
                    <a:pt x="11786" y="1273"/>
                    <a:pt x="12825" y="2752"/>
                    <a:pt x="13370" y="3791"/>
                  </a:cubicBezTo>
                  <a:cubicBezTo>
                    <a:pt x="14927" y="3635"/>
                    <a:pt x="15473" y="3661"/>
                    <a:pt x="16771" y="3999"/>
                  </a:cubicBezTo>
                  <a:cubicBezTo>
                    <a:pt x="17420" y="4128"/>
                    <a:pt x="17342" y="3401"/>
                    <a:pt x="17575" y="3194"/>
                  </a:cubicBezTo>
                  <a:cubicBezTo>
                    <a:pt x="17731" y="3064"/>
                    <a:pt x="18121" y="3012"/>
                    <a:pt x="18380" y="2804"/>
                  </a:cubicBezTo>
                  <a:cubicBezTo>
                    <a:pt x="18848" y="2389"/>
                    <a:pt x="18718" y="2259"/>
                    <a:pt x="19782" y="2000"/>
                  </a:cubicBezTo>
                  <a:cubicBezTo>
                    <a:pt x="20327" y="1844"/>
                    <a:pt x="20924" y="2026"/>
                    <a:pt x="21781" y="1792"/>
                  </a:cubicBezTo>
                  <a:cubicBezTo>
                    <a:pt x="22534" y="1584"/>
                    <a:pt x="23131" y="805"/>
                    <a:pt x="23962" y="987"/>
                  </a:cubicBezTo>
                  <a:cubicBezTo>
                    <a:pt x="23910" y="1714"/>
                    <a:pt x="23988" y="2285"/>
                    <a:pt x="24169" y="2804"/>
                  </a:cubicBezTo>
                  <a:cubicBezTo>
                    <a:pt x="25156" y="3038"/>
                    <a:pt x="26065" y="2259"/>
                    <a:pt x="26350" y="2986"/>
                  </a:cubicBezTo>
                  <a:cubicBezTo>
                    <a:pt x="26766" y="2934"/>
                    <a:pt x="26895" y="2597"/>
                    <a:pt x="27155" y="2389"/>
                  </a:cubicBezTo>
                  <a:cubicBezTo>
                    <a:pt x="27752" y="2545"/>
                    <a:pt x="28012" y="3012"/>
                    <a:pt x="27960" y="3791"/>
                  </a:cubicBezTo>
                  <a:cubicBezTo>
                    <a:pt x="28401" y="4440"/>
                    <a:pt x="29336" y="4570"/>
                    <a:pt x="29569" y="5400"/>
                  </a:cubicBezTo>
                  <a:cubicBezTo>
                    <a:pt x="28479" y="5349"/>
                    <a:pt x="27155" y="5530"/>
                    <a:pt x="26350" y="5193"/>
                  </a:cubicBezTo>
                  <a:cubicBezTo>
                    <a:pt x="25857" y="5219"/>
                    <a:pt x="25961" y="5868"/>
                    <a:pt x="25961" y="6387"/>
                  </a:cubicBezTo>
                  <a:cubicBezTo>
                    <a:pt x="25390" y="6387"/>
                    <a:pt x="25234" y="5946"/>
                    <a:pt x="24974" y="5608"/>
                  </a:cubicBezTo>
                  <a:cubicBezTo>
                    <a:pt x="24014" y="5530"/>
                    <a:pt x="23131" y="5063"/>
                    <a:pt x="22378" y="5400"/>
                  </a:cubicBezTo>
                  <a:cubicBezTo>
                    <a:pt x="21885" y="5582"/>
                    <a:pt x="21781" y="6127"/>
                    <a:pt x="21366" y="6387"/>
                  </a:cubicBezTo>
                  <a:cubicBezTo>
                    <a:pt x="20353" y="6517"/>
                    <a:pt x="19522" y="6335"/>
                    <a:pt x="18977" y="6802"/>
                  </a:cubicBezTo>
                  <a:cubicBezTo>
                    <a:pt x="18588" y="7114"/>
                    <a:pt x="18744" y="7659"/>
                    <a:pt x="18173" y="7997"/>
                  </a:cubicBez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158"/>
            <p:cNvSpPr/>
            <p:nvPr/>
          </p:nvSpPr>
          <p:spPr>
            <a:xfrm>
              <a:off x="5104450" y="1444875"/>
              <a:ext cx="504975" cy="692550"/>
            </a:xfrm>
            <a:custGeom>
              <a:avLst/>
              <a:gdLst/>
              <a:ahLst/>
              <a:cxnLst/>
              <a:rect l="l" t="t" r="r" b="b"/>
              <a:pathLst>
                <a:path w="20199" h="27702" extrusionOk="0">
                  <a:moveTo>
                    <a:pt x="3220" y="5557"/>
                  </a:moveTo>
                  <a:lnTo>
                    <a:pt x="3220" y="6958"/>
                  </a:lnTo>
                  <a:cubicBezTo>
                    <a:pt x="3324" y="7556"/>
                    <a:pt x="3479" y="6699"/>
                    <a:pt x="3817" y="6777"/>
                  </a:cubicBezTo>
                  <a:cubicBezTo>
                    <a:pt x="3817" y="6777"/>
                    <a:pt x="3869" y="7088"/>
                    <a:pt x="3999" y="6958"/>
                  </a:cubicBezTo>
                  <a:cubicBezTo>
                    <a:pt x="4284" y="6751"/>
                    <a:pt x="4544" y="6232"/>
                    <a:pt x="4622" y="5764"/>
                  </a:cubicBezTo>
                  <a:cubicBezTo>
                    <a:pt x="4674" y="5297"/>
                    <a:pt x="4258" y="4622"/>
                    <a:pt x="4414" y="4155"/>
                  </a:cubicBezTo>
                  <a:cubicBezTo>
                    <a:pt x="4674" y="3402"/>
                    <a:pt x="5063" y="2986"/>
                    <a:pt x="5998" y="2961"/>
                  </a:cubicBezTo>
                  <a:cubicBezTo>
                    <a:pt x="6283" y="2078"/>
                    <a:pt x="5245" y="2545"/>
                    <a:pt x="5401" y="1766"/>
                  </a:cubicBezTo>
                  <a:cubicBezTo>
                    <a:pt x="5504" y="910"/>
                    <a:pt x="6205" y="702"/>
                    <a:pt x="6621" y="157"/>
                  </a:cubicBezTo>
                  <a:cubicBezTo>
                    <a:pt x="7114" y="1"/>
                    <a:pt x="7218" y="624"/>
                    <a:pt x="7815" y="754"/>
                  </a:cubicBezTo>
                  <a:cubicBezTo>
                    <a:pt x="8568" y="936"/>
                    <a:pt x="9632" y="598"/>
                    <a:pt x="9814" y="1559"/>
                  </a:cubicBezTo>
                  <a:cubicBezTo>
                    <a:pt x="11579" y="1714"/>
                    <a:pt x="12981" y="2260"/>
                    <a:pt x="13812" y="3350"/>
                  </a:cubicBezTo>
                  <a:cubicBezTo>
                    <a:pt x="13838" y="3921"/>
                    <a:pt x="13189" y="3817"/>
                    <a:pt x="13215" y="4362"/>
                  </a:cubicBezTo>
                  <a:cubicBezTo>
                    <a:pt x="13371" y="4934"/>
                    <a:pt x="13942" y="5089"/>
                    <a:pt x="14201" y="5557"/>
                  </a:cubicBezTo>
                  <a:cubicBezTo>
                    <a:pt x="14253" y="6829"/>
                    <a:pt x="14876" y="8568"/>
                    <a:pt x="13604" y="9165"/>
                  </a:cubicBezTo>
                  <a:cubicBezTo>
                    <a:pt x="13760" y="9918"/>
                    <a:pt x="13371" y="10126"/>
                    <a:pt x="13396" y="10775"/>
                  </a:cubicBezTo>
                  <a:cubicBezTo>
                    <a:pt x="13007" y="10956"/>
                    <a:pt x="12618" y="11164"/>
                    <a:pt x="12202" y="11372"/>
                  </a:cubicBezTo>
                  <a:cubicBezTo>
                    <a:pt x="12021" y="13007"/>
                    <a:pt x="12254" y="13760"/>
                    <a:pt x="13604" y="13968"/>
                  </a:cubicBezTo>
                  <a:cubicBezTo>
                    <a:pt x="14071" y="13111"/>
                    <a:pt x="15032" y="12722"/>
                    <a:pt x="15006" y="11372"/>
                  </a:cubicBezTo>
                  <a:cubicBezTo>
                    <a:pt x="15915" y="11242"/>
                    <a:pt x="16070" y="10307"/>
                    <a:pt x="17187" y="10359"/>
                  </a:cubicBezTo>
                  <a:cubicBezTo>
                    <a:pt x="18952" y="11735"/>
                    <a:pt x="18667" y="15162"/>
                    <a:pt x="20198" y="16772"/>
                  </a:cubicBezTo>
                  <a:cubicBezTo>
                    <a:pt x="19783" y="17291"/>
                    <a:pt x="20068" y="18511"/>
                    <a:pt x="19991" y="19368"/>
                  </a:cubicBezTo>
                  <a:cubicBezTo>
                    <a:pt x="19341" y="19601"/>
                    <a:pt x="19835" y="18719"/>
                    <a:pt x="19186" y="18952"/>
                  </a:cubicBezTo>
                  <a:cubicBezTo>
                    <a:pt x="18563" y="19342"/>
                    <a:pt x="18251" y="20043"/>
                    <a:pt x="18381" y="21159"/>
                  </a:cubicBezTo>
                  <a:cubicBezTo>
                    <a:pt x="17992" y="21367"/>
                    <a:pt x="17680" y="21652"/>
                    <a:pt x="17394" y="21964"/>
                  </a:cubicBezTo>
                  <a:cubicBezTo>
                    <a:pt x="17732" y="23911"/>
                    <a:pt x="16460" y="24222"/>
                    <a:pt x="16382" y="25754"/>
                  </a:cubicBezTo>
                  <a:cubicBezTo>
                    <a:pt x="14409" y="25910"/>
                    <a:pt x="12436" y="26663"/>
                    <a:pt x="10411" y="26766"/>
                  </a:cubicBezTo>
                  <a:cubicBezTo>
                    <a:pt x="9840" y="26792"/>
                    <a:pt x="9191" y="26559"/>
                    <a:pt x="8594" y="26559"/>
                  </a:cubicBezTo>
                  <a:cubicBezTo>
                    <a:pt x="6880" y="26585"/>
                    <a:pt x="4829" y="27156"/>
                    <a:pt x="3012" y="27364"/>
                  </a:cubicBezTo>
                  <a:cubicBezTo>
                    <a:pt x="2311" y="27441"/>
                    <a:pt x="1532" y="27312"/>
                    <a:pt x="806" y="27571"/>
                  </a:cubicBezTo>
                  <a:cubicBezTo>
                    <a:pt x="156" y="27701"/>
                    <a:pt x="494" y="27156"/>
                    <a:pt x="806" y="27156"/>
                  </a:cubicBezTo>
                  <a:cubicBezTo>
                    <a:pt x="1143" y="26611"/>
                    <a:pt x="1247" y="26117"/>
                    <a:pt x="1610" y="25157"/>
                  </a:cubicBezTo>
                  <a:cubicBezTo>
                    <a:pt x="1974" y="24170"/>
                    <a:pt x="2545" y="22535"/>
                    <a:pt x="2415" y="20744"/>
                  </a:cubicBezTo>
                  <a:cubicBezTo>
                    <a:pt x="2311" y="19523"/>
                    <a:pt x="1636" y="18563"/>
                    <a:pt x="1818" y="17550"/>
                  </a:cubicBezTo>
                  <a:cubicBezTo>
                    <a:pt x="1039" y="17291"/>
                    <a:pt x="1013" y="16772"/>
                    <a:pt x="624" y="15967"/>
                  </a:cubicBezTo>
                  <a:cubicBezTo>
                    <a:pt x="520" y="15759"/>
                    <a:pt x="260" y="15629"/>
                    <a:pt x="208" y="15370"/>
                  </a:cubicBezTo>
                  <a:cubicBezTo>
                    <a:pt x="131" y="14876"/>
                    <a:pt x="572" y="14695"/>
                    <a:pt x="624" y="14150"/>
                  </a:cubicBezTo>
                  <a:cubicBezTo>
                    <a:pt x="650" y="13527"/>
                    <a:pt x="364" y="13033"/>
                    <a:pt x="1" y="12566"/>
                  </a:cubicBezTo>
                  <a:cubicBezTo>
                    <a:pt x="312" y="11579"/>
                    <a:pt x="1169" y="10853"/>
                    <a:pt x="1013" y="9165"/>
                  </a:cubicBezTo>
                  <a:cubicBezTo>
                    <a:pt x="987" y="8828"/>
                    <a:pt x="780" y="8516"/>
                    <a:pt x="806" y="8360"/>
                  </a:cubicBezTo>
                  <a:cubicBezTo>
                    <a:pt x="909" y="7685"/>
                    <a:pt x="1714" y="7426"/>
                    <a:pt x="1403" y="6751"/>
                  </a:cubicBezTo>
                  <a:cubicBezTo>
                    <a:pt x="2078" y="6439"/>
                    <a:pt x="2701" y="6050"/>
                    <a:pt x="3012" y="5349"/>
                  </a:cubicBez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158"/>
            <p:cNvSpPr/>
            <p:nvPr/>
          </p:nvSpPr>
          <p:spPr>
            <a:xfrm>
              <a:off x="5393925" y="3199175"/>
              <a:ext cx="699650" cy="736025"/>
            </a:xfrm>
            <a:custGeom>
              <a:avLst/>
              <a:gdLst/>
              <a:ahLst/>
              <a:cxnLst/>
              <a:rect l="l" t="t" r="r" b="b"/>
              <a:pathLst>
                <a:path w="27986" h="29441" extrusionOk="0">
                  <a:moveTo>
                    <a:pt x="9320" y="28947"/>
                  </a:moveTo>
                  <a:cubicBezTo>
                    <a:pt x="8827" y="28895"/>
                    <a:pt x="8230" y="29414"/>
                    <a:pt x="7217" y="29207"/>
                  </a:cubicBezTo>
                  <a:cubicBezTo>
                    <a:pt x="6958" y="28506"/>
                    <a:pt x="6516" y="27597"/>
                    <a:pt x="6023" y="26792"/>
                  </a:cubicBezTo>
                  <a:cubicBezTo>
                    <a:pt x="5893" y="26585"/>
                    <a:pt x="5686" y="26455"/>
                    <a:pt x="5608" y="26195"/>
                  </a:cubicBezTo>
                  <a:cubicBezTo>
                    <a:pt x="5478" y="25650"/>
                    <a:pt x="5738" y="24689"/>
                    <a:pt x="5608" y="24014"/>
                  </a:cubicBezTo>
                  <a:cubicBezTo>
                    <a:pt x="5504" y="23443"/>
                    <a:pt x="5037" y="22976"/>
                    <a:pt x="5011" y="22613"/>
                  </a:cubicBezTo>
                  <a:cubicBezTo>
                    <a:pt x="4907" y="21470"/>
                    <a:pt x="5140" y="20198"/>
                    <a:pt x="5815" y="19419"/>
                  </a:cubicBezTo>
                  <a:cubicBezTo>
                    <a:pt x="5452" y="18900"/>
                    <a:pt x="5504" y="18147"/>
                    <a:pt x="5218" y="17602"/>
                  </a:cubicBezTo>
                  <a:cubicBezTo>
                    <a:pt x="5089" y="17369"/>
                    <a:pt x="4751" y="17395"/>
                    <a:pt x="4621" y="17213"/>
                  </a:cubicBezTo>
                  <a:cubicBezTo>
                    <a:pt x="4465" y="17031"/>
                    <a:pt x="3998" y="15837"/>
                    <a:pt x="3816" y="15396"/>
                  </a:cubicBezTo>
                  <a:cubicBezTo>
                    <a:pt x="3167" y="13708"/>
                    <a:pt x="2752" y="11346"/>
                    <a:pt x="2233" y="9399"/>
                  </a:cubicBezTo>
                  <a:cubicBezTo>
                    <a:pt x="1454" y="6595"/>
                    <a:pt x="623" y="4103"/>
                    <a:pt x="0" y="1714"/>
                  </a:cubicBezTo>
                  <a:cubicBezTo>
                    <a:pt x="4284" y="1065"/>
                    <a:pt x="8775" y="883"/>
                    <a:pt x="12799" y="1"/>
                  </a:cubicBezTo>
                  <a:cubicBezTo>
                    <a:pt x="12513" y="572"/>
                    <a:pt x="12254" y="1195"/>
                    <a:pt x="11812" y="1610"/>
                  </a:cubicBezTo>
                  <a:cubicBezTo>
                    <a:pt x="11942" y="2753"/>
                    <a:pt x="13448" y="2493"/>
                    <a:pt x="13811" y="3402"/>
                  </a:cubicBezTo>
                  <a:cubicBezTo>
                    <a:pt x="14434" y="3272"/>
                    <a:pt x="14201" y="3272"/>
                    <a:pt x="14798" y="3402"/>
                  </a:cubicBezTo>
                  <a:cubicBezTo>
                    <a:pt x="15395" y="4310"/>
                    <a:pt x="16148" y="5920"/>
                    <a:pt x="17005" y="6595"/>
                  </a:cubicBezTo>
                  <a:cubicBezTo>
                    <a:pt x="17160" y="6751"/>
                    <a:pt x="17446" y="6673"/>
                    <a:pt x="17602" y="6803"/>
                  </a:cubicBezTo>
                  <a:cubicBezTo>
                    <a:pt x="17939" y="7088"/>
                    <a:pt x="17290" y="7218"/>
                    <a:pt x="18199" y="7010"/>
                  </a:cubicBezTo>
                  <a:cubicBezTo>
                    <a:pt x="18121" y="7374"/>
                    <a:pt x="18874" y="7400"/>
                    <a:pt x="18796" y="7815"/>
                  </a:cubicBezTo>
                  <a:cubicBezTo>
                    <a:pt x="18796" y="7815"/>
                    <a:pt x="18484" y="7867"/>
                    <a:pt x="18588" y="7997"/>
                  </a:cubicBezTo>
                  <a:cubicBezTo>
                    <a:pt x="18588" y="7997"/>
                    <a:pt x="18874" y="7867"/>
                    <a:pt x="19003" y="7997"/>
                  </a:cubicBezTo>
                  <a:cubicBezTo>
                    <a:pt x="19393" y="8464"/>
                    <a:pt x="19730" y="8568"/>
                    <a:pt x="20587" y="9009"/>
                  </a:cubicBezTo>
                  <a:cubicBezTo>
                    <a:pt x="21054" y="10489"/>
                    <a:pt x="22249" y="11216"/>
                    <a:pt x="23599" y="11813"/>
                  </a:cubicBezTo>
                  <a:cubicBezTo>
                    <a:pt x="23676" y="12722"/>
                    <a:pt x="24403" y="13007"/>
                    <a:pt x="24377" y="14020"/>
                  </a:cubicBezTo>
                  <a:cubicBezTo>
                    <a:pt x="24559" y="14513"/>
                    <a:pt x="25208" y="14513"/>
                    <a:pt x="25598" y="14798"/>
                  </a:cubicBezTo>
                  <a:cubicBezTo>
                    <a:pt x="25208" y="15162"/>
                    <a:pt x="25701" y="15136"/>
                    <a:pt x="25598" y="15006"/>
                  </a:cubicBezTo>
                  <a:cubicBezTo>
                    <a:pt x="26247" y="15759"/>
                    <a:pt x="26273" y="16382"/>
                    <a:pt x="26584" y="17420"/>
                  </a:cubicBezTo>
                  <a:cubicBezTo>
                    <a:pt x="27233" y="17291"/>
                    <a:pt x="27519" y="17550"/>
                    <a:pt x="27986" y="17602"/>
                  </a:cubicBezTo>
                  <a:cubicBezTo>
                    <a:pt x="27882" y="18381"/>
                    <a:pt x="27311" y="18900"/>
                    <a:pt x="26792" y="18199"/>
                  </a:cubicBezTo>
                  <a:cubicBezTo>
                    <a:pt x="26662" y="18848"/>
                    <a:pt x="26922" y="19134"/>
                    <a:pt x="26999" y="19601"/>
                  </a:cubicBezTo>
                  <a:cubicBezTo>
                    <a:pt x="25961" y="19264"/>
                    <a:pt x="26298" y="21678"/>
                    <a:pt x="26584" y="22016"/>
                  </a:cubicBezTo>
                  <a:cubicBezTo>
                    <a:pt x="26143" y="22119"/>
                    <a:pt x="26091" y="22353"/>
                    <a:pt x="25779" y="22405"/>
                  </a:cubicBezTo>
                  <a:cubicBezTo>
                    <a:pt x="25727" y="22431"/>
                    <a:pt x="25364" y="22093"/>
                    <a:pt x="25182" y="22405"/>
                  </a:cubicBezTo>
                  <a:cubicBezTo>
                    <a:pt x="25364" y="22846"/>
                    <a:pt x="26221" y="22587"/>
                    <a:pt x="26376" y="23002"/>
                  </a:cubicBezTo>
                  <a:cubicBezTo>
                    <a:pt x="26376" y="23755"/>
                    <a:pt x="26091" y="23521"/>
                    <a:pt x="25598" y="23417"/>
                  </a:cubicBezTo>
                  <a:cubicBezTo>
                    <a:pt x="25883" y="25027"/>
                    <a:pt x="25416" y="25442"/>
                    <a:pt x="25987" y="26611"/>
                  </a:cubicBezTo>
                  <a:cubicBezTo>
                    <a:pt x="25078" y="26585"/>
                    <a:pt x="24118" y="26611"/>
                    <a:pt x="23806" y="26013"/>
                  </a:cubicBezTo>
                  <a:cubicBezTo>
                    <a:pt x="23495" y="26377"/>
                    <a:pt x="23131" y="26688"/>
                    <a:pt x="22794" y="27000"/>
                  </a:cubicBezTo>
                  <a:cubicBezTo>
                    <a:pt x="23105" y="27545"/>
                    <a:pt x="23443" y="28765"/>
                    <a:pt x="23001" y="29414"/>
                  </a:cubicBezTo>
                  <a:cubicBezTo>
                    <a:pt x="22249" y="29440"/>
                    <a:pt x="22586" y="28350"/>
                    <a:pt x="21989" y="28220"/>
                  </a:cubicBezTo>
                  <a:cubicBezTo>
                    <a:pt x="17809" y="28402"/>
                    <a:pt x="13578" y="28843"/>
                    <a:pt x="9320" y="28947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158"/>
            <p:cNvSpPr/>
            <p:nvPr/>
          </p:nvSpPr>
          <p:spPr>
            <a:xfrm>
              <a:off x="4333425" y="1321575"/>
              <a:ext cx="673700" cy="729525"/>
            </a:xfrm>
            <a:custGeom>
              <a:avLst/>
              <a:gdLst/>
              <a:ahLst/>
              <a:cxnLst/>
              <a:rect l="l" t="t" r="r" b="b"/>
              <a:pathLst>
                <a:path w="26948" h="29181" extrusionOk="0">
                  <a:moveTo>
                    <a:pt x="23469" y="7010"/>
                  </a:moveTo>
                  <a:cubicBezTo>
                    <a:pt x="23754" y="7893"/>
                    <a:pt x="23469" y="8178"/>
                    <a:pt x="23469" y="9217"/>
                  </a:cubicBezTo>
                  <a:cubicBezTo>
                    <a:pt x="23521" y="9476"/>
                    <a:pt x="23962" y="9372"/>
                    <a:pt x="24274" y="9398"/>
                  </a:cubicBezTo>
                  <a:cubicBezTo>
                    <a:pt x="23988" y="10541"/>
                    <a:pt x="24793" y="10618"/>
                    <a:pt x="24663" y="11605"/>
                  </a:cubicBezTo>
                  <a:cubicBezTo>
                    <a:pt x="24481" y="11761"/>
                    <a:pt x="24222" y="11813"/>
                    <a:pt x="23858" y="11813"/>
                  </a:cubicBezTo>
                  <a:cubicBezTo>
                    <a:pt x="23910" y="13059"/>
                    <a:pt x="22742" y="13682"/>
                    <a:pt x="23261" y="14798"/>
                  </a:cubicBezTo>
                  <a:cubicBezTo>
                    <a:pt x="23754" y="15006"/>
                    <a:pt x="23858" y="14590"/>
                    <a:pt x="24066" y="14409"/>
                  </a:cubicBezTo>
                  <a:cubicBezTo>
                    <a:pt x="24637" y="13889"/>
                    <a:pt x="24845" y="12955"/>
                    <a:pt x="25676" y="12410"/>
                  </a:cubicBezTo>
                  <a:cubicBezTo>
                    <a:pt x="26948" y="12877"/>
                    <a:pt x="25779" y="13889"/>
                    <a:pt x="25676" y="14798"/>
                  </a:cubicBezTo>
                  <a:cubicBezTo>
                    <a:pt x="25546" y="15707"/>
                    <a:pt x="25494" y="16252"/>
                    <a:pt x="25857" y="17005"/>
                  </a:cubicBezTo>
                  <a:cubicBezTo>
                    <a:pt x="25312" y="17109"/>
                    <a:pt x="25312" y="17758"/>
                    <a:pt x="25078" y="18199"/>
                  </a:cubicBezTo>
                  <a:cubicBezTo>
                    <a:pt x="24845" y="18848"/>
                    <a:pt x="25286" y="19471"/>
                    <a:pt x="25260" y="19990"/>
                  </a:cubicBezTo>
                  <a:cubicBezTo>
                    <a:pt x="25234" y="20717"/>
                    <a:pt x="24741" y="21522"/>
                    <a:pt x="24663" y="22405"/>
                  </a:cubicBezTo>
                  <a:cubicBezTo>
                    <a:pt x="24637" y="22950"/>
                    <a:pt x="24819" y="23832"/>
                    <a:pt x="24871" y="24196"/>
                  </a:cubicBezTo>
                  <a:cubicBezTo>
                    <a:pt x="24897" y="24404"/>
                    <a:pt x="24663" y="24611"/>
                    <a:pt x="24663" y="24611"/>
                  </a:cubicBezTo>
                  <a:cubicBezTo>
                    <a:pt x="24715" y="24845"/>
                    <a:pt x="24949" y="25182"/>
                    <a:pt x="25078" y="25390"/>
                  </a:cubicBezTo>
                  <a:cubicBezTo>
                    <a:pt x="25390" y="26065"/>
                    <a:pt x="25598" y="26740"/>
                    <a:pt x="25468" y="28194"/>
                  </a:cubicBezTo>
                  <a:cubicBezTo>
                    <a:pt x="20925" y="28324"/>
                    <a:pt x="16927" y="28973"/>
                    <a:pt x="12280" y="28999"/>
                  </a:cubicBezTo>
                  <a:cubicBezTo>
                    <a:pt x="11657" y="29180"/>
                    <a:pt x="12020" y="28350"/>
                    <a:pt x="11683" y="28194"/>
                  </a:cubicBezTo>
                  <a:cubicBezTo>
                    <a:pt x="10982" y="28194"/>
                    <a:pt x="10540" y="27882"/>
                    <a:pt x="9891" y="27804"/>
                  </a:cubicBezTo>
                  <a:cubicBezTo>
                    <a:pt x="9865" y="26688"/>
                    <a:pt x="8723" y="25260"/>
                    <a:pt x="9684" y="24404"/>
                  </a:cubicBezTo>
                  <a:cubicBezTo>
                    <a:pt x="9632" y="23858"/>
                    <a:pt x="9087" y="23832"/>
                    <a:pt x="8905" y="23391"/>
                  </a:cubicBezTo>
                  <a:cubicBezTo>
                    <a:pt x="8567" y="22664"/>
                    <a:pt x="8801" y="21522"/>
                    <a:pt x="8490" y="20795"/>
                  </a:cubicBezTo>
                  <a:cubicBezTo>
                    <a:pt x="8256" y="20198"/>
                    <a:pt x="7918" y="19679"/>
                    <a:pt x="7503" y="19393"/>
                  </a:cubicBezTo>
                  <a:cubicBezTo>
                    <a:pt x="7269" y="19237"/>
                    <a:pt x="6646" y="19289"/>
                    <a:pt x="6283" y="19004"/>
                  </a:cubicBezTo>
                  <a:cubicBezTo>
                    <a:pt x="5686" y="18484"/>
                    <a:pt x="5374" y="17524"/>
                    <a:pt x="4699" y="17005"/>
                  </a:cubicBezTo>
                  <a:cubicBezTo>
                    <a:pt x="4569" y="16901"/>
                    <a:pt x="4024" y="16823"/>
                    <a:pt x="3687" y="16589"/>
                  </a:cubicBezTo>
                  <a:cubicBezTo>
                    <a:pt x="3479" y="16460"/>
                    <a:pt x="3245" y="16070"/>
                    <a:pt x="3090" y="15992"/>
                  </a:cubicBezTo>
                  <a:cubicBezTo>
                    <a:pt x="2726" y="15811"/>
                    <a:pt x="2207" y="15992"/>
                    <a:pt x="1895" y="15785"/>
                  </a:cubicBezTo>
                  <a:cubicBezTo>
                    <a:pt x="1480" y="15551"/>
                    <a:pt x="1558" y="14902"/>
                    <a:pt x="909" y="15006"/>
                  </a:cubicBezTo>
                  <a:cubicBezTo>
                    <a:pt x="1376" y="13604"/>
                    <a:pt x="546" y="11735"/>
                    <a:pt x="1506" y="10592"/>
                  </a:cubicBezTo>
                  <a:cubicBezTo>
                    <a:pt x="1272" y="9969"/>
                    <a:pt x="935" y="9424"/>
                    <a:pt x="286" y="9191"/>
                  </a:cubicBezTo>
                  <a:cubicBezTo>
                    <a:pt x="0" y="8749"/>
                    <a:pt x="494" y="8827"/>
                    <a:pt x="701" y="8386"/>
                  </a:cubicBezTo>
                  <a:cubicBezTo>
                    <a:pt x="805" y="8152"/>
                    <a:pt x="753" y="7555"/>
                    <a:pt x="883" y="7399"/>
                  </a:cubicBezTo>
                  <a:cubicBezTo>
                    <a:pt x="961" y="7295"/>
                    <a:pt x="1402" y="7269"/>
                    <a:pt x="1506" y="7192"/>
                  </a:cubicBezTo>
                  <a:cubicBezTo>
                    <a:pt x="1818" y="6984"/>
                    <a:pt x="2389" y="6465"/>
                    <a:pt x="2882" y="6205"/>
                  </a:cubicBezTo>
                  <a:cubicBezTo>
                    <a:pt x="3038" y="4647"/>
                    <a:pt x="2700" y="3583"/>
                    <a:pt x="2700" y="2207"/>
                  </a:cubicBezTo>
                  <a:cubicBezTo>
                    <a:pt x="3116" y="2233"/>
                    <a:pt x="3323" y="2025"/>
                    <a:pt x="3297" y="1584"/>
                  </a:cubicBezTo>
                  <a:cubicBezTo>
                    <a:pt x="5011" y="2830"/>
                    <a:pt x="7373" y="442"/>
                    <a:pt x="9087" y="0"/>
                  </a:cubicBezTo>
                  <a:cubicBezTo>
                    <a:pt x="9476" y="572"/>
                    <a:pt x="8645" y="1324"/>
                    <a:pt x="8671" y="2207"/>
                  </a:cubicBezTo>
                  <a:cubicBezTo>
                    <a:pt x="10540" y="1792"/>
                    <a:pt x="12202" y="2622"/>
                    <a:pt x="12877" y="3998"/>
                  </a:cubicBezTo>
                  <a:cubicBezTo>
                    <a:pt x="14071" y="4154"/>
                    <a:pt x="14928" y="4180"/>
                    <a:pt x="16070" y="4388"/>
                  </a:cubicBezTo>
                  <a:cubicBezTo>
                    <a:pt x="16330" y="4440"/>
                    <a:pt x="16849" y="4544"/>
                    <a:pt x="17083" y="4595"/>
                  </a:cubicBezTo>
                  <a:cubicBezTo>
                    <a:pt x="17628" y="4751"/>
                    <a:pt x="18121" y="5270"/>
                    <a:pt x="18666" y="5400"/>
                  </a:cubicBezTo>
                  <a:cubicBezTo>
                    <a:pt x="19549" y="5582"/>
                    <a:pt x="20613" y="5322"/>
                    <a:pt x="21652" y="5608"/>
                  </a:cubicBezTo>
                  <a:cubicBezTo>
                    <a:pt x="21755" y="5971"/>
                    <a:pt x="22223" y="5971"/>
                    <a:pt x="22067" y="6594"/>
                  </a:cubicBezTo>
                  <a:cubicBezTo>
                    <a:pt x="22690" y="6569"/>
                    <a:pt x="23028" y="6854"/>
                    <a:pt x="23469" y="7010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158"/>
            <p:cNvSpPr/>
            <p:nvPr/>
          </p:nvSpPr>
          <p:spPr>
            <a:xfrm>
              <a:off x="4770200" y="2901925"/>
              <a:ext cx="1100125" cy="390100"/>
            </a:xfrm>
            <a:custGeom>
              <a:avLst/>
              <a:gdLst/>
              <a:ahLst/>
              <a:cxnLst/>
              <a:rect l="l" t="t" r="r" b="b"/>
              <a:pathLst>
                <a:path w="44005" h="15604" extrusionOk="0">
                  <a:moveTo>
                    <a:pt x="2597" y="7400"/>
                  </a:moveTo>
                  <a:cubicBezTo>
                    <a:pt x="3194" y="7426"/>
                    <a:pt x="2779" y="6621"/>
                    <a:pt x="2805" y="6595"/>
                  </a:cubicBezTo>
                  <a:cubicBezTo>
                    <a:pt x="2831" y="6569"/>
                    <a:pt x="3194" y="6647"/>
                    <a:pt x="3194" y="6595"/>
                  </a:cubicBezTo>
                  <a:cubicBezTo>
                    <a:pt x="3298" y="6309"/>
                    <a:pt x="2857" y="5920"/>
                    <a:pt x="3402" y="5608"/>
                  </a:cubicBezTo>
                  <a:cubicBezTo>
                    <a:pt x="5998" y="5530"/>
                    <a:pt x="8386" y="5245"/>
                    <a:pt x="10801" y="4985"/>
                  </a:cubicBezTo>
                  <a:cubicBezTo>
                    <a:pt x="10697" y="4700"/>
                    <a:pt x="11034" y="3973"/>
                    <a:pt x="10593" y="3999"/>
                  </a:cubicBezTo>
                  <a:cubicBezTo>
                    <a:pt x="11398" y="3947"/>
                    <a:pt x="12748" y="3739"/>
                    <a:pt x="13994" y="3583"/>
                  </a:cubicBezTo>
                  <a:cubicBezTo>
                    <a:pt x="16538" y="3298"/>
                    <a:pt x="19264" y="3194"/>
                    <a:pt x="21990" y="2986"/>
                  </a:cubicBezTo>
                  <a:cubicBezTo>
                    <a:pt x="23418" y="2908"/>
                    <a:pt x="24897" y="2493"/>
                    <a:pt x="26377" y="2389"/>
                  </a:cubicBezTo>
                  <a:cubicBezTo>
                    <a:pt x="28194" y="2259"/>
                    <a:pt x="30141" y="2233"/>
                    <a:pt x="31959" y="2000"/>
                  </a:cubicBezTo>
                  <a:cubicBezTo>
                    <a:pt x="32971" y="1870"/>
                    <a:pt x="33984" y="1507"/>
                    <a:pt x="34970" y="1403"/>
                  </a:cubicBezTo>
                  <a:cubicBezTo>
                    <a:pt x="37852" y="1091"/>
                    <a:pt x="41019" y="832"/>
                    <a:pt x="43537" y="1"/>
                  </a:cubicBezTo>
                  <a:cubicBezTo>
                    <a:pt x="44004" y="208"/>
                    <a:pt x="43278" y="909"/>
                    <a:pt x="43537" y="1584"/>
                  </a:cubicBezTo>
                  <a:cubicBezTo>
                    <a:pt x="42732" y="1792"/>
                    <a:pt x="42525" y="2571"/>
                    <a:pt x="42343" y="3402"/>
                  </a:cubicBezTo>
                  <a:cubicBezTo>
                    <a:pt x="41175" y="2882"/>
                    <a:pt x="40396" y="3973"/>
                    <a:pt x="39955" y="4804"/>
                  </a:cubicBezTo>
                  <a:cubicBezTo>
                    <a:pt x="39409" y="4700"/>
                    <a:pt x="39643" y="4206"/>
                    <a:pt x="39357" y="4206"/>
                  </a:cubicBezTo>
                  <a:cubicBezTo>
                    <a:pt x="38786" y="4155"/>
                    <a:pt x="38708" y="5453"/>
                    <a:pt x="38163" y="4985"/>
                  </a:cubicBezTo>
                  <a:cubicBezTo>
                    <a:pt x="37930" y="5375"/>
                    <a:pt x="37904" y="5946"/>
                    <a:pt x="37748" y="6387"/>
                  </a:cubicBezTo>
                  <a:cubicBezTo>
                    <a:pt x="36787" y="6102"/>
                    <a:pt x="36034" y="7555"/>
                    <a:pt x="35359" y="8204"/>
                  </a:cubicBezTo>
                  <a:cubicBezTo>
                    <a:pt x="33620" y="8127"/>
                    <a:pt x="32660" y="8853"/>
                    <a:pt x="32556" y="10385"/>
                  </a:cubicBezTo>
                  <a:cubicBezTo>
                    <a:pt x="32140" y="10515"/>
                    <a:pt x="31985" y="10904"/>
                    <a:pt x="31362" y="10800"/>
                  </a:cubicBezTo>
                  <a:lnTo>
                    <a:pt x="31362" y="12592"/>
                  </a:lnTo>
                  <a:cubicBezTo>
                    <a:pt x="26066" y="13059"/>
                    <a:pt x="20847" y="13812"/>
                    <a:pt x="15577" y="14201"/>
                  </a:cubicBezTo>
                  <a:cubicBezTo>
                    <a:pt x="11839" y="14461"/>
                    <a:pt x="8205" y="15136"/>
                    <a:pt x="4388" y="15396"/>
                  </a:cubicBezTo>
                  <a:cubicBezTo>
                    <a:pt x="2960" y="15499"/>
                    <a:pt x="1481" y="15525"/>
                    <a:pt x="1" y="15603"/>
                  </a:cubicBezTo>
                  <a:cubicBezTo>
                    <a:pt x="53" y="15188"/>
                    <a:pt x="520" y="15214"/>
                    <a:pt x="806" y="15006"/>
                  </a:cubicBezTo>
                  <a:cubicBezTo>
                    <a:pt x="468" y="14046"/>
                    <a:pt x="468" y="13552"/>
                    <a:pt x="832" y="12799"/>
                  </a:cubicBezTo>
                  <a:cubicBezTo>
                    <a:pt x="832" y="12799"/>
                    <a:pt x="442" y="12514"/>
                    <a:pt x="572" y="12410"/>
                  </a:cubicBezTo>
                  <a:cubicBezTo>
                    <a:pt x="1091" y="11943"/>
                    <a:pt x="1169" y="12176"/>
                    <a:pt x="1377" y="11813"/>
                  </a:cubicBezTo>
                  <a:cubicBezTo>
                    <a:pt x="1636" y="11398"/>
                    <a:pt x="1221" y="11112"/>
                    <a:pt x="1377" y="10800"/>
                  </a:cubicBezTo>
                  <a:cubicBezTo>
                    <a:pt x="1429" y="10723"/>
                    <a:pt x="1922" y="10671"/>
                    <a:pt x="2000" y="10593"/>
                  </a:cubicBezTo>
                  <a:cubicBezTo>
                    <a:pt x="2156" y="10437"/>
                    <a:pt x="2130" y="10048"/>
                    <a:pt x="2389" y="9788"/>
                  </a:cubicBezTo>
                  <a:cubicBezTo>
                    <a:pt x="2805" y="9347"/>
                    <a:pt x="2234" y="9425"/>
                    <a:pt x="2182" y="9009"/>
                  </a:cubicBezTo>
                  <a:cubicBezTo>
                    <a:pt x="2130" y="8386"/>
                    <a:pt x="2960" y="8204"/>
                    <a:pt x="2779" y="7607"/>
                  </a:cubicBez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158"/>
            <p:cNvSpPr/>
            <p:nvPr/>
          </p:nvSpPr>
          <p:spPr>
            <a:xfrm>
              <a:off x="6767900" y="1216425"/>
              <a:ext cx="218725" cy="445250"/>
            </a:xfrm>
            <a:custGeom>
              <a:avLst/>
              <a:gdLst/>
              <a:ahLst/>
              <a:cxnLst/>
              <a:rect l="l" t="t" r="r" b="b"/>
              <a:pathLst>
                <a:path w="8749" h="17810" extrusionOk="0">
                  <a:moveTo>
                    <a:pt x="987" y="17810"/>
                  </a:moveTo>
                  <a:cubicBezTo>
                    <a:pt x="130" y="16927"/>
                    <a:pt x="649" y="15551"/>
                    <a:pt x="390" y="13812"/>
                  </a:cubicBezTo>
                  <a:cubicBezTo>
                    <a:pt x="338" y="13423"/>
                    <a:pt x="0" y="12903"/>
                    <a:pt x="0" y="12618"/>
                  </a:cubicBezTo>
                  <a:cubicBezTo>
                    <a:pt x="26" y="11424"/>
                    <a:pt x="831" y="10022"/>
                    <a:pt x="805" y="8801"/>
                  </a:cubicBezTo>
                  <a:cubicBezTo>
                    <a:pt x="779" y="8438"/>
                    <a:pt x="623" y="7945"/>
                    <a:pt x="390" y="7607"/>
                  </a:cubicBezTo>
                  <a:cubicBezTo>
                    <a:pt x="441" y="7062"/>
                    <a:pt x="1090" y="6932"/>
                    <a:pt x="1402" y="6621"/>
                  </a:cubicBezTo>
                  <a:cubicBezTo>
                    <a:pt x="1740" y="6231"/>
                    <a:pt x="1791" y="5790"/>
                    <a:pt x="2181" y="5401"/>
                  </a:cubicBezTo>
                  <a:cubicBezTo>
                    <a:pt x="1532" y="3921"/>
                    <a:pt x="1376" y="1922"/>
                    <a:pt x="1999" y="208"/>
                  </a:cubicBezTo>
                  <a:cubicBezTo>
                    <a:pt x="2492" y="234"/>
                    <a:pt x="2622" y="598"/>
                    <a:pt x="2778" y="1"/>
                  </a:cubicBezTo>
                  <a:cubicBezTo>
                    <a:pt x="3790" y="2389"/>
                    <a:pt x="4491" y="5089"/>
                    <a:pt x="5374" y="7815"/>
                  </a:cubicBezTo>
                  <a:cubicBezTo>
                    <a:pt x="5530" y="8204"/>
                    <a:pt x="5634" y="8750"/>
                    <a:pt x="5789" y="9217"/>
                  </a:cubicBezTo>
                  <a:cubicBezTo>
                    <a:pt x="5919" y="9528"/>
                    <a:pt x="6283" y="9892"/>
                    <a:pt x="6386" y="10203"/>
                  </a:cubicBezTo>
                  <a:cubicBezTo>
                    <a:pt x="6516" y="10645"/>
                    <a:pt x="6386" y="11216"/>
                    <a:pt x="6594" y="11605"/>
                  </a:cubicBezTo>
                  <a:cubicBezTo>
                    <a:pt x="7191" y="12799"/>
                    <a:pt x="8749" y="13241"/>
                    <a:pt x="8385" y="14798"/>
                  </a:cubicBezTo>
                  <a:cubicBezTo>
                    <a:pt x="7217" y="14902"/>
                    <a:pt x="6958" y="15915"/>
                    <a:pt x="6386" y="16616"/>
                  </a:cubicBezTo>
                  <a:cubicBezTo>
                    <a:pt x="4465" y="16901"/>
                    <a:pt x="2830" y="17446"/>
                    <a:pt x="987" y="17810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158"/>
            <p:cNvSpPr/>
            <p:nvPr/>
          </p:nvSpPr>
          <p:spPr>
            <a:xfrm>
              <a:off x="3841475" y="947100"/>
              <a:ext cx="828800" cy="960550"/>
            </a:xfrm>
            <a:custGeom>
              <a:avLst/>
              <a:gdLst/>
              <a:ahLst/>
              <a:cxnLst/>
              <a:rect l="l" t="t" r="r" b="b"/>
              <a:pathLst>
                <a:path w="33152" h="38422" extrusionOk="0">
                  <a:moveTo>
                    <a:pt x="23183" y="15784"/>
                  </a:moveTo>
                  <a:cubicBezTo>
                    <a:pt x="22923" y="15525"/>
                    <a:pt x="23105" y="15473"/>
                    <a:pt x="23183" y="15187"/>
                  </a:cubicBezTo>
                  <a:cubicBezTo>
                    <a:pt x="22378" y="15447"/>
                    <a:pt x="23235" y="15603"/>
                    <a:pt x="23183" y="16200"/>
                  </a:cubicBezTo>
                  <a:cubicBezTo>
                    <a:pt x="22612" y="16226"/>
                    <a:pt x="22923" y="17134"/>
                    <a:pt x="22171" y="16978"/>
                  </a:cubicBezTo>
                  <a:cubicBezTo>
                    <a:pt x="22041" y="18484"/>
                    <a:pt x="22378" y="20224"/>
                    <a:pt x="22171" y="21184"/>
                  </a:cubicBezTo>
                  <a:cubicBezTo>
                    <a:pt x="21496" y="21651"/>
                    <a:pt x="20665" y="21729"/>
                    <a:pt x="20172" y="22378"/>
                  </a:cubicBezTo>
                  <a:cubicBezTo>
                    <a:pt x="20068" y="22534"/>
                    <a:pt x="20146" y="23053"/>
                    <a:pt x="19964" y="23391"/>
                  </a:cubicBezTo>
                  <a:cubicBezTo>
                    <a:pt x="19886" y="23572"/>
                    <a:pt x="19445" y="23572"/>
                    <a:pt x="19575" y="23988"/>
                  </a:cubicBezTo>
                  <a:cubicBezTo>
                    <a:pt x="19652" y="24715"/>
                    <a:pt x="20431" y="24715"/>
                    <a:pt x="20769" y="25182"/>
                  </a:cubicBezTo>
                  <a:cubicBezTo>
                    <a:pt x="20873" y="25779"/>
                    <a:pt x="20457" y="26013"/>
                    <a:pt x="20379" y="26584"/>
                  </a:cubicBezTo>
                  <a:cubicBezTo>
                    <a:pt x="20249" y="27441"/>
                    <a:pt x="20613" y="28297"/>
                    <a:pt x="20561" y="28998"/>
                  </a:cubicBezTo>
                  <a:cubicBezTo>
                    <a:pt x="20561" y="29310"/>
                    <a:pt x="20120" y="29440"/>
                    <a:pt x="20172" y="29595"/>
                  </a:cubicBezTo>
                  <a:cubicBezTo>
                    <a:pt x="20249" y="29855"/>
                    <a:pt x="20509" y="30296"/>
                    <a:pt x="20172" y="30192"/>
                  </a:cubicBezTo>
                  <a:cubicBezTo>
                    <a:pt x="20249" y="30530"/>
                    <a:pt x="20457" y="30063"/>
                    <a:pt x="20769" y="30192"/>
                  </a:cubicBezTo>
                  <a:cubicBezTo>
                    <a:pt x="20821" y="30218"/>
                    <a:pt x="20717" y="30556"/>
                    <a:pt x="20769" y="30582"/>
                  </a:cubicBezTo>
                  <a:cubicBezTo>
                    <a:pt x="20821" y="30660"/>
                    <a:pt x="21106" y="30530"/>
                    <a:pt x="21158" y="30582"/>
                  </a:cubicBezTo>
                  <a:cubicBezTo>
                    <a:pt x="21288" y="30738"/>
                    <a:pt x="21210" y="31205"/>
                    <a:pt x="21158" y="31179"/>
                  </a:cubicBezTo>
                  <a:cubicBezTo>
                    <a:pt x="21210" y="31231"/>
                    <a:pt x="21444" y="30997"/>
                    <a:pt x="21573" y="30997"/>
                  </a:cubicBezTo>
                  <a:cubicBezTo>
                    <a:pt x="21781" y="30997"/>
                    <a:pt x="21677" y="31205"/>
                    <a:pt x="21573" y="31179"/>
                  </a:cubicBezTo>
                  <a:cubicBezTo>
                    <a:pt x="22067" y="31257"/>
                    <a:pt x="21989" y="31153"/>
                    <a:pt x="22560" y="31179"/>
                  </a:cubicBezTo>
                  <a:cubicBezTo>
                    <a:pt x="22846" y="31880"/>
                    <a:pt x="22430" y="31490"/>
                    <a:pt x="22975" y="31776"/>
                  </a:cubicBezTo>
                  <a:cubicBezTo>
                    <a:pt x="23209" y="31932"/>
                    <a:pt x="23884" y="32321"/>
                    <a:pt x="24377" y="32399"/>
                  </a:cubicBezTo>
                  <a:cubicBezTo>
                    <a:pt x="24637" y="33100"/>
                    <a:pt x="25234" y="33515"/>
                    <a:pt x="25571" y="34190"/>
                  </a:cubicBezTo>
                  <a:cubicBezTo>
                    <a:pt x="25961" y="34450"/>
                    <a:pt x="26688" y="34398"/>
                    <a:pt x="26973" y="34580"/>
                  </a:cubicBezTo>
                  <a:cubicBezTo>
                    <a:pt x="27934" y="35229"/>
                    <a:pt x="27830" y="36501"/>
                    <a:pt x="28168" y="37591"/>
                  </a:cubicBezTo>
                  <a:cubicBezTo>
                    <a:pt x="20301" y="38188"/>
                    <a:pt x="12098" y="38422"/>
                    <a:pt x="3583" y="38396"/>
                  </a:cubicBezTo>
                  <a:cubicBezTo>
                    <a:pt x="3012" y="35255"/>
                    <a:pt x="4543" y="28245"/>
                    <a:pt x="3193" y="26194"/>
                  </a:cubicBezTo>
                  <a:cubicBezTo>
                    <a:pt x="3167" y="26143"/>
                    <a:pt x="2804" y="26013"/>
                    <a:pt x="2804" y="25987"/>
                  </a:cubicBezTo>
                  <a:cubicBezTo>
                    <a:pt x="2778" y="25909"/>
                    <a:pt x="3089" y="25701"/>
                    <a:pt x="2986" y="25597"/>
                  </a:cubicBezTo>
                  <a:cubicBezTo>
                    <a:pt x="2986" y="25597"/>
                    <a:pt x="2414" y="25909"/>
                    <a:pt x="2181" y="25779"/>
                  </a:cubicBezTo>
                  <a:cubicBezTo>
                    <a:pt x="2051" y="25701"/>
                    <a:pt x="2181" y="24663"/>
                    <a:pt x="1584" y="24793"/>
                  </a:cubicBezTo>
                  <a:cubicBezTo>
                    <a:pt x="1765" y="24481"/>
                    <a:pt x="1973" y="24533"/>
                    <a:pt x="2388" y="23988"/>
                  </a:cubicBezTo>
                  <a:cubicBezTo>
                    <a:pt x="2466" y="23910"/>
                    <a:pt x="2778" y="23624"/>
                    <a:pt x="2804" y="23572"/>
                  </a:cubicBezTo>
                  <a:cubicBezTo>
                    <a:pt x="2830" y="23469"/>
                    <a:pt x="2700" y="23079"/>
                    <a:pt x="2804" y="22975"/>
                  </a:cubicBezTo>
                  <a:cubicBezTo>
                    <a:pt x="2804" y="22975"/>
                    <a:pt x="3323" y="23261"/>
                    <a:pt x="3401" y="22975"/>
                  </a:cubicBezTo>
                  <a:cubicBezTo>
                    <a:pt x="3427" y="22794"/>
                    <a:pt x="3063" y="23027"/>
                    <a:pt x="2986" y="22794"/>
                  </a:cubicBezTo>
                  <a:cubicBezTo>
                    <a:pt x="2804" y="22067"/>
                    <a:pt x="3038" y="21002"/>
                    <a:pt x="2778" y="19990"/>
                  </a:cubicBezTo>
                  <a:cubicBezTo>
                    <a:pt x="2648" y="19367"/>
                    <a:pt x="2103" y="19055"/>
                    <a:pt x="1999" y="17991"/>
                  </a:cubicBezTo>
                  <a:cubicBezTo>
                    <a:pt x="1895" y="17082"/>
                    <a:pt x="1843" y="16174"/>
                    <a:pt x="1791" y="15369"/>
                  </a:cubicBezTo>
                  <a:cubicBezTo>
                    <a:pt x="1765" y="15083"/>
                    <a:pt x="1999" y="14590"/>
                    <a:pt x="1999" y="14590"/>
                  </a:cubicBezTo>
                  <a:cubicBezTo>
                    <a:pt x="1947" y="14175"/>
                    <a:pt x="1636" y="13733"/>
                    <a:pt x="1584" y="13370"/>
                  </a:cubicBezTo>
                  <a:cubicBezTo>
                    <a:pt x="1428" y="12331"/>
                    <a:pt x="1532" y="11371"/>
                    <a:pt x="1584" y="10566"/>
                  </a:cubicBezTo>
                  <a:cubicBezTo>
                    <a:pt x="1376" y="10307"/>
                    <a:pt x="1246" y="10670"/>
                    <a:pt x="987" y="10177"/>
                  </a:cubicBezTo>
                  <a:cubicBezTo>
                    <a:pt x="857" y="8775"/>
                    <a:pt x="208" y="7477"/>
                    <a:pt x="390" y="5374"/>
                  </a:cubicBezTo>
                  <a:cubicBezTo>
                    <a:pt x="467" y="4543"/>
                    <a:pt x="467" y="3661"/>
                    <a:pt x="0" y="2778"/>
                  </a:cubicBezTo>
                  <a:cubicBezTo>
                    <a:pt x="2466" y="2207"/>
                    <a:pt x="7139" y="2934"/>
                    <a:pt x="8983" y="2363"/>
                  </a:cubicBezTo>
                  <a:cubicBezTo>
                    <a:pt x="9372" y="2077"/>
                    <a:pt x="8957" y="1142"/>
                    <a:pt x="8983" y="182"/>
                  </a:cubicBezTo>
                  <a:lnTo>
                    <a:pt x="9969" y="182"/>
                  </a:lnTo>
                  <a:cubicBezTo>
                    <a:pt x="10203" y="0"/>
                    <a:pt x="9995" y="1064"/>
                    <a:pt x="9969" y="987"/>
                  </a:cubicBezTo>
                  <a:cubicBezTo>
                    <a:pt x="10021" y="1220"/>
                    <a:pt x="10203" y="1064"/>
                    <a:pt x="10177" y="987"/>
                  </a:cubicBezTo>
                  <a:cubicBezTo>
                    <a:pt x="10358" y="1558"/>
                    <a:pt x="10644" y="2181"/>
                    <a:pt x="10774" y="2778"/>
                  </a:cubicBezTo>
                  <a:cubicBezTo>
                    <a:pt x="10826" y="3038"/>
                    <a:pt x="10904" y="3998"/>
                    <a:pt x="10982" y="3764"/>
                  </a:cubicBezTo>
                  <a:cubicBezTo>
                    <a:pt x="10722" y="4569"/>
                    <a:pt x="10462" y="3531"/>
                    <a:pt x="9969" y="3972"/>
                  </a:cubicBezTo>
                  <a:cubicBezTo>
                    <a:pt x="10151" y="4154"/>
                    <a:pt x="10332" y="4128"/>
                    <a:pt x="10592" y="4180"/>
                  </a:cubicBezTo>
                  <a:cubicBezTo>
                    <a:pt x="10540" y="4180"/>
                    <a:pt x="10670" y="4517"/>
                    <a:pt x="10774" y="4387"/>
                  </a:cubicBezTo>
                  <a:cubicBezTo>
                    <a:pt x="11215" y="3816"/>
                    <a:pt x="11397" y="4439"/>
                    <a:pt x="11968" y="4569"/>
                  </a:cubicBezTo>
                  <a:cubicBezTo>
                    <a:pt x="12098" y="4595"/>
                    <a:pt x="12331" y="4362"/>
                    <a:pt x="12591" y="4387"/>
                  </a:cubicBezTo>
                  <a:cubicBezTo>
                    <a:pt x="12513" y="4387"/>
                    <a:pt x="14123" y="4673"/>
                    <a:pt x="14382" y="4777"/>
                  </a:cubicBezTo>
                  <a:cubicBezTo>
                    <a:pt x="14460" y="4803"/>
                    <a:pt x="14720" y="4725"/>
                    <a:pt x="14772" y="4777"/>
                  </a:cubicBezTo>
                  <a:cubicBezTo>
                    <a:pt x="14979" y="4985"/>
                    <a:pt x="14772" y="5322"/>
                    <a:pt x="15187" y="5374"/>
                  </a:cubicBezTo>
                  <a:cubicBezTo>
                    <a:pt x="15473" y="5400"/>
                    <a:pt x="16459" y="5348"/>
                    <a:pt x="16381" y="5374"/>
                  </a:cubicBezTo>
                  <a:cubicBezTo>
                    <a:pt x="16978" y="5166"/>
                    <a:pt x="16719" y="4647"/>
                    <a:pt x="17368" y="4569"/>
                  </a:cubicBezTo>
                  <a:cubicBezTo>
                    <a:pt x="17887" y="4517"/>
                    <a:pt x="18640" y="4595"/>
                    <a:pt x="19185" y="4777"/>
                  </a:cubicBezTo>
                  <a:cubicBezTo>
                    <a:pt x="19289" y="4829"/>
                    <a:pt x="19938" y="5166"/>
                    <a:pt x="19964" y="5192"/>
                  </a:cubicBezTo>
                  <a:cubicBezTo>
                    <a:pt x="20198" y="5374"/>
                    <a:pt x="19886" y="6257"/>
                    <a:pt x="20561" y="5789"/>
                  </a:cubicBezTo>
                  <a:cubicBezTo>
                    <a:pt x="20639" y="6516"/>
                    <a:pt x="21210" y="6724"/>
                    <a:pt x="21573" y="7191"/>
                  </a:cubicBezTo>
                  <a:cubicBezTo>
                    <a:pt x="22223" y="7165"/>
                    <a:pt x="21703" y="5997"/>
                    <a:pt x="22560" y="6179"/>
                  </a:cubicBezTo>
                  <a:cubicBezTo>
                    <a:pt x="22923" y="6231"/>
                    <a:pt x="22820" y="6776"/>
                    <a:pt x="23157" y="6984"/>
                  </a:cubicBezTo>
                  <a:cubicBezTo>
                    <a:pt x="23469" y="7165"/>
                    <a:pt x="24455" y="6854"/>
                    <a:pt x="24170" y="7788"/>
                  </a:cubicBezTo>
                  <a:cubicBezTo>
                    <a:pt x="24896" y="8152"/>
                    <a:pt x="26169" y="7762"/>
                    <a:pt x="26558" y="7970"/>
                  </a:cubicBezTo>
                  <a:cubicBezTo>
                    <a:pt x="26532" y="7607"/>
                    <a:pt x="27233" y="7165"/>
                    <a:pt x="27752" y="6776"/>
                  </a:cubicBezTo>
                  <a:cubicBezTo>
                    <a:pt x="28505" y="6620"/>
                    <a:pt x="28193" y="7555"/>
                    <a:pt x="28765" y="7581"/>
                  </a:cubicBezTo>
                  <a:cubicBezTo>
                    <a:pt x="29647" y="7347"/>
                    <a:pt x="30478" y="7269"/>
                    <a:pt x="31361" y="7373"/>
                  </a:cubicBezTo>
                  <a:cubicBezTo>
                    <a:pt x="31802" y="7425"/>
                    <a:pt x="32425" y="8256"/>
                    <a:pt x="33152" y="7788"/>
                  </a:cubicBezTo>
                  <a:cubicBezTo>
                    <a:pt x="33074" y="8308"/>
                    <a:pt x="32373" y="8775"/>
                    <a:pt x="31958" y="8385"/>
                  </a:cubicBezTo>
                  <a:cubicBezTo>
                    <a:pt x="31516" y="8489"/>
                    <a:pt x="32191" y="8697"/>
                    <a:pt x="31750" y="8983"/>
                  </a:cubicBezTo>
                  <a:cubicBezTo>
                    <a:pt x="30712" y="9320"/>
                    <a:pt x="29466" y="9476"/>
                    <a:pt x="28972" y="10384"/>
                  </a:cubicBezTo>
                  <a:cubicBezTo>
                    <a:pt x="28687" y="10540"/>
                    <a:pt x="28531" y="10073"/>
                    <a:pt x="28349" y="10177"/>
                  </a:cubicBezTo>
                  <a:cubicBezTo>
                    <a:pt x="28349" y="10203"/>
                    <a:pt x="28583" y="10488"/>
                    <a:pt x="28557" y="10566"/>
                  </a:cubicBezTo>
                  <a:cubicBezTo>
                    <a:pt x="28557" y="10592"/>
                    <a:pt x="27908" y="11033"/>
                    <a:pt x="27752" y="11189"/>
                  </a:cubicBezTo>
                  <a:cubicBezTo>
                    <a:pt x="27467" y="11475"/>
                    <a:pt x="27311" y="12046"/>
                    <a:pt x="26766" y="11968"/>
                  </a:cubicBezTo>
                  <a:cubicBezTo>
                    <a:pt x="26973" y="12721"/>
                    <a:pt x="26298" y="12773"/>
                    <a:pt x="25961" y="13188"/>
                  </a:cubicBezTo>
                  <a:cubicBezTo>
                    <a:pt x="25909" y="13266"/>
                    <a:pt x="25857" y="13707"/>
                    <a:pt x="25753" y="13785"/>
                  </a:cubicBezTo>
                  <a:cubicBezTo>
                    <a:pt x="25520" y="13967"/>
                    <a:pt x="25234" y="13707"/>
                    <a:pt x="25156" y="13785"/>
                  </a:cubicBezTo>
                  <a:cubicBezTo>
                    <a:pt x="25104" y="13837"/>
                    <a:pt x="25416" y="14045"/>
                    <a:pt x="25364" y="14175"/>
                  </a:cubicBezTo>
                  <a:cubicBezTo>
                    <a:pt x="25338" y="14227"/>
                    <a:pt x="24559" y="14590"/>
                    <a:pt x="24377" y="14772"/>
                  </a:cubicBezTo>
                  <a:cubicBezTo>
                    <a:pt x="24092" y="15031"/>
                    <a:pt x="23884" y="15706"/>
                    <a:pt x="23157" y="15784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158"/>
            <p:cNvSpPr/>
            <p:nvPr/>
          </p:nvSpPr>
          <p:spPr>
            <a:xfrm>
              <a:off x="5864450" y="1869350"/>
              <a:ext cx="753550" cy="492625"/>
            </a:xfrm>
            <a:custGeom>
              <a:avLst/>
              <a:gdLst/>
              <a:ahLst/>
              <a:cxnLst/>
              <a:rect l="l" t="t" r="r" b="b"/>
              <a:pathLst>
                <a:path w="30142" h="19705" extrusionOk="0">
                  <a:moveTo>
                    <a:pt x="28532" y="3090"/>
                  </a:moveTo>
                  <a:cubicBezTo>
                    <a:pt x="27961" y="3998"/>
                    <a:pt x="27909" y="5400"/>
                    <a:pt x="27156" y="6101"/>
                  </a:cubicBezTo>
                  <a:cubicBezTo>
                    <a:pt x="27078" y="6724"/>
                    <a:pt x="27571" y="6439"/>
                    <a:pt x="27545" y="7088"/>
                  </a:cubicBezTo>
                  <a:cubicBezTo>
                    <a:pt x="27545" y="7373"/>
                    <a:pt x="27104" y="7737"/>
                    <a:pt x="27156" y="7892"/>
                  </a:cubicBezTo>
                  <a:cubicBezTo>
                    <a:pt x="27260" y="8463"/>
                    <a:pt x="27519" y="8723"/>
                    <a:pt x="27935" y="9087"/>
                  </a:cubicBezTo>
                  <a:cubicBezTo>
                    <a:pt x="28090" y="9216"/>
                    <a:pt x="28012" y="9372"/>
                    <a:pt x="28142" y="9502"/>
                  </a:cubicBezTo>
                  <a:cubicBezTo>
                    <a:pt x="28324" y="9684"/>
                    <a:pt x="28506" y="9762"/>
                    <a:pt x="28739" y="9891"/>
                  </a:cubicBezTo>
                  <a:cubicBezTo>
                    <a:pt x="29103" y="10125"/>
                    <a:pt x="29492" y="10774"/>
                    <a:pt x="30141" y="10904"/>
                  </a:cubicBezTo>
                  <a:cubicBezTo>
                    <a:pt x="30063" y="11553"/>
                    <a:pt x="29544" y="11761"/>
                    <a:pt x="29129" y="12098"/>
                  </a:cubicBezTo>
                  <a:cubicBezTo>
                    <a:pt x="28791" y="12487"/>
                    <a:pt x="28687" y="13110"/>
                    <a:pt x="28350" y="13500"/>
                  </a:cubicBezTo>
                  <a:cubicBezTo>
                    <a:pt x="28012" y="13500"/>
                    <a:pt x="27831" y="13656"/>
                    <a:pt x="27753" y="13915"/>
                  </a:cubicBezTo>
                  <a:lnTo>
                    <a:pt x="26533" y="13915"/>
                  </a:lnTo>
                  <a:cubicBezTo>
                    <a:pt x="26143" y="14175"/>
                    <a:pt x="25962" y="14642"/>
                    <a:pt x="25754" y="15109"/>
                  </a:cubicBezTo>
                  <a:cubicBezTo>
                    <a:pt x="18147" y="16719"/>
                    <a:pt x="10437" y="18173"/>
                    <a:pt x="2779" y="19704"/>
                  </a:cubicBezTo>
                  <a:cubicBezTo>
                    <a:pt x="2078" y="17056"/>
                    <a:pt x="1351" y="12461"/>
                    <a:pt x="780" y="8905"/>
                  </a:cubicBezTo>
                  <a:cubicBezTo>
                    <a:pt x="546" y="7555"/>
                    <a:pt x="1" y="5945"/>
                    <a:pt x="182" y="5296"/>
                  </a:cubicBezTo>
                  <a:cubicBezTo>
                    <a:pt x="260" y="5011"/>
                    <a:pt x="442" y="4777"/>
                    <a:pt x="780" y="4492"/>
                  </a:cubicBezTo>
                  <a:cubicBezTo>
                    <a:pt x="935" y="4388"/>
                    <a:pt x="1195" y="4440"/>
                    <a:pt x="1377" y="4310"/>
                  </a:cubicBezTo>
                  <a:cubicBezTo>
                    <a:pt x="1740" y="4024"/>
                    <a:pt x="2467" y="3012"/>
                    <a:pt x="3168" y="2908"/>
                  </a:cubicBezTo>
                  <a:cubicBezTo>
                    <a:pt x="3246" y="3375"/>
                    <a:pt x="3480" y="3661"/>
                    <a:pt x="3376" y="4310"/>
                  </a:cubicBezTo>
                  <a:cubicBezTo>
                    <a:pt x="7919" y="3609"/>
                    <a:pt x="13215" y="2544"/>
                    <a:pt x="18147" y="1506"/>
                  </a:cubicBezTo>
                  <a:cubicBezTo>
                    <a:pt x="18615" y="1402"/>
                    <a:pt x="18926" y="1194"/>
                    <a:pt x="19342" y="1091"/>
                  </a:cubicBezTo>
                  <a:cubicBezTo>
                    <a:pt x="20172" y="935"/>
                    <a:pt x="21211" y="909"/>
                    <a:pt x="22145" y="701"/>
                  </a:cubicBezTo>
                  <a:cubicBezTo>
                    <a:pt x="23132" y="468"/>
                    <a:pt x="23911" y="0"/>
                    <a:pt x="24560" y="104"/>
                  </a:cubicBezTo>
                  <a:cubicBezTo>
                    <a:pt x="25131" y="182"/>
                    <a:pt x="25390" y="1013"/>
                    <a:pt x="25936" y="701"/>
                  </a:cubicBezTo>
                  <a:cubicBezTo>
                    <a:pt x="26507" y="1818"/>
                    <a:pt x="26766" y="3219"/>
                    <a:pt x="28532" y="3090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158"/>
            <p:cNvSpPr/>
            <p:nvPr/>
          </p:nvSpPr>
          <p:spPr>
            <a:xfrm>
              <a:off x="4180900" y="3035625"/>
              <a:ext cx="649700" cy="616600"/>
            </a:xfrm>
            <a:custGeom>
              <a:avLst/>
              <a:gdLst/>
              <a:ahLst/>
              <a:cxnLst/>
              <a:rect l="l" t="t" r="r" b="b"/>
              <a:pathLst>
                <a:path w="25988" h="24664" extrusionOk="0">
                  <a:moveTo>
                    <a:pt x="23573" y="7244"/>
                  </a:moveTo>
                  <a:cubicBezTo>
                    <a:pt x="23469" y="8100"/>
                    <a:pt x="23936" y="8360"/>
                    <a:pt x="23988" y="9061"/>
                  </a:cubicBezTo>
                  <a:cubicBezTo>
                    <a:pt x="23833" y="9684"/>
                    <a:pt x="23417" y="10099"/>
                    <a:pt x="22768" y="10255"/>
                  </a:cubicBezTo>
                  <a:cubicBezTo>
                    <a:pt x="22950" y="10593"/>
                    <a:pt x="23417" y="10826"/>
                    <a:pt x="22976" y="11242"/>
                  </a:cubicBezTo>
                  <a:cubicBezTo>
                    <a:pt x="22586" y="11579"/>
                    <a:pt x="22716" y="11242"/>
                    <a:pt x="22171" y="11242"/>
                  </a:cubicBezTo>
                  <a:cubicBezTo>
                    <a:pt x="22223" y="11839"/>
                    <a:pt x="22119" y="11943"/>
                    <a:pt x="21782" y="11657"/>
                  </a:cubicBezTo>
                  <a:cubicBezTo>
                    <a:pt x="21600" y="12592"/>
                    <a:pt x="21600" y="13630"/>
                    <a:pt x="21782" y="14045"/>
                  </a:cubicBezTo>
                  <a:cubicBezTo>
                    <a:pt x="21574" y="14694"/>
                    <a:pt x="20587" y="14591"/>
                    <a:pt x="20587" y="15447"/>
                  </a:cubicBezTo>
                  <a:cubicBezTo>
                    <a:pt x="20172" y="15785"/>
                    <a:pt x="20328" y="15447"/>
                    <a:pt x="19783" y="15447"/>
                  </a:cubicBezTo>
                  <a:cubicBezTo>
                    <a:pt x="19887" y="16018"/>
                    <a:pt x="20068" y="16486"/>
                    <a:pt x="20172" y="17057"/>
                  </a:cubicBezTo>
                  <a:cubicBezTo>
                    <a:pt x="19471" y="16953"/>
                    <a:pt x="19315" y="17368"/>
                    <a:pt x="18978" y="17654"/>
                  </a:cubicBezTo>
                  <a:cubicBezTo>
                    <a:pt x="19056" y="18043"/>
                    <a:pt x="19549" y="17317"/>
                    <a:pt x="19393" y="18251"/>
                  </a:cubicBezTo>
                  <a:cubicBezTo>
                    <a:pt x="19160" y="18641"/>
                    <a:pt x="19108" y="19160"/>
                    <a:pt x="18588" y="19264"/>
                  </a:cubicBezTo>
                  <a:cubicBezTo>
                    <a:pt x="18459" y="19679"/>
                    <a:pt x="19160" y="19887"/>
                    <a:pt x="18381" y="19861"/>
                  </a:cubicBezTo>
                  <a:cubicBezTo>
                    <a:pt x="18173" y="20198"/>
                    <a:pt x="18770" y="20354"/>
                    <a:pt x="18770" y="20458"/>
                  </a:cubicBezTo>
                  <a:cubicBezTo>
                    <a:pt x="18796" y="20562"/>
                    <a:pt x="18407" y="20899"/>
                    <a:pt x="18381" y="20847"/>
                  </a:cubicBezTo>
                  <a:cubicBezTo>
                    <a:pt x="18640" y="21678"/>
                    <a:pt x="19082" y="21289"/>
                    <a:pt x="19186" y="21860"/>
                  </a:cubicBezTo>
                  <a:cubicBezTo>
                    <a:pt x="19212" y="22067"/>
                    <a:pt x="19367" y="22431"/>
                    <a:pt x="19393" y="22457"/>
                  </a:cubicBezTo>
                  <a:cubicBezTo>
                    <a:pt x="19419" y="22898"/>
                    <a:pt x="19030" y="22716"/>
                    <a:pt x="18978" y="23054"/>
                  </a:cubicBezTo>
                  <a:cubicBezTo>
                    <a:pt x="18952" y="23210"/>
                    <a:pt x="19341" y="23521"/>
                    <a:pt x="19186" y="23859"/>
                  </a:cubicBezTo>
                  <a:cubicBezTo>
                    <a:pt x="16460" y="23729"/>
                    <a:pt x="13760" y="24326"/>
                    <a:pt x="10800" y="24248"/>
                  </a:cubicBezTo>
                  <a:cubicBezTo>
                    <a:pt x="10385" y="24248"/>
                    <a:pt x="9814" y="24040"/>
                    <a:pt x="9398" y="24040"/>
                  </a:cubicBezTo>
                  <a:cubicBezTo>
                    <a:pt x="8983" y="24066"/>
                    <a:pt x="8620" y="24378"/>
                    <a:pt x="8204" y="24456"/>
                  </a:cubicBezTo>
                  <a:cubicBezTo>
                    <a:pt x="6647" y="24663"/>
                    <a:pt x="5063" y="24248"/>
                    <a:pt x="3609" y="24456"/>
                  </a:cubicBezTo>
                  <a:lnTo>
                    <a:pt x="3609" y="21055"/>
                  </a:lnTo>
                  <a:cubicBezTo>
                    <a:pt x="3375" y="21081"/>
                    <a:pt x="3246" y="21003"/>
                    <a:pt x="3194" y="20847"/>
                  </a:cubicBezTo>
                  <a:cubicBezTo>
                    <a:pt x="2856" y="20614"/>
                    <a:pt x="2467" y="20847"/>
                    <a:pt x="2207" y="20847"/>
                  </a:cubicBezTo>
                  <a:cubicBezTo>
                    <a:pt x="2181" y="20847"/>
                    <a:pt x="2233" y="20484"/>
                    <a:pt x="2207" y="20458"/>
                  </a:cubicBezTo>
                  <a:cubicBezTo>
                    <a:pt x="1974" y="20224"/>
                    <a:pt x="1922" y="21055"/>
                    <a:pt x="1402" y="20847"/>
                  </a:cubicBezTo>
                  <a:cubicBezTo>
                    <a:pt x="727" y="16668"/>
                    <a:pt x="1402" y="11917"/>
                    <a:pt x="1013" y="7659"/>
                  </a:cubicBezTo>
                  <a:cubicBezTo>
                    <a:pt x="805" y="5504"/>
                    <a:pt x="1" y="3557"/>
                    <a:pt x="1" y="1662"/>
                  </a:cubicBezTo>
                  <a:cubicBezTo>
                    <a:pt x="6543" y="1610"/>
                    <a:pt x="13578" y="1299"/>
                    <a:pt x="20172" y="857"/>
                  </a:cubicBezTo>
                  <a:cubicBezTo>
                    <a:pt x="21392" y="780"/>
                    <a:pt x="23261" y="1"/>
                    <a:pt x="23573" y="1662"/>
                  </a:cubicBezTo>
                  <a:cubicBezTo>
                    <a:pt x="23573" y="2259"/>
                    <a:pt x="22976" y="2675"/>
                    <a:pt x="22560" y="2259"/>
                  </a:cubicBezTo>
                  <a:cubicBezTo>
                    <a:pt x="23106" y="2753"/>
                    <a:pt x="21834" y="3350"/>
                    <a:pt x="22379" y="3843"/>
                  </a:cubicBezTo>
                  <a:cubicBezTo>
                    <a:pt x="23443" y="4596"/>
                    <a:pt x="24118" y="3557"/>
                    <a:pt x="25780" y="3843"/>
                  </a:cubicBezTo>
                  <a:cubicBezTo>
                    <a:pt x="25987" y="4258"/>
                    <a:pt x="25416" y="4154"/>
                    <a:pt x="25364" y="4258"/>
                  </a:cubicBezTo>
                  <a:cubicBezTo>
                    <a:pt x="25286" y="4414"/>
                    <a:pt x="25520" y="4700"/>
                    <a:pt x="25572" y="4648"/>
                  </a:cubicBezTo>
                  <a:cubicBezTo>
                    <a:pt x="25286" y="5115"/>
                    <a:pt x="25079" y="5089"/>
                    <a:pt x="24559" y="5452"/>
                  </a:cubicBezTo>
                  <a:cubicBezTo>
                    <a:pt x="24871" y="6361"/>
                    <a:pt x="24508" y="6387"/>
                    <a:pt x="23962" y="6854"/>
                  </a:cubicBezTo>
                  <a:lnTo>
                    <a:pt x="23573" y="7244"/>
                  </a:ln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158"/>
            <p:cNvSpPr/>
            <p:nvPr/>
          </p:nvSpPr>
          <p:spPr>
            <a:xfrm>
              <a:off x="5036950" y="3241375"/>
              <a:ext cx="507575" cy="813900"/>
            </a:xfrm>
            <a:custGeom>
              <a:avLst/>
              <a:gdLst/>
              <a:ahLst/>
              <a:cxnLst/>
              <a:rect l="l" t="t" r="r" b="b"/>
              <a:pathLst>
                <a:path w="20303" h="32556" extrusionOk="0">
                  <a:moveTo>
                    <a:pt x="7114" y="31413"/>
                  </a:moveTo>
                  <a:cubicBezTo>
                    <a:pt x="6854" y="31387"/>
                    <a:pt x="6517" y="32243"/>
                    <a:pt x="6309" y="31620"/>
                  </a:cubicBezTo>
                  <a:cubicBezTo>
                    <a:pt x="5764" y="31465"/>
                    <a:pt x="6465" y="32555"/>
                    <a:pt x="5920" y="32425"/>
                  </a:cubicBezTo>
                  <a:cubicBezTo>
                    <a:pt x="5245" y="32295"/>
                    <a:pt x="5453" y="31283"/>
                    <a:pt x="4518" y="31413"/>
                  </a:cubicBezTo>
                  <a:cubicBezTo>
                    <a:pt x="4648" y="30348"/>
                    <a:pt x="4414" y="29673"/>
                    <a:pt x="3713" y="29414"/>
                  </a:cubicBezTo>
                  <a:cubicBezTo>
                    <a:pt x="3298" y="29933"/>
                    <a:pt x="3298" y="30868"/>
                    <a:pt x="3324" y="31828"/>
                  </a:cubicBezTo>
                  <a:lnTo>
                    <a:pt x="1922" y="31828"/>
                  </a:lnTo>
                  <a:cubicBezTo>
                    <a:pt x="1507" y="30193"/>
                    <a:pt x="1532" y="28401"/>
                    <a:pt x="1325" y="26610"/>
                  </a:cubicBezTo>
                  <a:cubicBezTo>
                    <a:pt x="1065" y="24403"/>
                    <a:pt x="234" y="22404"/>
                    <a:pt x="520" y="19627"/>
                  </a:cubicBezTo>
                  <a:cubicBezTo>
                    <a:pt x="1039" y="14642"/>
                    <a:pt x="650" y="7996"/>
                    <a:pt x="935" y="2415"/>
                  </a:cubicBezTo>
                  <a:cubicBezTo>
                    <a:pt x="1273" y="1662"/>
                    <a:pt x="1" y="1506"/>
                    <a:pt x="520" y="1220"/>
                  </a:cubicBezTo>
                  <a:cubicBezTo>
                    <a:pt x="5219" y="1065"/>
                    <a:pt x="9528" y="494"/>
                    <a:pt x="13916" y="0"/>
                  </a:cubicBezTo>
                  <a:cubicBezTo>
                    <a:pt x="14669" y="3167"/>
                    <a:pt x="15967" y="6646"/>
                    <a:pt x="16901" y="10021"/>
                  </a:cubicBezTo>
                  <a:cubicBezTo>
                    <a:pt x="17213" y="11163"/>
                    <a:pt x="17317" y="12384"/>
                    <a:pt x="17706" y="13422"/>
                  </a:cubicBezTo>
                  <a:cubicBezTo>
                    <a:pt x="17888" y="13941"/>
                    <a:pt x="18199" y="14746"/>
                    <a:pt x="18511" y="15213"/>
                  </a:cubicBezTo>
                  <a:cubicBezTo>
                    <a:pt x="18693" y="15499"/>
                    <a:pt x="19160" y="15681"/>
                    <a:pt x="19290" y="16018"/>
                  </a:cubicBezTo>
                  <a:cubicBezTo>
                    <a:pt x="19497" y="16433"/>
                    <a:pt x="19056" y="17212"/>
                    <a:pt x="19705" y="17420"/>
                  </a:cubicBezTo>
                  <a:cubicBezTo>
                    <a:pt x="19316" y="18069"/>
                    <a:pt x="19264" y="18484"/>
                    <a:pt x="19108" y="19419"/>
                  </a:cubicBezTo>
                  <a:cubicBezTo>
                    <a:pt x="18900" y="20587"/>
                    <a:pt x="19030" y="21210"/>
                    <a:pt x="19705" y="22223"/>
                  </a:cubicBezTo>
                  <a:cubicBezTo>
                    <a:pt x="19653" y="22846"/>
                    <a:pt x="19835" y="23676"/>
                    <a:pt x="19497" y="24014"/>
                  </a:cubicBezTo>
                  <a:cubicBezTo>
                    <a:pt x="19523" y="24871"/>
                    <a:pt x="20276" y="24974"/>
                    <a:pt x="20302" y="25805"/>
                  </a:cubicBezTo>
                  <a:cubicBezTo>
                    <a:pt x="17187" y="25987"/>
                    <a:pt x="13474" y="26662"/>
                    <a:pt x="10100" y="27025"/>
                  </a:cubicBezTo>
                  <a:cubicBezTo>
                    <a:pt x="8516" y="27181"/>
                    <a:pt x="6283" y="26766"/>
                    <a:pt x="5712" y="28012"/>
                  </a:cubicBezTo>
                  <a:cubicBezTo>
                    <a:pt x="5842" y="28946"/>
                    <a:pt x="6647" y="29232"/>
                    <a:pt x="7114" y="29829"/>
                  </a:cubicBezTo>
                  <a:cubicBezTo>
                    <a:pt x="6828" y="30426"/>
                    <a:pt x="7218" y="30530"/>
                    <a:pt x="7114" y="31413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158"/>
            <p:cNvSpPr/>
            <p:nvPr/>
          </p:nvSpPr>
          <p:spPr>
            <a:xfrm>
              <a:off x="2133250" y="1551975"/>
              <a:ext cx="904100" cy="739900"/>
            </a:xfrm>
            <a:custGeom>
              <a:avLst/>
              <a:gdLst/>
              <a:ahLst/>
              <a:cxnLst/>
              <a:rect l="l" t="t" r="r" b="b"/>
              <a:pathLst>
                <a:path w="36164" h="29596" extrusionOk="0">
                  <a:moveTo>
                    <a:pt x="36164" y="3401"/>
                  </a:moveTo>
                  <a:cubicBezTo>
                    <a:pt x="35307" y="11916"/>
                    <a:pt x="35047" y="21081"/>
                    <a:pt x="34165" y="29596"/>
                  </a:cubicBezTo>
                  <a:cubicBezTo>
                    <a:pt x="22379" y="28739"/>
                    <a:pt x="10930" y="27519"/>
                    <a:pt x="0" y="25805"/>
                  </a:cubicBezTo>
                  <a:cubicBezTo>
                    <a:pt x="987" y="19757"/>
                    <a:pt x="1844" y="13033"/>
                    <a:pt x="2804" y="6387"/>
                  </a:cubicBezTo>
                  <a:cubicBezTo>
                    <a:pt x="2960" y="5400"/>
                    <a:pt x="3271" y="4414"/>
                    <a:pt x="3401" y="3401"/>
                  </a:cubicBezTo>
                  <a:cubicBezTo>
                    <a:pt x="3583" y="2155"/>
                    <a:pt x="3349" y="805"/>
                    <a:pt x="4206" y="1"/>
                  </a:cubicBezTo>
                  <a:cubicBezTo>
                    <a:pt x="5452" y="104"/>
                    <a:pt x="8438" y="494"/>
                    <a:pt x="10592" y="805"/>
                  </a:cubicBezTo>
                  <a:cubicBezTo>
                    <a:pt x="17472" y="1740"/>
                    <a:pt x="25208" y="2648"/>
                    <a:pt x="32373" y="3194"/>
                  </a:cubicBezTo>
                  <a:cubicBezTo>
                    <a:pt x="33646" y="3298"/>
                    <a:pt x="34918" y="3453"/>
                    <a:pt x="36164" y="3401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158"/>
            <p:cNvSpPr/>
            <p:nvPr/>
          </p:nvSpPr>
          <p:spPr>
            <a:xfrm>
              <a:off x="6601100" y="1276800"/>
              <a:ext cx="212250" cy="405000"/>
            </a:xfrm>
            <a:custGeom>
              <a:avLst/>
              <a:gdLst/>
              <a:ahLst/>
              <a:cxnLst/>
              <a:rect l="l" t="t" r="r" b="b"/>
              <a:pathLst>
                <a:path w="8490" h="16200" extrusionOk="0">
                  <a:moveTo>
                    <a:pt x="7269" y="15603"/>
                  </a:moveTo>
                  <a:cubicBezTo>
                    <a:pt x="5893" y="15551"/>
                    <a:pt x="5037" y="16018"/>
                    <a:pt x="3868" y="16200"/>
                  </a:cubicBezTo>
                  <a:cubicBezTo>
                    <a:pt x="3479" y="14149"/>
                    <a:pt x="3349" y="10930"/>
                    <a:pt x="1869" y="10592"/>
                  </a:cubicBezTo>
                  <a:cubicBezTo>
                    <a:pt x="2181" y="9554"/>
                    <a:pt x="1220" y="8697"/>
                    <a:pt x="1065" y="7788"/>
                  </a:cubicBezTo>
                  <a:cubicBezTo>
                    <a:pt x="1013" y="7425"/>
                    <a:pt x="1272" y="6906"/>
                    <a:pt x="1272" y="6594"/>
                  </a:cubicBezTo>
                  <a:cubicBezTo>
                    <a:pt x="1272" y="6309"/>
                    <a:pt x="1143" y="5634"/>
                    <a:pt x="1065" y="5400"/>
                  </a:cubicBezTo>
                  <a:cubicBezTo>
                    <a:pt x="961" y="5037"/>
                    <a:pt x="597" y="4725"/>
                    <a:pt x="468" y="4388"/>
                  </a:cubicBezTo>
                  <a:cubicBezTo>
                    <a:pt x="390" y="4154"/>
                    <a:pt x="519" y="3842"/>
                    <a:pt x="468" y="3583"/>
                  </a:cubicBezTo>
                  <a:cubicBezTo>
                    <a:pt x="364" y="3012"/>
                    <a:pt x="0" y="2518"/>
                    <a:pt x="78" y="1999"/>
                  </a:cubicBezTo>
                  <a:cubicBezTo>
                    <a:pt x="2648" y="1246"/>
                    <a:pt x="5218" y="467"/>
                    <a:pt x="8074" y="0"/>
                  </a:cubicBezTo>
                  <a:cubicBezTo>
                    <a:pt x="8334" y="597"/>
                    <a:pt x="7970" y="701"/>
                    <a:pt x="8074" y="1584"/>
                  </a:cubicBezTo>
                  <a:cubicBezTo>
                    <a:pt x="8230" y="2233"/>
                    <a:pt x="8489" y="2285"/>
                    <a:pt x="8463" y="2804"/>
                  </a:cubicBezTo>
                  <a:cubicBezTo>
                    <a:pt x="8437" y="3790"/>
                    <a:pt x="7217" y="4258"/>
                    <a:pt x="6880" y="4985"/>
                  </a:cubicBezTo>
                  <a:cubicBezTo>
                    <a:pt x="7633" y="6750"/>
                    <a:pt x="6464" y="8567"/>
                    <a:pt x="6464" y="10203"/>
                  </a:cubicBezTo>
                  <a:cubicBezTo>
                    <a:pt x="6464" y="10930"/>
                    <a:pt x="7062" y="12280"/>
                    <a:pt x="7062" y="13396"/>
                  </a:cubicBezTo>
                  <a:cubicBezTo>
                    <a:pt x="7088" y="14175"/>
                    <a:pt x="6724" y="14798"/>
                    <a:pt x="7269" y="15603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158"/>
            <p:cNvSpPr/>
            <p:nvPr/>
          </p:nvSpPr>
          <p:spPr>
            <a:xfrm>
              <a:off x="3022400" y="1481875"/>
              <a:ext cx="906050" cy="584150"/>
            </a:xfrm>
            <a:custGeom>
              <a:avLst/>
              <a:gdLst/>
              <a:ahLst/>
              <a:cxnLst/>
              <a:rect l="l" t="t" r="r" b="b"/>
              <a:pathLst>
                <a:path w="36242" h="23366" extrusionOk="0">
                  <a:moveTo>
                    <a:pt x="35593" y="23365"/>
                  </a:moveTo>
                  <a:cubicBezTo>
                    <a:pt x="34528" y="22093"/>
                    <a:pt x="32893" y="21860"/>
                    <a:pt x="32166" y="21185"/>
                  </a:cubicBezTo>
                  <a:cubicBezTo>
                    <a:pt x="31569" y="21444"/>
                    <a:pt x="30738" y="21263"/>
                    <a:pt x="29959" y="21392"/>
                  </a:cubicBezTo>
                  <a:cubicBezTo>
                    <a:pt x="29414" y="21496"/>
                    <a:pt x="29155" y="21548"/>
                    <a:pt x="28765" y="21808"/>
                  </a:cubicBezTo>
                  <a:cubicBezTo>
                    <a:pt x="28428" y="21626"/>
                    <a:pt x="27831" y="21470"/>
                    <a:pt x="27363" y="21185"/>
                  </a:cubicBezTo>
                  <a:cubicBezTo>
                    <a:pt x="26974" y="20951"/>
                    <a:pt x="26688" y="20484"/>
                    <a:pt x="26377" y="20406"/>
                  </a:cubicBezTo>
                  <a:cubicBezTo>
                    <a:pt x="25520" y="20198"/>
                    <a:pt x="24456" y="20432"/>
                    <a:pt x="23573" y="20406"/>
                  </a:cubicBezTo>
                  <a:cubicBezTo>
                    <a:pt x="16200" y="20068"/>
                    <a:pt x="6984" y="19835"/>
                    <a:pt x="1" y="19186"/>
                  </a:cubicBezTo>
                  <a:cubicBezTo>
                    <a:pt x="130" y="12462"/>
                    <a:pt x="1013" y="6465"/>
                    <a:pt x="1403" y="1"/>
                  </a:cubicBezTo>
                  <a:cubicBezTo>
                    <a:pt x="12254" y="857"/>
                    <a:pt x="23573" y="1247"/>
                    <a:pt x="35359" y="1195"/>
                  </a:cubicBezTo>
                  <a:cubicBezTo>
                    <a:pt x="35463" y="2441"/>
                    <a:pt x="34295" y="2415"/>
                    <a:pt x="34165" y="3402"/>
                  </a:cubicBezTo>
                  <a:cubicBezTo>
                    <a:pt x="34477" y="3739"/>
                    <a:pt x="34606" y="4284"/>
                    <a:pt x="34970" y="4596"/>
                  </a:cubicBezTo>
                  <a:cubicBezTo>
                    <a:pt x="35229" y="4933"/>
                    <a:pt x="35904" y="4855"/>
                    <a:pt x="35956" y="5401"/>
                  </a:cubicBezTo>
                  <a:cubicBezTo>
                    <a:pt x="36086" y="9061"/>
                    <a:pt x="35697" y="13241"/>
                    <a:pt x="36164" y="16590"/>
                  </a:cubicBezTo>
                  <a:cubicBezTo>
                    <a:pt x="36242" y="17576"/>
                    <a:pt x="35567" y="16719"/>
                    <a:pt x="35359" y="17187"/>
                  </a:cubicBezTo>
                  <a:cubicBezTo>
                    <a:pt x="35255" y="17654"/>
                    <a:pt x="35775" y="17784"/>
                    <a:pt x="35775" y="18199"/>
                  </a:cubicBezTo>
                  <a:cubicBezTo>
                    <a:pt x="35775" y="18563"/>
                    <a:pt x="35515" y="18615"/>
                    <a:pt x="35775" y="19212"/>
                  </a:cubicBezTo>
                  <a:cubicBezTo>
                    <a:pt x="35904" y="19497"/>
                    <a:pt x="35982" y="20510"/>
                    <a:pt x="35775" y="21211"/>
                  </a:cubicBezTo>
                  <a:cubicBezTo>
                    <a:pt x="35645" y="21522"/>
                    <a:pt x="35074" y="22145"/>
                    <a:pt x="35541" y="22561"/>
                  </a:cubicBezTo>
                  <a:lnTo>
                    <a:pt x="35593" y="23365"/>
                  </a:ln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158"/>
            <p:cNvSpPr/>
            <p:nvPr/>
          </p:nvSpPr>
          <p:spPr>
            <a:xfrm>
              <a:off x="5698950" y="3121950"/>
              <a:ext cx="649050" cy="510800"/>
            </a:xfrm>
            <a:custGeom>
              <a:avLst/>
              <a:gdLst/>
              <a:ahLst/>
              <a:cxnLst/>
              <a:rect l="l" t="t" r="r" b="b"/>
              <a:pathLst>
                <a:path w="25962" h="20432" extrusionOk="0">
                  <a:moveTo>
                    <a:pt x="16174" y="17602"/>
                  </a:moveTo>
                  <a:cubicBezTo>
                    <a:pt x="16019" y="17498"/>
                    <a:pt x="15837" y="17420"/>
                    <a:pt x="15785" y="17187"/>
                  </a:cubicBezTo>
                  <a:cubicBezTo>
                    <a:pt x="15370" y="17758"/>
                    <a:pt x="16019" y="18952"/>
                    <a:pt x="16590" y="19185"/>
                  </a:cubicBezTo>
                  <a:cubicBezTo>
                    <a:pt x="16512" y="19523"/>
                    <a:pt x="16408" y="19134"/>
                    <a:pt x="16174" y="19185"/>
                  </a:cubicBezTo>
                  <a:cubicBezTo>
                    <a:pt x="15993" y="19237"/>
                    <a:pt x="15889" y="19809"/>
                    <a:pt x="15785" y="19393"/>
                  </a:cubicBezTo>
                  <a:cubicBezTo>
                    <a:pt x="15266" y="19445"/>
                    <a:pt x="16045" y="19731"/>
                    <a:pt x="15785" y="20198"/>
                  </a:cubicBezTo>
                  <a:cubicBezTo>
                    <a:pt x="14954" y="20432"/>
                    <a:pt x="15006" y="19783"/>
                    <a:pt x="14383" y="19783"/>
                  </a:cubicBezTo>
                  <a:cubicBezTo>
                    <a:pt x="14721" y="18329"/>
                    <a:pt x="12851" y="17861"/>
                    <a:pt x="13786" y="17005"/>
                  </a:cubicBezTo>
                  <a:cubicBezTo>
                    <a:pt x="12618" y="17913"/>
                    <a:pt x="13630" y="16771"/>
                    <a:pt x="12592" y="17187"/>
                  </a:cubicBezTo>
                  <a:cubicBezTo>
                    <a:pt x="12280" y="16875"/>
                    <a:pt x="12488" y="16537"/>
                    <a:pt x="12384" y="16200"/>
                  </a:cubicBezTo>
                  <a:cubicBezTo>
                    <a:pt x="12254" y="15785"/>
                    <a:pt x="11943" y="15707"/>
                    <a:pt x="11787" y="15395"/>
                  </a:cubicBezTo>
                  <a:cubicBezTo>
                    <a:pt x="11709" y="15213"/>
                    <a:pt x="11943" y="14928"/>
                    <a:pt x="11995" y="14980"/>
                  </a:cubicBezTo>
                  <a:cubicBezTo>
                    <a:pt x="11813" y="14746"/>
                    <a:pt x="11294" y="14487"/>
                    <a:pt x="10982" y="14201"/>
                  </a:cubicBezTo>
                  <a:cubicBezTo>
                    <a:pt x="10774" y="13993"/>
                    <a:pt x="10463" y="14175"/>
                    <a:pt x="10177" y="13993"/>
                  </a:cubicBezTo>
                  <a:cubicBezTo>
                    <a:pt x="9866" y="13786"/>
                    <a:pt x="10022" y="13033"/>
                    <a:pt x="9399" y="13396"/>
                  </a:cubicBezTo>
                  <a:cubicBezTo>
                    <a:pt x="9762" y="13007"/>
                    <a:pt x="9035" y="12773"/>
                    <a:pt x="8983" y="12591"/>
                  </a:cubicBezTo>
                  <a:cubicBezTo>
                    <a:pt x="8957" y="12462"/>
                    <a:pt x="9269" y="12358"/>
                    <a:pt x="9191" y="12202"/>
                  </a:cubicBezTo>
                  <a:cubicBezTo>
                    <a:pt x="9113" y="12046"/>
                    <a:pt x="8931" y="12358"/>
                    <a:pt x="8983" y="12384"/>
                  </a:cubicBezTo>
                  <a:cubicBezTo>
                    <a:pt x="8931" y="12358"/>
                    <a:pt x="8334" y="11216"/>
                    <a:pt x="8386" y="11787"/>
                  </a:cubicBezTo>
                  <a:cubicBezTo>
                    <a:pt x="8386" y="11631"/>
                    <a:pt x="8646" y="11423"/>
                    <a:pt x="8801" y="11397"/>
                  </a:cubicBezTo>
                  <a:cubicBezTo>
                    <a:pt x="8724" y="11112"/>
                    <a:pt x="8438" y="11371"/>
                    <a:pt x="8386" y="11579"/>
                  </a:cubicBezTo>
                  <a:cubicBezTo>
                    <a:pt x="8178" y="11216"/>
                    <a:pt x="7529" y="11449"/>
                    <a:pt x="7192" y="11190"/>
                  </a:cubicBezTo>
                  <a:cubicBezTo>
                    <a:pt x="7088" y="11112"/>
                    <a:pt x="7088" y="10696"/>
                    <a:pt x="6984" y="10592"/>
                  </a:cubicBezTo>
                  <a:cubicBezTo>
                    <a:pt x="6854" y="10437"/>
                    <a:pt x="6309" y="9840"/>
                    <a:pt x="5998" y="9580"/>
                  </a:cubicBezTo>
                  <a:cubicBezTo>
                    <a:pt x="5868" y="9502"/>
                    <a:pt x="5530" y="9658"/>
                    <a:pt x="5401" y="9580"/>
                  </a:cubicBezTo>
                  <a:cubicBezTo>
                    <a:pt x="4778" y="9243"/>
                    <a:pt x="4622" y="8412"/>
                    <a:pt x="3999" y="8178"/>
                  </a:cubicBezTo>
                  <a:cubicBezTo>
                    <a:pt x="4206" y="7555"/>
                    <a:pt x="4051" y="8204"/>
                    <a:pt x="3609" y="7581"/>
                  </a:cubicBezTo>
                  <a:cubicBezTo>
                    <a:pt x="3583" y="7555"/>
                    <a:pt x="3194" y="7166"/>
                    <a:pt x="3194" y="7192"/>
                  </a:cubicBezTo>
                  <a:cubicBezTo>
                    <a:pt x="3142" y="6880"/>
                    <a:pt x="3454" y="6828"/>
                    <a:pt x="3402" y="6595"/>
                  </a:cubicBezTo>
                  <a:cubicBezTo>
                    <a:pt x="3376" y="6517"/>
                    <a:pt x="3194" y="6698"/>
                    <a:pt x="3194" y="6802"/>
                  </a:cubicBezTo>
                  <a:cubicBezTo>
                    <a:pt x="3168" y="6335"/>
                    <a:pt x="2908" y="6283"/>
                    <a:pt x="3402" y="6205"/>
                  </a:cubicBezTo>
                  <a:cubicBezTo>
                    <a:pt x="3324" y="5920"/>
                    <a:pt x="3038" y="6179"/>
                    <a:pt x="2986" y="6387"/>
                  </a:cubicBezTo>
                  <a:cubicBezTo>
                    <a:pt x="2597" y="5738"/>
                    <a:pt x="961" y="6283"/>
                    <a:pt x="987" y="5193"/>
                  </a:cubicBezTo>
                  <a:cubicBezTo>
                    <a:pt x="598" y="5608"/>
                    <a:pt x="157" y="5193"/>
                    <a:pt x="1" y="4777"/>
                  </a:cubicBezTo>
                  <a:cubicBezTo>
                    <a:pt x="234" y="4180"/>
                    <a:pt x="442" y="3505"/>
                    <a:pt x="1195" y="3401"/>
                  </a:cubicBezTo>
                  <a:cubicBezTo>
                    <a:pt x="676" y="2856"/>
                    <a:pt x="1792" y="2960"/>
                    <a:pt x="1792" y="2389"/>
                  </a:cubicBezTo>
                  <a:cubicBezTo>
                    <a:pt x="3012" y="2155"/>
                    <a:pt x="3376" y="2311"/>
                    <a:pt x="3402" y="1584"/>
                  </a:cubicBezTo>
                  <a:cubicBezTo>
                    <a:pt x="3635" y="1428"/>
                    <a:pt x="3739" y="1792"/>
                    <a:pt x="3791" y="1792"/>
                  </a:cubicBezTo>
                  <a:cubicBezTo>
                    <a:pt x="4077" y="1792"/>
                    <a:pt x="3843" y="1480"/>
                    <a:pt x="3999" y="1402"/>
                  </a:cubicBezTo>
                  <a:cubicBezTo>
                    <a:pt x="4025" y="1376"/>
                    <a:pt x="4804" y="1662"/>
                    <a:pt x="4804" y="987"/>
                  </a:cubicBezTo>
                  <a:cubicBezTo>
                    <a:pt x="5868" y="1039"/>
                    <a:pt x="7088" y="727"/>
                    <a:pt x="8386" y="598"/>
                  </a:cubicBezTo>
                  <a:cubicBezTo>
                    <a:pt x="9840" y="416"/>
                    <a:pt x="11631" y="0"/>
                    <a:pt x="11995" y="987"/>
                  </a:cubicBezTo>
                  <a:cubicBezTo>
                    <a:pt x="12176" y="987"/>
                    <a:pt x="12150" y="753"/>
                    <a:pt x="12176" y="598"/>
                  </a:cubicBezTo>
                  <a:cubicBezTo>
                    <a:pt x="12877" y="831"/>
                    <a:pt x="13033" y="1610"/>
                    <a:pt x="13189" y="2389"/>
                  </a:cubicBezTo>
                  <a:cubicBezTo>
                    <a:pt x="13578" y="2285"/>
                    <a:pt x="14097" y="1999"/>
                    <a:pt x="14591" y="1999"/>
                  </a:cubicBezTo>
                  <a:cubicBezTo>
                    <a:pt x="14772" y="1974"/>
                    <a:pt x="15006" y="2181"/>
                    <a:pt x="14980" y="2181"/>
                  </a:cubicBezTo>
                  <a:cubicBezTo>
                    <a:pt x="15188" y="2155"/>
                    <a:pt x="15447" y="1818"/>
                    <a:pt x="15577" y="1792"/>
                  </a:cubicBezTo>
                  <a:cubicBezTo>
                    <a:pt x="16174" y="1636"/>
                    <a:pt x="17083" y="1714"/>
                    <a:pt x="17784" y="1584"/>
                  </a:cubicBezTo>
                  <a:cubicBezTo>
                    <a:pt x="18199" y="1506"/>
                    <a:pt x="18796" y="1402"/>
                    <a:pt x="19186" y="1376"/>
                  </a:cubicBezTo>
                  <a:cubicBezTo>
                    <a:pt x="19445" y="1454"/>
                    <a:pt x="19186" y="1740"/>
                    <a:pt x="18978" y="1792"/>
                  </a:cubicBezTo>
                  <a:cubicBezTo>
                    <a:pt x="19082" y="2207"/>
                    <a:pt x="19367" y="1480"/>
                    <a:pt x="19783" y="1584"/>
                  </a:cubicBezTo>
                  <a:cubicBezTo>
                    <a:pt x="19783" y="1584"/>
                    <a:pt x="19939" y="2155"/>
                    <a:pt x="19965" y="2181"/>
                  </a:cubicBezTo>
                  <a:cubicBezTo>
                    <a:pt x="20094" y="2285"/>
                    <a:pt x="20432" y="2129"/>
                    <a:pt x="20562" y="2181"/>
                  </a:cubicBezTo>
                  <a:cubicBezTo>
                    <a:pt x="20666" y="2207"/>
                    <a:pt x="20847" y="2493"/>
                    <a:pt x="20977" y="2597"/>
                  </a:cubicBezTo>
                  <a:cubicBezTo>
                    <a:pt x="21237" y="2752"/>
                    <a:pt x="21496" y="2778"/>
                    <a:pt x="21185" y="3194"/>
                  </a:cubicBezTo>
                  <a:cubicBezTo>
                    <a:pt x="21860" y="2960"/>
                    <a:pt x="21496" y="2986"/>
                    <a:pt x="22379" y="3583"/>
                  </a:cubicBezTo>
                  <a:cubicBezTo>
                    <a:pt x="22561" y="3713"/>
                    <a:pt x="23132" y="3947"/>
                    <a:pt x="23184" y="3998"/>
                  </a:cubicBezTo>
                  <a:cubicBezTo>
                    <a:pt x="23314" y="4102"/>
                    <a:pt x="23210" y="4492"/>
                    <a:pt x="23365" y="4596"/>
                  </a:cubicBezTo>
                  <a:cubicBezTo>
                    <a:pt x="23651" y="4777"/>
                    <a:pt x="24326" y="4518"/>
                    <a:pt x="23781" y="5193"/>
                  </a:cubicBezTo>
                  <a:cubicBezTo>
                    <a:pt x="23963" y="5037"/>
                    <a:pt x="24222" y="4959"/>
                    <a:pt x="24560" y="4985"/>
                  </a:cubicBezTo>
                  <a:cubicBezTo>
                    <a:pt x="24612" y="5608"/>
                    <a:pt x="25936" y="5556"/>
                    <a:pt x="25364" y="6179"/>
                  </a:cubicBezTo>
                  <a:cubicBezTo>
                    <a:pt x="25520" y="6075"/>
                    <a:pt x="25702" y="5971"/>
                    <a:pt x="25962" y="5997"/>
                  </a:cubicBezTo>
                  <a:cubicBezTo>
                    <a:pt x="25780" y="6672"/>
                    <a:pt x="25157" y="6672"/>
                    <a:pt x="24767" y="7192"/>
                  </a:cubicBezTo>
                  <a:cubicBezTo>
                    <a:pt x="24638" y="7347"/>
                    <a:pt x="24715" y="7451"/>
                    <a:pt x="24560" y="7581"/>
                  </a:cubicBezTo>
                  <a:cubicBezTo>
                    <a:pt x="24326" y="7841"/>
                    <a:pt x="24170" y="8723"/>
                    <a:pt x="23963" y="9191"/>
                  </a:cubicBezTo>
                  <a:cubicBezTo>
                    <a:pt x="23937" y="9294"/>
                    <a:pt x="23677" y="9061"/>
                    <a:pt x="23755" y="8983"/>
                  </a:cubicBezTo>
                  <a:cubicBezTo>
                    <a:pt x="23547" y="9035"/>
                    <a:pt x="23651" y="9191"/>
                    <a:pt x="23755" y="9191"/>
                  </a:cubicBezTo>
                  <a:cubicBezTo>
                    <a:pt x="23521" y="9243"/>
                    <a:pt x="22976" y="9943"/>
                    <a:pt x="22976" y="9580"/>
                  </a:cubicBezTo>
                  <a:cubicBezTo>
                    <a:pt x="22716" y="9658"/>
                    <a:pt x="23314" y="11112"/>
                    <a:pt x="22379" y="10982"/>
                  </a:cubicBezTo>
                  <a:cubicBezTo>
                    <a:pt x="22535" y="11501"/>
                    <a:pt x="23236" y="10592"/>
                    <a:pt x="23573" y="11190"/>
                  </a:cubicBezTo>
                  <a:cubicBezTo>
                    <a:pt x="23521" y="11657"/>
                    <a:pt x="23028" y="11657"/>
                    <a:pt x="22768" y="11397"/>
                  </a:cubicBezTo>
                  <a:cubicBezTo>
                    <a:pt x="22898" y="11761"/>
                    <a:pt x="23158" y="12124"/>
                    <a:pt x="22768" y="11994"/>
                  </a:cubicBezTo>
                  <a:cubicBezTo>
                    <a:pt x="22535" y="11916"/>
                    <a:pt x="22794" y="12384"/>
                    <a:pt x="22768" y="12591"/>
                  </a:cubicBezTo>
                  <a:cubicBezTo>
                    <a:pt x="22249" y="12591"/>
                    <a:pt x="21444" y="12695"/>
                    <a:pt x="21964" y="12176"/>
                  </a:cubicBezTo>
                  <a:cubicBezTo>
                    <a:pt x="21107" y="12436"/>
                    <a:pt x="22197" y="13007"/>
                    <a:pt x="21574" y="12773"/>
                  </a:cubicBezTo>
                  <a:cubicBezTo>
                    <a:pt x="21366" y="12721"/>
                    <a:pt x="21704" y="13448"/>
                    <a:pt x="21574" y="13578"/>
                  </a:cubicBezTo>
                  <a:cubicBezTo>
                    <a:pt x="21418" y="13889"/>
                    <a:pt x="20925" y="13889"/>
                    <a:pt x="20977" y="14383"/>
                  </a:cubicBezTo>
                  <a:cubicBezTo>
                    <a:pt x="20406" y="14409"/>
                    <a:pt x="20588" y="13708"/>
                    <a:pt x="19783" y="13993"/>
                  </a:cubicBezTo>
                  <a:cubicBezTo>
                    <a:pt x="19913" y="14513"/>
                    <a:pt x="20146" y="14928"/>
                    <a:pt x="20380" y="15395"/>
                  </a:cubicBezTo>
                  <a:cubicBezTo>
                    <a:pt x="19861" y="15162"/>
                    <a:pt x="19679" y="16252"/>
                    <a:pt x="19367" y="15577"/>
                  </a:cubicBezTo>
                  <a:cubicBezTo>
                    <a:pt x="19134" y="15629"/>
                    <a:pt x="19264" y="15785"/>
                    <a:pt x="19367" y="15785"/>
                  </a:cubicBezTo>
                  <a:cubicBezTo>
                    <a:pt x="19238" y="16537"/>
                    <a:pt x="18537" y="15577"/>
                    <a:pt x="18563" y="16589"/>
                  </a:cubicBezTo>
                  <a:cubicBezTo>
                    <a:pt x="17550" y="16979"/>
                    <a:pt x="16668" y="16278"/>
                    <a:pt x="16382" y="17394"/>
                  </a:cubicBez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158"/>
            <p:cNvSpPr/>
            <p:nvPr/>
          </p:nvSpPr>
          <p:spPr>
            <a:xfrm>
              <a:off x="2178675" y="2901925"/>
              <a:ext cx="893725" cy="939800"/>
            </a:xfrm>
            <a:custGeom>
              <a:avLst/>
              <a:gdLst/>
              <a:ahLst/>
              <a:cxnLst/>
              <a:rect l="l" t="t" r="r" b="b"/>
              <a:pathLst>
                <a:path w="35749" h="37592" extrusionOk="0">
                  <a:moveTo>
                    <a:pt x="35359" y="6387"/>
                  </a:moveTo>
                  <a:cubicBezTo>
                    <a:pt x="35048" y="8853"/>
                    <a:pt x="35100" y="11475"/>
                    <a:pt x="34944" y="13994"/>
                  </a:cubicBezTo>
                  <a:cubicBezTo>
                    <a:pt x="34632" y="18952"/>
                    <a:pt x="34321" y="23885"/>
                    <a:pt x="33957" y="28791"/>
                  </a:cubicBezTo>
                  <a:cubicBezTo>
                    <a:pt x="33776" y="31180"/>
                    <a:pt x="33698" y="33542"/>
                    <a:pt x="33153" y="35801"/>
                  </a:cubicBezTo>
                  <a:cubicBezTo>
                    <a:pt x="26533" y="35359"/>
                    <a:pt x="20042" y="34788"/>
                    <a:pt x="13578" y="34191"/>
                  </a:cubicBezTo>
                  <a:cubicBezTo>
                    <a:pt x="12903" y="34451"/>
                    <a:pt x="14097" y="35489"/>
                    <a:pt x="13578" y="35593"/>
                  </a:cubicBezTo>
                  <a:cubicBezTo>
                    <a:pt x="10748" y="35230"/>
                    <a:pt x="7685" y="35074"/>
                    <a:pt x="4985" y="34606"/>
                  </a:cubicBezTo>
                  <a:cubicBezTo>
                    <a:pt x="4388" y="35281"/>
                    <a:pt x="4700" y="36839"/>
                    <a:pt x="4180" y="37592"/>
                  </a:cubicBezTo>
                  <a:cubicBezTo>
                    <a:pt x="2882" y="37306"/>
                    <a:pt x="1195" y="37384"/>
                    <a:pt x="1" y="36995"/>
                  </a:cubicBezTo>
                  <a:cubicBezTo>
                    <a:pt x="1480" y="24612"/>
                    <a:pt x="3168" y="12436"/>
                    <a:pt x="4596" y="1"/>
                  </a:cubicBezTo>
                  <a:cubicBezTo>
                    <a:pt x="14798" y="1091"/>
                    <a:pt x="24871" y="2337"/>
                    <a:pt x="35749" y="2805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158"/>
            <p:cNvSpPr/>
            <p:nvPr/>
          </p:nvSpPr>
          <p:spPr>
            <a:xfrm>
              <a:off x="1749025" y="806900"/>
              <a:ext cx="1338300" cy="824925"/>
            </a:xfrm>
            <a:custGeom>
              <a:avLst/>
              <a:gdLst/>
              <a:ahLst/>
              <a:cxnLst/>
              <a:rect l="l" t="t" r="r" b="b"/>
              <a:pathLst>
                <a:path w="53532" h="32997" extrusionOk="0">
                  <a:moveTo>
                    <a:pt x="1195" y="1"/>
                  </a:moveTo>
                  <a:cubicBezTo>
                    <a:pt x="4025" y="234"/>
                    <a:pt x="7529" y="1117"/>
                    <a:pt x="10385" y="1584"/>
                  </a:cubicBezTo>
                  <a:cubicBezTo>
                    <a:pt x="15136" y="2389"/>
                    <a:pt x="20172" y="3246"/>
                    <a:pt x="25183" y="3999"/>
                  </a:cubicBezTo>
                  <a:cubicBezTo>
                    <a:pt x="31179" y="4881"/>
                    <a:pt x="37566" y="5608"/>
                    <a:pt x="43745" y="6179"/>
                  </a:cubicBezTo>
                  <a:cubicBezTo>
                    <a:pt x="45821" y="6387"/>
                    <a:pt x="47872" y="6647"/>
                    <a:pt x="49949" y="6776"/>
                  </a:cubicBezTo>
                  <a:cubicBezTo>
                    <a:pt x="51169" y="6854"/>
                    <a:pt x="52415" y="6802"/>
                    <a:pt x="53532" y="6984"/>
                  </a:cubicBezTo>
                  <a:cubicBezTo>
                    <a:pt x="52701" y="15499"/>
                    <a:pt x="52493" y="24611"/>
                    <a:pt x="51533" y="32997"/>
                  </a:cubicBezTo>
                  <a:cubicBezTo>
                    <a:pt x="43121" y="32270"/>
                    <a:pt x="34528" y="31569"/>
                    <a:pt x="26169" y="30401"/>
                  </a:cubicBezTo>
                  <a:cubicBezTo>
                    <a:pt x="23833" y="30063"/>
                    <a:pt x="21470" y="29518"/>
                    <a:pt x="19186" y="29596"/>
                  </a:cubicBezTo>
                  <a:cubicBezTo>
                    <a:pt x="18614" y="30167"/>
                    <a:pt x="18666" y="31335"/>
                    <a:pt x="18589" y="32400"/>
                  </a:cubicBezTo>
                  <a:cubicBezTo>
                    <a:pt x="17758" y="32426"/>
                    <a:pt x="18173" y="31179"/>
                    <a:pt x="17576" y="30998"/>
                  </a:cubicBezTo>
                  <a:cubicBezTo>
                    <a:pt x="16486" y="30764"/>
                    <a:pt x="16953" y="32088"/>
                    <a:pt x="15992" y="31984"/>
                  </a:cubicBezTo>
                  <a:cubicBezTo>
                    <a:pt x="15162" y="31751"/>
                    <a:pt x="14253" y="31413"/>
                    <a:pt x="13396" y="31387"/>
                  </a:cubicBezTo>
                  <a:cubicBezTo>
                    <a:pt x="12955" y="31387"/>
                    <a:pt x="12773" y="31751"/>
                    <a:pt x="12384" y="31802"/>
                  </a:cubicBezTo>
                  <a:cubicBezTo>
                    <a:pt x="11995" y="31828"/>
                    <a:pt x="11631" y="31595"/>
                    <a:pt x="11190" y="31595"/>
                  </a:cubicBezTo>
                  <a:cubicBezTo>
                    <a:pt x="10567" y="31595"/>
                    <a:pt x="10333" y="31802"/>
                    <a:pt x="9788" y="31984"/>
                  </a:cubicBezTo>
                  <a:cubicBezTo>
                    <a:pt x="9554" y="30946"/>
                    <a:pt x="9788" y="28973"/>
                    <a:pt x="8204" y="28791"/>
                  </a:cubicBezTo>
                  <a:cubicBezTo>
                    <a:pt x="7737" y="28376"/>
                    <a:pt x="8360" y="28116"/>
                    <a:pt x="8204" y="27389"/>
                  </a:cubicBezTo>
                  <a:cubicBezTo>
                    <a:pt x="8126" y="26818"/>
                    <a:pt x="7607" y="26481"/>
                    <a:pt x="7399" y="25806"/>
                  </a:cubicBezTo>
                  <a:cubicBezTo>
                    <a:pt x="7114" y="24845"/>
                    <a:pt x="7373" y="23599"/>
                    <a:pt x="6802" y="22794"/>
                  </a:cubicBezTo>
                  <a:cubicBezTo>
                    <a:pt x="6024" y="22664"/>
                    <a:pt x="5686" y="23495"/>
                    <a:pt x="5193" y="23599"/>
                  </a:cubicBezTo>
                  <a:cubicBezTo>
                    <a:pt x="4518" y="23729"/>
                    <a:pt x="4622" y="23573"/>
                    <a:pt x="3791" y="23209"/>
                  </a:cubicBezTo>
                  <a:cubicBezTo>
                    <a:pt x="3531" y="22612"/>
                    <a:pt x="4206" y="22586"/>
                    <a:pt x="4206" y="22197"/>
                  </a:cubicBezTo>
                  <a:cubicBezTo>
                    <a:pt x="4206" y="22119"/>
                    <a:pt x="4051" y="21885"/>
                    <a:pt x="3999" y="21989"/>
                  </a:cubicBezTo>
                  <a:cubicBezTo>
                    <a:pt x="4284" y="21496"/>
                    <a:pt x="4544" y="21730"/>
                    <a:pt x="4803" y="21211"/>
                  </a:cubicBezTo>
                  <a:cubicBezTo>
                    <a:pt x="4362" y="19237"/>
                    <a:pt x="5556" y="18043"/>
                    <a:pt x="5998" y="16408"/>
                  </a:cubicBezTo>
                  <a:cubicBezTo>
                    <a:pt x="5998" y="15733"/>
                    <a:pt x="4881" y="16200"/>
                    <a:pt x="4596" y="15811"/>
                  </a:cubicBezTo>
                  <a:cubicBezTo>
                    <a:pt x="5141" y="15265"/>
                    <a:pt x="4466" y="15707"/>
                    <a:pt x="4206" y="15395"/>
                  </a:cubicBezTo>
                  <a:cubicBezTo>
                    <a:pt x="4076" y="15240"/>
                    <a:pt x="4128" y="14954"/>
                    <a:pt x="3999" y="14798"/>
                  </a:cubicBezTo>
                  <a:cubicBezTo>
                    <a:pt x="3687" y="14409"/>
                    <a:pt x="3713" y="14694"/>
                    <a:pt x="3791" y="14201"/>
                  </a:cubicBezTo>
                  <a:cubicBezTo>
                    <a:pt x="3817" y="14071"/>
                    <a:pt x="3479" y="13734"/>
                    <a:pt x="3401" y="13604"/>
                  </a:cubicBezTo>
                  <a:cubicBezTo>
                    <a:pt x="3116" y="13059"/>
                    <a:pt x="2752" y="12332"/>
                    <a:pt x="2389" y="11813"/>
                  </a:cubicBezTo>
                  <a:cubicBezTo>
                    <a:pt x="2181" y="11475"/>
                    <a:pt x="1870" y="11319"/>
                    <a:pt x="1610" y="11008"/>
                  </a:cubicBezTo>
                  <a:cubicBezTo>
                    <a:pt x="1480" y="10852"/>
                    <a:pt x="1532" y="10593"/>
                    <a:pt x="1403" y="10411"/>
                  </a:cubicBezTo>
                  <a:cubicBezTo>
                    <a:pt x="1221" y="10177"/>
                    <a:pt x="961" y="9995"/>
                    <a:pt x="987" y="9606"/>
                  </a:cubicBezTo>
                  <a:cubicBezTo>
                    <a:pt x="1039" y="9269"/>
                    <a:pt x="1247" y="9165"/>
                    <a:pt x="1195" y="8801"/>
                  </a:cubicBezTo>
                  <a:cubicBezTo>
                    <a:pt x="1065" y="7685"/>
                    <a:pt x="468" y="7036"/>
                    <a:pt x="1" y="6205"/>
                  </a:cubicBezTo>
                  <a:cubicBezTo>
                    <a:pt x="468" y="4206"/>
                    <a:pt x="935" y="2207"/>
                    <a:pt x="1195" y="1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158"/>
            <p:cNvSpPr/>
            <p:nvPr/>
          </p:nvSpPr>
          <p:spPr>
            <a:xfrm>
              <a:off x="3211925" y="2482025"/>
              <a:ext cx="957325" cy="519225"/>
            </a:xfrm>
            <a:custGeom>
              <a:avLst/>
              <a:gdLst/>
              <a:ahLst/>
              <a:cxnLst/>
              <a:rect l="l" t="t" r="r" b="b"/>
              <a:pathLst>
                <a:path w="38293" h="20769" extrusionOk="0">
                  <a:moveTo>
                    <a:pt x="35982" y="2181"/>
                  </a:moveTo>
                  <a:cubicBezTo>
                    <a:pt x="35878" y="2363"/>
                    <a:pt x="35670" y="2804"/>
                    <a:pt x="35566" y="3193"/>
                  </a:cubicBezTo>
                  <a:cubicBezTo>
                    <a:pt x="35463" y="3531"/>
                    <a:pt x="35670" y="4128"/>
                    <a:pt x="35177" y="4180"/>
                  </a:cubicBezTo>
                  <a:cubicBezTo>
                    <a:pt x="35333" y="4777"/>
                    <a:pt x="35463" y="3739"/>
                    <a:pt x="35956" y="3998"/>
                  </a:cubicBezTo>
                  <a:cubicBezTo>
                    <a:pt x="35930" y="4440"/>
                    <a:pt x="36138" y="4621"/>
                    <a:pt x="36553" y="4595"/>
                  </a:cubicBezTo>
                  <a:cubicBezTo>
                    <a:pt x="36345" y="5945"/>
                    <a:pt x="37643" y="5764"/>
                    <a:pt x="37955" y="6594"/>
                  </a:cubicBezTo>
                  <a:cubicBezTo>
                    <a:pt x="37981" y="11163"/>
                    <a:pt x="38292" y="15473"/>
                    <a:pt x="38162" y="20198"/>
                  </a:cubicBezTo>
                  <a:cubicBezTo>
                    <a:pt x="25468" y="20769"/>
                    <a:pt x="12461" y="20120"/>
                    <a:pt x="0" y="19782"/>
                  </a:cubicBezTo>
                  <a:cubicBezTo>
                    <a:pt x="286" y="13136"/>
                    <a:pt x="545" y="6464"/>
                    <a:pt x="1013" y="0"/>
                  </a:cubicBezTo>
                  <a:cubicBezTo>
                    <a:pt x="7425" y="623"/>
                    <a:pt x="14590" y="234"/>
                    <a:pt x="21392" y="779"/>
                  </a:cubicBezTo>
                  <a:cubicBezTo>
                    <a:pt x="23495" y="961"/>
                    <a:pt x="25935" y="883"/>
                    <a:pt x="27986" y="779"/>
                  </a:cubicBezTo>
                  <a:cubicBezTo>
                    <a:pt x="30322" y="701"/>
                    <a:pt x="32529" y="260"/>
                    <a:pt x="33983" y="597"/>
                  </a:cubicBezTo>
                  <a:cubicBezTo>
                    <a:pt x="34710" y="753"/>
                    <a:pt x="34632" y="805"/>
                    <a:pt x="35177" y="1402"/>
                  </a:cubicBezTo>
                  <a:cubicBezTo>
                    <a:pt x="35748" y="1973"/>
                    <a:pt x="36086" y="701"/>
                    <a:pt x="36164" y="1584"/>
                  </a:cubicBezTo>
                  <a:cubicBezTo>
                    <a:pt x="36501" y="1506"/>
                    <a:pt x="36553" y="1740"/>
                    <a:pt x="36579" y="1999"/>
                  </a:cubicBezTo>
                  <a:cubicBezTo>
                    <a:pt x="35566" y="1714"/>
                    <a:pt x="36112" y="1895"/>
                    <a:pt x="35982" y="2181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158"/>
            <p:cNvSpPr/>
            <p:nvPr/>
          </p:nvSpPr>
          <p:spPr>
            <a:xfrm>
              <a:off x="1414775" y="2801975"/>
              <a:ext cx="873625" cy="1024825"/>
            </a:xfrm>
            <a:custGeom>
              <a:avLst/>
              <a:gdLst/>
              <a:ahLst/>
              <a:cxnLst/>
              <a:rect l="l" t="t" r="r" b="b"/>
              <a:pathLst>
                <a:path w="34945" h="40993" extrusionOk="0">
                  <a:moveTo>
                    <a:pt x="1" y="28402"/>
                  </a:moveTo>
                  <a:cubicBezTo>
                    <a:pt x="53" y="27935"/>
                    <a:pt x="676" y="28012"/>
                    <a:pt x="598" y="27389"/>
                  </a:cubicBezTo>
                  <a:cubicBezTo>
                    <a:pt x="780" y="27208"/>
                    <a:pt x="1533" y="27649"/>
                    <a:pt x="1792" y="27389"/>
                  </a:cubicBezTo>
                  <a:cubicBezTo>
                    <a:pt x="1818" y="27363"/>
                    <a:pt x="2130" y="26455"/>
                    <a:pt x="2182" y="27389"/>
                  </a:cubicBezTo>
                  <a:cubicBezTo>
                    <a:pt x="2493" y="27234"/>
                    <a:pt x="2182" y="26325"/>
                    <a:pt x="2389" y="26195"/>
                  </a:cubicBezTo>
                  <a:cubicBezTo>
                    <a:pt x="2493" y="26117"/>
                    <a:pt x="2986" y="26377"/>
                    <a:pt x="2986" y="26403"/>
                  </a:cubicBezTo>
                  <a:cubicBezTo>
                    <a:pt x="2934" y="26117"/>
                    <a:pt x="2415" y="25780"/>
                    <a:pt x="2182" y="25598"/>
                  </a:cubicBezTo>
                  <a:cubicBezTo>
                    <a:pt x="1948" y="25364"/>
                    <a:pt x="1844" y="25079"/>
                    <a:pt x="1377" y="25001"/>
                  </a:cubicBezTo>
                  <a:cubicBezTo>
                    <a:pt x="1662" y="24118"/>
                    <a:pt x="1429" y="23651"/>
                    <a:pt x="1584" y="23002"/>
                  </a:cubicBezTo>
                  <a:cubicBezTo>
                    <a:pt x="1662" y="22483"/>
                    <a:pt x="2493" y="23262"/>
                    <a:pt x="2597" y="23184"/>
                  </a:cubicBezTo>
                  <a:cubicBezTo>
                    <a:pt x="2701" y="23106"/>
                    <a:pt x="2182" y="22794"/>
                    <a:pt x="2182" y="22794"/>
                  </a:cubicBezTo>
                  <a:cubicBezTo>
                    <a:pt x="2130" y="22535"/>
                    <a:pt x="3064" y="21393"/>
                    <a:pt x="3194" y="21003"/>
                  </a:cubicBezTo>
                  <a:cubicBezTo>
                    <a:pt x="3376" y="20432"/>
                    <a:pt x="3168" y="19757"/>
                    <a:pt x="3376" y="19394"/>
                  </a:cubicBezTo>
                  <a:cubicBezTo>
                    <a:pt x="4103" y="18277"/>
                    <a:pt x="5011" y="18667"/>
                    <a:pt x="5790" y="17395"/>
                  </a:cubicBezTo>
                  <a:cubicBezTo>
                    <a:pt x="5764" y="16823"/>
                    <a:pt x="5375" y="16616"/>
                    <a:pt x="4778" y="16200"/>
                  </a:cubicBezTo>
                  <a:cubicBezTo>
                    <a:pt x="4752" y="14123"/>
                    <a:pt x="3194" y="12592"/>
                    <a:pt x="4596" y="11190"/>
                  </a:cubicBezTo>
                  <a:cubicBezTo>
                    <a:pt x="4544" y="8983"/>
                    <a:pt x="4648" y="6647"/>
                    <a:pt x="4778" y="5193"/>
                  </a:cubicBezTo>
                  <a:cubicBezTo>
                    <a:pt x="5686" y="4881"/>
                    <a:pt x="5634" y="5349"/>
                    <a:pt x="6595" y="5401"/>
                  </a:cubicBezTo>
                  <a:cubicBezTo>
                    <a:pt x="6906" y="5530"/>
                    <a:pt x="6543" y="6361"/>
                    <a:pt x="7192" y="6205"/>
                  </a:cubicBezTo>
                  <a:cubicBezTo>
                    <a:pt x="7711" y="6699"/>
                    <a:pt x="7815" y="5790"/>
                    <a:pt x="8178" y="5401"/>
                  </a:cubicBezTo>
                  <a:cubicBezTo>
                    <a:pt x="8464" y="5089"/>
                    <a:pt x="8594" y="4856"/>
                    <a:pt x="8776" y="3791"/>
                  </a:cubicBezTo>
                  <a:cubicBezTo>
                    <a:pt x="8957" y="2805"/>
                    <a:pt x="9191" y="1091"/>
                    <a:pt x="9373" y="1"/>
                  </a:cubicBezTo>
                  <a:cubicBezTo>
                    <a:pt x="12150" y="468"/>
                    <a:pt x="14876" y="1143"/>
                    <a:pt x="17758" y="1584"/>
                  </a:cubicBezTo>
                  <a:cubicBezTo>
                    <a:pt x="18095" y="1636"/>
                    <a:pt x="18433" y="1533"/>
                    <a:pt x="18770" y="1584"/>
                  </a:cubicBezTo>
                  <a:cubicBezTo>
                    <a:pt x="23521" y="2363"/>
                    <a:pt x="29492" y="3272"/>
                    <a:pt x="34944" y="3999"/>
                  </a:cubicBezTo>
                  <a:cubicBezTo>
                    <a:pt x="33257" y="16226"/>
                    <a:pt x="31907" y="28817"/>
                    <a:pt x="30167" y="40993"/>
                  </a:cubicBezTo>
                  <a:cubicBezTo>
                    <a:pt x="26403" y="40603"/>
                    <a:pt x="22976" y="39928"/>
                    <a:pt x="19160" y="39591"/>
                  </a:cubicBezTo>
                  <a:cubicBezTo>
                    <a:pt x="19004" y="39513"/>
                    <a:pt x="18978" y="39124"/>
                    <a:pt x="19160" y="39202"/>
                  </a:cubicBezTo>
                  <a:cubicBezTo>
                    <a:pt x="18848" y="39046"/>
                    <a:pt x="17317" y="39046"/>
                    <a:pt x="17784" y="38189"/>
                  </a:cubicBezTo>
                  <a:cubicBezTo>
                    <a:pt x="17369" y="38656"/>
                    <a:pt x="16875" y="38033"/>
                    <a:pt x="16382" y="37800"/>
                  </a:cubicBezTo>
                  <a:cubicBezTo>
                    <a:pt x="15941" y="37592"/>
                    <a:pt x="15136" y="37358"/>
                    <a:pt x="14980" y="37203"/>
                  </a:cubicBezTo>
                  <a:cubicBezTo>
                    <a:pt x="14928" y="37151"/>
                    <a:pt x="15266" y="36839"/>
                    <a:pt x="15188" y="36787"/>
                  </a:cubicBezTo>
                  <a:cubicBezTo>
                    <a:pt x="14980" y="36683"/>
                    <a:pt x="15032" y="36995"/>
                    <a:pt x="14980" y="36995"/>
                  </a:cubicBezTo>
                  <a:cubicBezTo>
                    <a:pt x="14721" y="37047"/>
                    <a:pt x="14876" y="36839"/>
                    <a:pt x="14773" y="36787"/>
                  </a:cubicBezTo>
                  <a:cubicBezTo>
                    <a:pt x="13812" y="36450"/>
                    <a:pt x="12825" y="35879"/>
                    <a:pt x="11969" y="35385"/>
                  </a:cubicBezTo>
                  <a:cubicBezTo>
                    <a:pt x="11268" y="34996"/>
                    <a:pt x="10567" y="34607"/>
                    <a:pt x="9970" y="33983"/>
                  </a:cubicBezTo>
                  <a:cubicBezTo>
                    <a:pt x="9866" y="33880"/>
                    <a:pt x="9528" y="34061"/>
                    <a:pt x="9580" y="33802"/>
                  </a:cubicBezTo>
                  <a:cubicBezTo>
                    <a:pt x="9580" y="33854"/>
                    <a:pt x="9918" y="33672"/>
                    <a:pt x="9788" y="33594"/>
                  </a:cubicBezTo>
                  <a:cubicBezTo>
                    <a:pt x="9788" y="33594"/>
                    <a:pt x="8983" y="33983"/>
                    <a:pt x="8776" y="33594"/>
                  </a:cubicBezTo>
                  <a:cubicBezTo>
                    <a:pt x="8776" y="33568"/>
                    <a:pt x="9035" y="33231"/>
                    <a:pt x="8983" y="33205"/>
                  </a:cubicBezTo>
                  <a:cubicBezTo>
                    <a:pt x="8802" y="33127"/>
                    <a:pt x="8490" y="33412"/>
                    <a:pt x="7971" y="33205"/>
                  </a:cubicBezTo>
                  <a:cubicBezTo>
                    <a:pt x="7607" y="33049"/>
                    <a:pt x="7348" y="32608"/>
                    <a:pt x="6984" y="32400"/>
                  </a:cubicBezTo>
                  <a:cubicBezTo>
                    <a:pt x="6777" y="32270"/>
                    <a:pt x="6569" y="32296"/>
                    <a:pt x="6387" y="32192"/>
                  </a:cubicBezTo>
                  <a:cubicBezTo>
                    <a:pt x="5738" y="31829"/>
                    <a:pt x="4570" y="31206"/>
                    <a:pt x="3791" y="30583"/>
                  </a:cubicBezTo>
                  <a:cubicBezTo>
                    <a:pt x="3661" y="30505"/>
                    <a:pt x="3350" y="30660"/>
                    <a:pt x="3376" y="30401"/>
                  </a:cubicBezTo>
                  <a:cubicBezTo>
                    <a:pt x="3376" y="30453"/>
                    <a:pt x="3739" y="30271"/>
                    <a:pt x="3583" y="30193"/>
                  </a:cubicBezTo>
                  <a:cubicBezTo>
                    <a:pt x="3402" y="30063"/>
                    <a:pt x="3428" y="30375"/>
                    <a:pt x="3376" y="30401"/>
                  </a:cubicBezTo>
                  <a:cubicBezTo>
                    <a:pt x="3194" y="30427"/>
                    <a:pt x="2130" y="29596"/>
                    <a:pt x="1792" y="29388"/>
                  </a:cubicBezTo>
                  <a:cubicBezTo>
                    <a:pt x="1195" y="29077"/>
                    <a:pt x="520" y="28895"/>
                    <a:pt x="1" y="28402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158"/>
            <p:cNvSpPr/>
            <p:nvPr/>
          </p:nvSpPr>
          <p:spPr>
            <a:xfrm>
              <a:off x="5647025" y="2366500"/>
              <a:ext cx="952150" cy="563375"/>
            </a:xfrm>
            <a:custGeom>
              <a:avLst/>
              <a:gdLst/>
              <a:ahLst/>
              <a:cxnLst/>
              <a:rect l="l" t="t" r="r" b="b"/>
              <a:pathLst>
                <a:path w="38086" h="22535" extrusionOk="0">
                  <a:moveTo>
                    <a:pt x="780" y="22223"/>
                  </a:moveTo>
                  <a:cubicBezTo>
                    <a:pt x="520" y="22300"/>
                    <a:pt x="235" y="22378"/>
                    <a:pt x="1" y="22508"/>
                  </a:cubicBezTo>
                  <a:lnTo>
                    <a:pt x="676" y="22404"/>
                  </a:lnTo>
                  <a:cubicBezTo>
                    <a:pt x="1533" y="22534"/>
                    <a:pt x="2078" y="22275"/>
                    <a:pt x="2493" y="22223"/>
                  </a:cubicBezTo>
                  <a:cubicBezTo>
                    <a:pt x="4648" y="21885"/>
                    <a:pt x="7711" y="21625"/>
                    <a:pt x="8879" y="21002"/>
                  </a:cubicBezTo>
                  <a:cubicBezTo>
                    <a:pt x="8802" y="21054"/>
                    <a:pt x="8620" y="20847"/>
                    <a:pt x="8879" y="20821"/>
                  </a:cubicBezTo>
                  <a:cubicBezTo>
                    <a:pt x="8854" y="20821"/>
                    <a:pt x="9217" y="21184"/>
                    <a:pt x="9477" y="21210"/>
                  </a:cubicBezTo>
                  <a:cubicBezTo>
                    <a:pt x="10229" y="21288"/>
                    <a:pt x="11527" y="21106"/>
                    <a:pt x="12280" y="21002"/>
                  </a:cubicBezTo>
                  <a:cubicBezTo>
                    <a:pt x="15266" y="20613"/>
                    <a:pt x="17992" y="19782"/>
                    <a:pt x="20873" y="19419"/>
                  </a:cubicBezTo>
                  <a:cubicBezTo>
                    <a:pt x="21730" y="19289"/>
                    <a:pt x="21990" y="19081"/>
                    <a:pt x="22457" y="19003"/>
                  </a:cubicBezTo>
                  <a:cubicBezTo>
                    <a:pt x="23885" y="18744"/>
                    <a:pt x="24742" y="18822"/>
                    <a:pt x="25858" y="18614"/>
                  </a:cubicBezTo>
                  <a:cubicBezTo>
                    <a:pt x="28350" y="18121"/>
                    <a:pt x="30998" y="17420"/>
                    <a:pt x="33049" y="17004"/>
                  </a:cubicBezTo>
                  <a:cubicBezTo>
                    <a:pt x="33646" y="16875"/>
                    <a:pt x="34399" y="16953"/>
                    <a:pt x="34840" y="16797"/>
                  </a:cubicBezTo>
                  <a:cubicBezTo>
                    <a:pt x="34970" y="16771"/>
                    <a:pt x="35022" y="16459"/>
                    <a:pt x="35256" y="16407"/>
                  </a:cubicBezTo>
                  <a:cubicBezTo>
                    <a:pt x="35204" y="16407"/>
                    <a:pt x="35463" y="16615"/>
                    <a:pt x="35645" y="16615"/>
                  </a:cubicBezTo>
                  <a:cubicBezTo>
                    <a:pt x="35983" y="16563"/>
                    <a:pt x="36268" y="16304"/>
                    <a:pt x="36632" y="16200"/>
                  </a:cubicBezTo>
                  <a:cubicBezTo>
                    <a:pt x="37255" y="16044"/>
                    <a:pt x="37462" y="16200"/>
                    <a:pt x="37852" y="15810"/>
                  </a:cubicBezTo>
                  <a:cubicBezTo>
                    <a:pt x="37774" y="15862"/>
                    <a:pt x="37592" y="15732"/>
                    <a:pt x="37644" y="15603"/>
                  </a:cubicBezTo>
                  <a:cubicBezTo>
                    <a:pt x="37722" y="15447"/>
                    <a:pt x="37982" y="15655"/>
                    <a:pt x="38033" y="15395"/>
                  </a:cubicBezTo>
                  <a:cubicBezTo>
                    <a:pt x="38085" y="15239"/>
                    <a:pt x="37878" y="14720"/>
                    <a:pt x="37852" y="14590"/>
                  </a:cubicBezTo>
                  <a:cubicBezTo>
                    <a:pt x="37878" y="14720"/>
                    <a:pt x="37644" y="14850"/>
                    <a:pt x="37644" y="14798"/>
                  </a:cubicBezTo>
                  <a:cubicBezTo>
                    <a:pt x="37592" y="14408"/>
                    <a:pt x="38033" y="14331"/>
                    <a:pt x="37644" y="13993"/>
                  </a:cubicBezTo>
                  <a:cubicBezTo>
                    <a:pt x="36917" y="13837"/>
                    <a:pt x="36580" y="14356"/>
                    <a:pt x="36242" y="13993"/>
                  </a:cubicBezTo>
                  <a:cubicBezTo>
                    <a:pt x="36216" y="14824"/>
                    <a:pt x="36917" y="14590"/>
                    <a:pt x="37047" y="14798"/>
                  </a:cubicBezTo>
                  <a:cubicBezTo>
                    <a:pt x="36632" y="15213"/>
                    <a:pt x="36164" y="14512"/>
                    <a:pt x="35645" y="14408"/>
                  </a:cubicBezTo>
                  <a:cubicBezTo>
                    <a:pt x="35334" y="14564"/>
                    <a:pt x="35359" y="15031"/>
                    <a:pt x="34840" y="15006"/>
                  </a:cubicBezTo>
                  <a:cubicBezTo>
                    <a:pt x="34684" y="14356"/>
                    <a:pt x="34684" y="14590"/>
                    <a:pt x="35048" y="14201"/>
                  </a:cubicBezTo>
                  <a:cubicBezTo>
                    <a:pt x="34425" y="13707"/>
                    <a:pt x="33984" y="14590"/>
                    <a:pt x="33646" y="13785"/>
                  </a:cubicBezTo>
                  <a:cubicBezTo>
                    <a:pt x="33854" y="13785"/>
                    <a:pt x="33880" y="13630"/>
                    <a:pt x="34061" y="13604"/>
                  </a:cubicBezTo>
                  <a:cubicBezTo>
                    <a:pt x="33568" y="14097"/>
                    <a:pt x="34373" y="13941"/>
                    <a:pt x="34451" y="13785"/>
                  </a:cubicBezTo>
                  <a:cubicBezTo>
                    <a:pt x="34165" y="13630"/>
                    <a:pt x="33828" y="13500"/>
                    <a:pt x="33854" y="13007"/>
                  </a:cubicBezTo>
                  <a:cubicBezTo>
                    <a:pt x="33309" y="12981"/>
                    <a:pt x="32660" y="13007"/>
                    <a:pt x="32270" y="13007"/>
                  </a:cubicBezTo>
                  <a:cubicBezTo>
                    <a:pt x="32452" y="13007"/>
                    <a:pt x="31725" y="12929"/>
                    <a:pt x="31855" y="13007"/>
                  </a:cubicBezTo>
                  <a:cubicBezTo>
                    <a:pt x="31829" y="12981"/>
                    <a:pt x="31907" y="12617"/>
                    <a:pt x="31855" y="12591"/>
                  </a:cubicBezTo>
                  <a:cubicBezTo>
                    <a:pt x="31439" y="12513"/>
                    <a:pt x="30972" y="12851"/>
                    <a:pt x="30453" y="12383"/>
                  </a:cubicBezTo>
                  <a:cubicBezTo>
                    <a:pt x="31076" y="12098"/>
                    <a:pt x="32166" y="11916"/>
                    <a:pt x="32452" y="12383"/>
                  </a:cubicBezTo>
                  <a:cubicBezTo>
                    <a:pt x="32504" y="12150"/>
                    <a:pt x="32426" y="11838"/>
                    <a:pt x="32660" y="11786"/>
                  </a:cubicBezTo>
                  <a:cubicBezTo>
                    <a:pt x="32867" y="12150"/>
                    <a:pt x="33257" y="12643"/>
                    <a:pt x="33854" y="12539"/>
                  </a:cubicBezTo>
                  <a:lnTo>
                    <a:pt x="34555" y="13007"/>
                  </a:lnTo>
                  <a:cubicBezTo>
                    <a:pt x="34996" y="13370"/>
                    <a:pt x="35230" y="13682"/>
                    <a:pt x="35853" y="13396"/>
                  </a:cubicBezTo>
                  <a:cubicBezTo>
                    <a:pt x="36164" y="12591"/>
                    <a:pt x="35282" y="12461"/>
                    <a:pt x="34866" y="12487"/>
                  </a:cubicBezTo>
                  <a:lnTo>
                    <a:pt x="34295" y="12176"/>
                  </a:lnTo>
                  <a:lnTo>
                    <a:pt x="33854" y="11994"/>
                  </a:lnTo>
                  <a:cubicBezTo>
                    <a:pt x="33490" y="11371"/>
                    <a:pt x="32634" y="11215"/>
                    <a:pt x="32270" y="10592"/>
                  </a:cubicBezTo>
                  <a:cubicBezTo>
                    <a:pt x="32660" y="11008"/>
                    <a:pt x="32660" y="10514"/>
                    <a:pt x="33049" y="10410"/>
                  </a:cubicBezTo>
                  <a:cubicBezTo>
                    <a:pt x="33257" y="11189"/>
                    <a:pt x="33802" y="10982"/>
                    <a:pt x="34061" y="11189"/>
                  </a:cubicBezTo>
                  <a:cubicBezTo>
                    <a:pt x="33958" y="11111"/>
                    <a:pt x="33854" y="11293"/>
                    <a:pt x="33854" y="11397"/>
                  </a:cubicBezTo>
                  <a:cubicBezTo>
                    <a:pt x="33932" y="11864"/>
                    <a:pt x="34607" y="11059"/>
                    <a:pt x="34659" y="11812"/>
                  </a:cubicBezTo>
                  <a:cubicBezTo>
                    <a:pt x="35048" y="11397"/>
                    <a:pt x="34581" y="11397"/>
                    <a:pt x="34451" y="11008"/>
                  </a:cubicBezTo>
                  <a:cubicBezTo>
                    <a:pt x="34659" y="11008"/>
                    <a:pt x="34710" y="10826"/>
                    <a:pt x="34866" y="10800"/>
                  </a:cubicBezTo>
                  <a:lnTo>
                    <a:pt x="34659" y="10410"/>
                  </a:lnTo>
                  <a:cubicBezTo>
                    <a:pt x="34633" y="10151"/>
                    <a:pt x="34399" y="10125"/>
                    <a:pt x="34451" y="9787"/>
                  </a:cubicBezTo>
                  <a:lnTo>
                    <a:pt x="33646" y="9787"/>
                  </a:lnTo>
                  <a:cubicBezTo>
                    <a:pt x="33568" y="9112"/>
                    <a:pt x="33049" y="9242"/>
                    <a:pt x="32660" y="9009"/>
                  </a:cubicBezTo>
                  <a:cubicBezTo>
                    <a:pt x="32166" y="8671"/>
                    <a:pt x="31595" y="7840"/>
                    <a:pt x="31258" y="7607"/>
                  </a:cubicBezTo>
                  <a:cubicBezTo>
                    <a:pt x="31362" y="7659"/>
                    <a:pt x="30894" y="7814"/>
                    <a:pt x="31258" y="7399"/>
                  </a:cubicBezTo>
                  <a:cubicBezTo>
                    <a:pt x="30401" y="7295"/>
                    <a:pt x="30998" y="7944"/>
                    <a:pt x="30661" y="7996"/>
                  </a:cubicBezTo>
                  <a:cubicBezTo>
                    <a:pt x="30271" y="7581"/>
                    <a:pt x="30738" y="7607"/>
                    <a:pt x="30868" y="7191"/>
                  </a:cubicBezTo>
                  <a:cubicBezTo>
                    <a:pt x="30505" y="7087"/>
                    <a:pt x="30038" y="7087"/>
                    <a:pt x="29856" y="6802"/>
                  </a:cubicBezTo>
                  <a:cubicBezTo>
                    <a:pt x="30115" y="6542"/>
                    <a:pt x="30609" y="6542"/>
                    <a:pt x="30868" y="6802"/>
                  </a:cubicBezTo>
                  <a:lnTo>
                    <a:pt x="31102" y="6698"/>
                  </a:lnTo>
                  <a:lnTo>
                    <a:pt x="31258" y="6698"/>
                  </a:lnTo>
                  <a:cubicBezTo>
                    <a:pt x="31336" y="7165"/>
                    <a:pt x="31959" y="7062"/>
                    <a:pt x="31855" y="7711"/>
                  </a:cubicBezTo>
                  <a:cubicBezTo>
                    <a:pt x="32556" y="7217"/>
                    <a:pt x="32322" y="7970"/>
                    <a:pt x="32660" y="7892"/>
                  </a:cubicBezTo>
                  <a:cubicBezTo>
                    <a:pt x="33283" y="7788"/>
                    <a:pt x="32945" y="8360"/>
                    <a:pt x="33854" y="8905"/>
                  </a:cubicBezTo>
                  <a:cubicBezTo>
                    <a:pt x="33568" y="8723"/>
                    <a:pt x="34555" y="9061"/>
                    <a:pt x="34659" y="9112"/>
                  </a:cubicBezTo>
                  <a:cubicBezTo>
                    <a:pt x="34736" y="8282"/>
                    <a:pt x="34477" y="7814"/>
                    <a:pt x="34243" y="7295"/>
                  </a:cubicBezTo>
                  <a:cubicBezTo>
                    <a:pt x="33049" y="7607"/>
                    <a:pt x="32945" y="5530"/>
                    <a:pt x="31413" y="6335"/>
                  </a:cubicBezTo>
                  <a:lnTo>
                    <a:pt x="31050" y="6464"/>
                  </a:lnTo>
                  <a:cubicBezTo>
                    <a:pt x="30998" y="5997"/>
                    <a:pt x="30375" y="6231"/>
                    <a:pt x="30453" y="5608"/>
                  </a:cubicBezTo>
                  <a:cubicBezTo>
                    <a:pt x="29726" y="5867"/>
                    <a:pt x="28895" y="6594"/>
                    <a:pt x="28454" y="5608"/>
                  </a:cubicBezTo>
                  <a:cubicBezTo>
                    <a:pt x="28843" y="5114"/>
                    <a:pt x="28610" y="3998"/>
                    <a:pt x="28869" y="3401"/>
                  </a:cubicBezTo>
                  <a:cubicBezTo>
                    <a:pt x="29259" y="3816"/>
                    <a:pt x="29259" y="3323"/>
                    <a:pt x="29674" y="3193"/>
                  </a:cubicBezTo>
                  <a:cubicBezTo>
                    <a:pt x="29674" y="2726"/>
                    <a:pt x="29311" y="2622"/>
                    <a:pt x="29466" y="1999"/>
                  </a:cubicBezTo>
                  <a:cubicBezTo>
                    <a:pt x="28869" y="1480"/>
                    <a:pt x="28480" y="2337"/>
                    <a:pt x="28272" y="1999"/>
                  </a:cubicBezTo>
                  <a:cubicBezTo>
                    <a:pt x="28480" y="1947"/>
                    <a:pt x="28584" y="1766"/>
                    <a:pt x="28662" y="1610"/>
                  </a:cubicBezTo>
                  <a:cubicBezTo>
                    <a:pt x="27909" y="1480"/>
                    <a:pt x="26818" y="1558"/>
                    <a:pt x="26663" y="390"/>
                  </a:cubicBezTo>
                  <a:cubicBezTo>
                    <a:pt x="26585" y="701"/>
                    <a:pt x="26429" y="416"/>
                    <a:pt x="26663" y="208"/>
                  </a:cubicBezTo>
                  <a:cubicBezTo>
                    <a:pt x="25650" y="545"/>
                    <a:pt x="26663" y="52"/>
                    <a:pt x="25858" y="0"/>
                  </a:cubicBezTo>
                  <a:cubicBezTo>
                    <a:pt x="25468" y="338"/>
                    <a:pt x="25546" y="1142"/>
                    <a:pt x="25053" y="1402"/>
                  </a:cubicBezTo>
                  <a:cubicBezTo>
                    <a:pt x="25053" y="883"/>
                    <a:pt x="24534" y="1142"/>
                    <a:pt x="24274" y="987"/>
                  </a:cubicBezTo>
                  <a:cubicBezTo>
                    <a:pt x="24352" y="1039"/>
                    <a:pt x="24560" y="857"/>
                    <a:pt x="24456" y="779"/>
                  </a:cubicBezTo>
                  <a:cubicBezTo>
                    <a:pt x="24248" y="649"/>
                    <a:pt x="23340" y="442"/>
                    <a:pt x="22665" y="0"/>
                  </a:cubicBezTo>
                  <a:cubicBezTo>
                    <a:pt x="22327" y="519"/>
                    <a:pt x="22691" y="1272"/>
                    <a:pt x="22457" y="1999"/>
                  </a:cubicBezTo>
                  <a:cubicBezTo>
                    <a:pt x="22457" y="2051"/>
                    <a:pt x="22094" y="2129"/>
                    <a:pt x="22068" y="2207"/>
                  </a:cubicBezTo>
                  <a:cubicBezTo>
                    <a:pt x="21912" y="2415"/>
                    <a:pt x="21938" y="3090"/>
                    <a:pt x="21860" y="3193"/>
                  </a:cubicBezTo>
                  <a:cubicBezTo>
                    <a:pt x="21704" y="3401"/>
                    <a:pt x="21237" y="3375"/>
                    <a:pt x="21055" y="3609"/>
                  </a:cubicBezTo>
                  <a:cubicBezTo>
                    <a:pt x="20666" y="4102"/>
                    <a:pt x="20847" y="5011"/>
                    <a:pt x="19861" y="4595"/>
                  </a:cubicBezTo>
                  <a:cubicBezTo>
                    <a:pt x="19887" y="5140"/>
                    <a:pt x="20250" y="5296"/>
                    <a:pt x="19653" y="5011"/>
                  </a:cubicBezTo>
                  <a:cubicBezTo>
                    <a:pt x="19783" y="6179"/>
                    <a:pt x="19446" y="6906"/>
                    <a:pt x="18874" y="7399"/>
                  </a:cubicBezTo>
                  <a:cubicBezTo>
                    <a:pt x="17888" y="7581"/>
                    <a:pt x="17498" y="7165"/>
                    <a:pt x="17057" y="6802"/>
                  </a:cubicBezTo>
                  <a:cubicBezTo>
                    <a:pt x="17005" y="7269"/>
                    <a:pt x="17109" y="7581"/>
                    <a:pt x="17265" y="7788"/>
                  </a:cubicBezTo>
                  <a:cubicBezTo>
                    <a:pt x="16304" y="7814"/>
                    <a:pt x="16486" y="9969"/>
                    <a:pt x="16460" y="9995"/>
                  </a:cubicBezTo>
                  <a:cubicBezTo>
                    <a:pt x="16460" y="10047"/>
                    <a:pt x="16097" y="9943"/>
                    <a:pt x="16071" y="9995"/>
                  </a:cubicBezTo>
                  <a:cubicBezTo>
                    <a:pt x="15967" y="10203"/>
                    <a:pt x="16123" y="10566"/>
                    <a:pt x="16071" y="10800"/>
                  </a:cubicBezTo>
                  <a:cubicBezTo>
                    <a:pt x="15993" y="11137"/>
                    <a:pt x="15733" y="11423"/>
                    <a:pt x="15681" y="11605"/>
                  </a:cubicBezTo>
                  <a:cubicBezTo>
                    <a:pt x="15837" y="11163"/>
                    <a:pt x="15292" y="11942"/>
                    <a:pt x="15266" y="11994"/>
                  </a:cubicBezTo>
                  <a:cubicBezTo>
                    <a:pt x="15188" y="12228"/>
                    <a:pt x="15058" y="12306"/>
                    <a:pt x="15058" y="12591"/>
                  </a:cubicBezTo>
                  <a:cubicBezTo>
                    <a:pt x="15084" y="13344"/>
                    <a:pt x="15422" y="13188"/>
                    <a:pt x="15474" y="13604"/>
                  </a:cubicBezTo>
                  <a:cubicBezTo>
                    <a:pt x="15474" y="13604"/>
                    <a:pt x="15084" y="13578"/>
                    <a:pt x="15058" y="13604"/>
                  </a:cubicBezTo>
                  <a:cubicBezTo>
                    <a:pt x="14902" y="13837"/>
                    <a:pt x="15240" y="14331"/>
                    <a:pt x="15474" y="14590"/>
                  </a:cubicBezTo>
                  <a:cubicBezTo>
                    <a:pt x="15006" y="14123"/>
                    <a:pt x="14513" y="14798"/>
                    <a:pt x="14072" y="15006"/>
                  </a:cubicBezTo>
                  <a:cubicBezTo>
                    <a:pt x="13916" y="15083"/>
                    <a:pt x="13630" y="14928"/>
                    <a:pt x="13475" y="15006"/>
                  </a:cubicBezTo>
                  <a:cubicBezTo>
                    <a:pt x="13085" y="15187"/>
                    <a:pt x="12929" y="15992"/>
                    <a:pt x="12280" y="15603"/>
                  </a:cubicBezTo>
                  <a:cubicBezTo>
                    <a:pt x="11995" y="16537"/>
                    <a:pt x="11450" y="16459"/>
                    <a:pt x="11060" y="16615"/>
                  </a:cubicBezTo>
                  <a:cubicBezTo>
                    <a:pt x="10515" y="16823"/>
                    <a:pt x="10048" y="16875"/>
                    <a:pt x="9477" y="16615"/>
                  </a:cubicBezTo>
                  <a:cubicBezTo>
                    <a:pt x="9425" y="17160"/>
                    <a:pt x="8828" y="17160"/>
                    <a:pt x="8672" y="17602"/>
                  </a:cubicBezTo>
                  <a:cubicBezTo>
                    <a:pt x="8464" y="17212"/>
                    <a:pt x="8023" y="17420"/>
                    <a:pt x="7685" y="17394"/>
                  </a:cubicBezTo>
                  <a:cubicBezTo>
                    <a:pt x="7114" y="17368"/>
                    <a:pt x="7633" y="17160"/>
                    <a:pt x="7478" y="17004"/>
                  </a:cubicBezTo>
                  <a:cubicBezTo>
                    <a:pt x="7504" y="17056"/>
                    <a:pt x="6309" y="16745"/>
                    <a:pt x="6283" y="15992"/>
                  </a:cubicBezTo>
                  <a:cubicBezTo>
                    <a:pt x="5401" y="15914"/>
                    <a:pt x="5764" y="17082"/>
                    <a:pt x="5063" y="17212"/>
                  </a:cubicBezTo>
                  <a:lnTo>
                    <a:pt x="4674" y="17602"/>
                  </a:lnTo>
                  <a:cubicBezTo>
                    <a:pt x="3999" y="17861"/>
                    <a:pt x="3739" y="18536"/>
                    <a:pt x="3064" y="18796"/>
                  </a:cubicBezTo>
                  <a:cubicBezTo>
                    <a:pt x="3064" y="19081"/>
                    <a:pt x="3168" y="19237"/>
                    <a:pt x="3272" y="19393"/>
                  </a:cubicBezTo>
                  <a:cubicBezTo>
                    <a:pt x="2104" y="19549"/>
                    <a:pt x="2519" y="20976"/>
                    <a:pt x="1870" y="21210"/>
                  </a:cubicBezTo>
                  <a:cubicBezTo>
                    <a:pt x="1870" y="21002"/>
                    <a:pt x="2052" y="20976"/>
                    <a:pt x="2078" y="20795"/>
                  </a:cubicBezTo>
                  <a:cubicBezTo>
                    <a:pt x="1299" y="20899"/>
                    <a:pt x="1377" y="21833"/>
                    <a:pt x="676" y="22015"/>
                  </a:cubicBez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158"/>
            <p:cNvSpPr/>
            <p:nvPr/>
          </p:nvSpPr>
          <p:spPr>
            <a:xfrm>
              <a:off x="6577075" y="2517075"/>
              <a:ext cx="62975" cy="99975"/>
            </a:xfrm>
            <a:custGeom>
              <a:avLst/>
              <a:gdLst/>
              <a:ahLst/>
              <a:cxnLst/>
              <a:rect l="l" t="t" r="r" b="b"/>
              <a:pathLst>
                <a:path w="2519" h="3999" extrusionOk="0">
                  <a:moveTo>
                    <a:pt x="27" y="3998"/>
                  </a:moveTo>
                  <a:cubicBezTo>
                    <a:pt x="1" y="3193"/>
                    <a:pt x="338" y="2077"/>
                    <a:pt x="831" y="1584"/>
                  </a:cubicBezTo>
                  <a:cubicBezTo>
                    <a:pt x="909" y="1194"/>
                    <a:pt x="805" y="961"/>
                    <a:pt x="442" y="987"/>
                  </a:cubicBezTo>
                  <a:cubicBezTo>
                    <a:pt x="598" y="493"/>
                    <a:pt x="1143" y="364"/>
                    <a:pt x="1429" y="0"/>
                  </a:cubicBezTo>
                  <a:cubicBezTo>
                    <a:pt x="2519" y="286"/>
                    <a:pt x="780" y="1895"/>
                    <a:pt x="1429" y="2804"/>
                  </a:cubicBezTo>
                  <a:cubicBezTo>
                    <a:pt x="1091" y="3167"/>
                    <a:pt x="728" y="3557"/>
                    <a:pt x="442" y="3998"/>
                  </a:cubicBez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158"/>
            <p:cNvSpPr/>
            <p:nvPr/>
          </p:nvSpPr>
          <p:spPr>
            <a:xfrm>
              <a:off x="5359525" y="2001750"/>
              <a:ext cx="547150" cy="615300"/>
            </a:xfrm>
            <a:custGeom>
              <a:avLst/>
              <a:gdLst/>
              <a:ahLst/>
              <a:cxnLst/>
              <a:rect l="l" t="t" r="r" b="b"/>
              <a:pathLst>
                <a:path w="21886" h="24612" extrusionOk="0">
                  <a:moveTo>
                    <a:pt x="21574" y="8204"/>
                  </a:moveTo>
                  <a:cubicBezTo>
                    <a:pt x="21288" y="8438"/>
                    <a:pt x="21003" y="8697"/>
                    <a:pt x="20769" y="9009"/>
                  </a:cubicBezTo>
                  <a:cubicBezTo>
                    <a:pt x="21885" y="9580"/>
                    <a:pt x="21132" y="11423"/>
                    <a:pt x="20977" y="13396"/>
                  </a:cubicBezTo>
                  <a:cubicBezTo>
                    <a:pt x="20925" y="14019"/>
                    <a:pt x="21080" y="14694"/>
                    <a:pt x="20977" y="15006"/>
                  </a:cubicBezTo>
                  <a:cubicBezTo>
                    <a:pt x="20613" y="16226"/>
                    <a:pt x="19445" y="16667"/>
                    <a:pt x="19185" y="17394"/>
                  </a:cubicBezTo>
                  <a:cubicBezTo>
                    <a:pt x="18744" y="17082"/>
                    <a:pt x="18095" y="17446"/>
                    <a:pt x="17965" y="17212"/>
                  </a:cubicBezTo>
                  <a:cubicBezTo>
                    <a:pt x="17654" y="17264"/>
                    <a:pt x="18121" y="17731"/>
                    <a:pt x="17783" y="18199"/>
                  </a:cubicBezTo>
                  <a:cubicBezTo>
                    <a:pt x="17706" y="18303"/>
                    <a:pt x="17212" y="18329"/>
                    <a:pt x="17186" y="18406"/>
                  </a:cubicBezTo>
                  <a:cubicBezTo>
                    <a:pt x="17005" y="18796"/>
                    <a:pt x="17472" y="19575"/>
                    <a:pt x="16771" y="19601"/>
                  </a:cubicBezTo>
                  <a:cubicBezTo>
                    <a:pt x="16667" y="20224"/>
                    <a:pt x="17472" y="20120"/>
                    <a:pt x="16979" y="20613"/>
                  </a:cubicBezTo>
                  <a:cubicBezTo>
                    <a:pt x="16433" y="20743"/>
                    <a:pt x="16589" y="20198"/>
                    <a:pt x="16174" y="20198"/>
                  </a:cubicBezTo>
                  <a:cubicBezTo>
                    <a:pt x="15655" y="20561"/>
                    <a:pt x="15187" y="21080"/>
                    <a:pt x="15187" y="22015"/>
                  </a:cubicBezTo>
                  <a:cubicBezTo>
                    <a:pt x="15161" y="22378"/>
                    <a:pt x="15499" y="22664"/>
                    <a:pt x="15369" y="23001"/>
                  </a:cubicBezTo>
                  <a:cubicBezTo>
                    <a:pt x="15265" y="23391"/>
                    <a:pt x="15135" y="23313"/>
                    <a:pt x="14980" y="23599"/>
                  </a:cubicBezTo>
                  <a:cubicBezTo>
                    <a:pt x="14876" y="23806"/>
                    <a:pt x="14954" y="24222"/>
                    <a:pt x="14772" y="24403"/>
                  </a:cubicBezTo>
                  <a:cubicBezTo>
                    <a:pt x="14616" y="24585"/>
                    <a:pt x="14331" y="24144"/>
                    <a:pt x="14175" y="24196"/>
                  </a:cubicBezTo>
                  <a:cubicBezTo>
                    <a:pt x="14149" y="24222"/>
                    <a:pt x="14538" y="24611"/>
                    <a:pt x="14175" y="24611"/>
                  </a:cubicBezTo>
                  <a:cubicBezTo>
                    <a:pt x="13240" y="24559"/>
                    <a:pt x="13500" y="23858"/>
                    <a:pt x="12384" y="23599"/>
                  </a:cubicBezTo>
                  <a:cubicBezTo>
                    <a:pt x="12306" y="23235"/>
                    <a:pt x="11942" y="23105"/>
                    <a:pt x="11968" y="22612"/>
                  </a:cubicBezTo>
                  <a:cubicBezTo>
                    <a:pt x="11215" y="22768"/>
                    <a:pt x="10774" y="23261"/>
                    <a:pt x="10385" y="23806"/>
                  </a:cubicBezTo>
                  <a:cubicBezTo>
                    <a:pt x="9658" y="23910"/>
                    <a:pt x="9424" y="23573"/>
                    <a:pt x="8983" y="23391"/>
                  </a:cubicBezTo>
                  <a:cubicBezTo>
                    <a:pt x="8464" y="23495"/>
                    <a:pt x="8386" y="23988"/>
                    <a:pt x="7789" y="24014"/>
                  </a:cubicBezTo>
                  <a:cubicBezTo>
                    <a:pt x="7269" y="23391"/>
                    <a:pt x="6620" y="23001"/>
                    <a:pt x="5582" y="23391"/>
                  </a:cubicBezTo>
                  <a:cubicBezTo>
                    <a:pt x="5322" y="22820"/>
                    <a:pt x="4621" y="22638"/>
                    <a:pt x="4595" y="21807"/>
                  </a:cubicBezTo>
                  <a:cubicBezTo>
                    <a:pt x="3505" y="21418"/>
                    <a:pt x="2622" y="21626"/>
                    <a:pt x="1792" y="21392"/>
                  </a:cubicBezTo>
                  <a:cubicBezTo>
                    <a:pt x="1402" y="15577"/>
                    <a:pt x="442" y="10359"/>
                    <a:pt x="0" y="4595"/>
                  </a:cubicBezTo>
                  <a:cubicBezTo>
                    <a:pt x="1688" y="4491"/>
                    <a:pt x="3219" y="4284"/>
                    <a:pt x="4595" y="3998"/>
                  </a:cubicBezTo>
                  <a:cubicBezTo>
                    <a:pt x="5089" y="3894"/>
                    <a:pt x="5686" y="3583"/>
                    <a:pt x="6179" y="3609"/>
                  </a:cubicBezTo>
                  <a:cubicBezTo>
                    <a:pt x="6205" y="3609"/>
                    <a:pt x="6179" y="3972"/>
                    <a:pt x="6179" y="3998"/>
                  </a:cubicBezTo>
                  <a:cubicBezTo>
                    <a:pt x="6153" y="3972"/>
                    <a:pt x="6776" y="3765"/>
                    <a:pt x="6984" y="3791"/>
                  </a:cubicBezTo>
                  <a:cubicBezTo>
                    <a:pt x="7633" y="3946"/>
                    <a:pt x="8360" y="4466"/>
                    <a:pt x="8983" y="4595"/>
                  </a:cubicBezTo>
                  <a:cubicBezTo>
                    <a:pt x="8905" y="4855"/>
                    <a:pt x="8645" y="4907"/>
                    <a:pt x="8593" y="5192"/>
                  </a:cubicBezTo>
                  <a:cubicBezTo>
                    <a:pt x="9216" y="5115"/>
                    <a:pt x="10021" y="5166"/>
                    <a:pt x="9580" y="4985"/>
                  </a:cubicBezTo>
                  <a:cubicBezTo>
                    <a:pt x="10151" y="4517"/>
                    <a:pt x="10566" y="5244"/>
                    <a:pt x="11189" y="5192"/>
                  </a:cubicBezTo>
                  <a:cubicBezTo>
                    <a:pt x="12072" y="5141"/>
                    <a:pt x="12695" y="4362"/>
                    <a:pt x="13370" y="3998"/>
                  </a:cubicBezTo>
                  <a:cubicBezTo>
                    <a:pt x="14486" y="4466"/>
                    <a:pt x="15135" y="3739"/>
                    <a:pt x="15784" y="2986"/>
                  </a:cubicBezTo>
                  <a:cubicBezTo>
                    <a:pt x="16070" y="2648"/>
                    <a:pt x="16252" y="2285"/>
                    <a:pt x="16563" y="1999"/>
                  </a:cubicBezTo>
                  <a:cubicBezTo>
                    <a:pt x="17108" y="1506"/>
                    <a:pt x="17861" y="1298"/>
                    <a:pt x="18381" y="987"/>
                  </a:cubicBezTo>
                  <a:cubicBezTo>
                    <a:pt x="19004" y="623"/>
                    <a:pt x="19419" y="26"/>
                    <a:pt x="20172" y="0"/>
                  </a:cubicBezTo>
                  <a:cubicBezTo>
                    <a:pt x="20457" y="2908"/>
                    <a:pt x="20977" y="5582"/>
                    <a:pt x="21574" y="8204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158"/>
            <p:cNvSpPr/>
            <p:nvPr/>
          </p:nvSpPr>
          <p:spPr>
            <a:xfrm>
              <a:off x="2997750" y="1966700"/>
              <a:ext cx="1063750" cy="534825"/>
            </a:xfrm>
            <a:custGeom>
              <a:avLst/>
              <a:gdLst/>
              <a:ahLst/>
              <a:cxnLst/>
              <a:rect l="l" t="t" r="r" b="b"/>
              <a:pathLst>
                <a:path w="42550" h="21393" extrusionOk="0">
                  <a:moveTo>
                    <a:pt x="42550" y="20795"/>
                  </a:moveTo>
                  <a:cubicBezTo>
                    <a:pt x="31646" y="21392"/>
                    <a:pt x="20250" y="20717"/>
                    <a:pt x="9580" y="20406"/>
                  </a:cubicBezTo>
                  <a:cubicBezTo>
                    <a:pt x="9424" y="17991"/>
                    <a:pt x="9891" y="16174"/>
                    <a:pt x="9787" y="13812"/>
                  </a:cubicBezTo>
                  <a:cubicBezTo>
                    <a:pt x="6724" y="13344"/>
                    <a:pt x="3038" y="13474"/>
                    <a:pt x="0" y="13007"/>
                  </a:cubicBezTo>
                  <a:cubicBezTo>
                    <a:pt x="390" y="8749"/>
                    <a:pt x="467" y="4128"/>
                    <a:pt x="987" y="0"/>
                  </a:cubicBezTo>
                  <a:cubicBezTo>
                    <a:pt x="6880" y="753"/>
                    <a:pt x="14720" y="675"/>
                    <a:pt x="21158" y="1195"/>
                  </a:cubicBezTo>
                  <a:cubicBezTo>
                    <a:pt x="23053" y="1350"/>
                    <a:pt x="25182" y="883"/>
                    <a:pt x="26766" y="1195"/>
                  </a:cubicBezTo>
                  <a:cubicBezTo>
                    <a:pt x="27596" y="1376"/>
                    <a:pt x="28297" y="2025"/>
                    <a:pt x="29154" y="2415"/>
                  </a:cubicBezTo>
                  <a:cubicBezTo>
                    <a:pt x="29336" y="2493"/>
                    <a:pt x="29518" y="2596"/>
                    <a:pt x="29569" y="2804"/>
                  </a:cubicBezTo>
                  <a:cubicBezTo>
                    <a:pt x="30141" y="2986"/>
                    <a:pt x="30167" y="2311"/>
                    <a:pt x="30556" y="2207"/>
                  </a:cubicBezTo>
                  <a:cubicBezTo>
                    <a:pt x="31075" y="2077"/>
                    <a:pt x="32347" y="2493"/>
                    <a:pt x="32944" y="1999"/>
                  </a:cubicBezTo>
                  <a:cubicBezTo>
                    <a:pt x="33489" y="2077"/>
                    <a:pt x="33256" y="2571"/>
                    <a:pt x="33749" y="2804"/>
                  </a:cubicBezTo>
                  <a:cubicBezTo>
                    <a:pt x="34164" y="3012"/>
                    <a:pt x="34813" y="2804"/>
                    <a:pt x="35151" y="3012"/>
                  </a:cubicBezTo>
                  <a:cubicBezTo>
                    <a:pt x="35514" y="3220"/>
                    <a:pt x="35826" y="3765"/>
                    <a:pt x="36137" y="3998"/>
                  </a:cubicBezTo>
                  <a:cubicBezTo>
                    <a:pt x="36553" y="4310"/>
                    <a:pt x="36838" y="4569"/>
                    <a:pt x="37358" y="4621"/>
                  </a:cubicBezTo>
                  <a:cubicBezTo>
                    <a:pt x="36942" y="5089"/>
                    <a:pt x="37721" y="5686"/>
                    <a:pt x="37747" y="5997"/>
                  </a:cubicBezTo>
                  <a:cubicBezTo>
                    <a:pt x="37773" y="6387"/>
                    <a:pt x="37565" y="6802"/>
                    <a:pt x="38136" y="7399"/>
                  </a:cubicBezTo>
                  <a:cubicBezTo>
                    <a:pt x="38318" y="7581"/>
                    <a:pt x="38370" y="7918"/>
                    <a:pt x="38552" y="8412"/>
                  </a:cubicBezTo>
                  <a:cubicBezTo>
                    <a:pt x="38760" y="8931"/>
                    <a:pt x="39123" y="9398"/>
                    <a:pt x="38941" y="10618"/>
                  </a:cubicBezTo>
                  <a:cubicBezTo>
                    <a:pt x="38967" y="11189"/>
                    <a:pt x="39564" y="11189"/>
                    <a:pt x="39746" y="11605"/>
                  </a:cubicBezTo>
                  <a:cubicBezTo>
                    <a:pt x="39928" y="11890"/>
                    <a:pt x="39720" y="12410"/>
                    <a:pt x="39746" y="12617"/>
                  </a:cubicBezTo>
                  <a:cubicBezTo>
                    <a:pt x="39850" y="13085"/>
                    <a:pt x="40109" y="13059"/>
                    <a:pt x="40161" y="13396"/>
                  </a:cubicBezTo>
                  <a:cubicBezTo>
                    <a:pt x="40213" y="13837"/>
                    <a:pt x="39928" y="13915"/>
                    <a:pt x="39954" y="14201"/>
                  </a:cubicBezTo>
                  <a:cubicBezTo>
                    <a:pt x="39954" y="14253"/>
                    <a:pt x="40135" y="14564"/>
                    <a:pt x="40161" y="14798"/>
                  </a:cubicBezTo>
                  <a:cubicBezTo>
                    <a:pt x="40161" y="15110"/>
                    <a:pt x="40187" y="15058"/>
                    <a:pt x="40161" y="15395"/>
                  </a:cubicBezTo>
                  <a:cubicBezTo>
                    <a:pt x="40084" y="16382"/>
                    <a:pt x="40525" y="17394"/>
                    <a:pt x="40940" y="18199"/>
                  </a:cubicBezTo>
                  <a:cubicBezTo>
                    <a:pt x="40992" y="18303"/>
                    <a:pt x="41044" y="18640"/>
                    <a:pt x="41148" y="18796"/>
                  </a:cubicBezTo>
                  <a:cubicBezTo>
                    <a:pt x="41408" y="19237"/>
                    <a:pt x="42498" y="19860"/>
                    <a:pt x="42550" y="20821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158"/>
            <p:cNvSpPr/>
            <p:nvPr/>
          </p:nvSpPr>
          <p:spPr>
            <a:xfrm>
              <a:off x="4613800" y="3278375"/>
              <a:ext cx="468625" cy="807400"/>
            </a:xfrm>
            <a:custGeom>
              <a:avLst/>
              <a:gdLst/>
              <a:ahLst/>
              <a:cxnLst/>
              <a:rect l="l" t="t" r="r" b="b"/>
              <a:pathLst>
                <a:path w="18745" h="32296" extrusionOk="0">
                  <a:moveTo>
                    <a:pt x="2337" y="8411"/>
                  </a:moveTo>
                  <a:cubicBezTo>
                    <a:pt x="2363" y="8178"/>
                    <a:pt x="2285" y="8048"/>
                    <a:pt x="2129" y="7996"/>
                  </a:cubicBezTo>
                  <a:cubicBezTo>
                    <a:pt x="2311" y="7658"/>
                    <a:pt x="2830" y="7632"/>
                    <a:pt x="3142" y="7399"/>
                  </a:cubicBezTo>
                  <a:cubicBezTo>
                    <a:pt x="2363" y="5815"/>
                    <a:pt x="5244" y="5140"/>
                    <a:pt x="4518" y="3609"/>
                  </a:cubicBezTo>
                  <a:cubicBezTo>
                    <a:pt x="4803" y="3167"/>
                    <a:pt x="5115" y="3167"/>
                    <a:pt x="5115" y="2804"/>
                  </a:cubicBezTo>
                  <a:cubicBezTo>
                    <a:pt x="5193" y="1895"/>
                    <a:pt x="5322" y="2259"/>
                    <a:pt x="5712" y="1610"/>
                  </a:cubicBezTo>
                  <a:cubicBezTo>
                    <a:pt x="5816" y="1480"/>
                    <a:pt x="5997" y="1324"/>
                    <a:pt x="5919" y="1013"/>
                  </a:cubicBezTo>
                  <a:cubicBezTo>
                    <a:pt x="9476" y="571"/>
                    <a:pt x="13370" y="467"/>
                    <a:pt x="16901" y="0"/>
                  </a:cubicBezTo>
                  <a:cubicBezTo>
                    <a:pt x="16823" y="441"/>
                    <a:pt x="17186" y="389"/>
                    <a:pt x="17498" y="415"/>
                  </a:cubicBezTo>
                  <a:cubicBezTo>
                    <a:pt x="17264" y="5426"/>
                    <a:pt x="17342" y="10540"/>
                    <a:pt x="17109" y="15602"/>
                  </a:cubicBezTo>
                  <a:cubicBezTo>
                    <a:pt x="16875" y="20665"/>
                    <a:pt x="18043" y="25416"/>
                    <a:pt x="18510" y="29855"/>
                  </a:cubicBezTo>
                  <a:lnTo>
                    <a:pt x="18510" y="30218"/>
                  </a:lnTo>
                  <a:cubicBezTo>
                    <a:pt x="18043" y="30322"/>
                    <a:pt x="18744" y="30530"/>
                    <a:pt x="18303" y="30815"/>
                  </a:cubicBezTo>
                  <a:cubicBezTo>
                    <a:pt x="17784" y="30608"/>
                    <a:pt x="17342" y="30244"/>
                    <a:pt x="17109" y="30815"/>
                  </a:cubicBezTo>
                  <a:cubicBezTo>
                    <a:pt x="16511" y="30660"/>
                    <a:pt x="16460" y="30426"/>
                    <a:pt x="15914" y="30400"/>
                  </a:cubicBezTo>
                  <a:cubicBezTo>
                    <a:pt x="15084" y="30400"/>
                    <a:pt x="14227" y="31257"/>
                    <a:pt x="13318" y="31205"/>
                  </a:cubicBezTo>
                  <a:cubicBezTo>
                    <a:pt x="12929" y="31438"/>
                    <a:pt x="12877" y="31984"/>
                    <a:pt x="12513" y="32217"/>
                  </a:cubicBezTo>
                  <a:cubicBezTo>
                    <a:pt x="11631" y="32295"/>
                    <a:pt x="11813" y="31309"/>
                    <a:pt x="11501" y="30815"/>
                  </a:cubicBezTo>
                  <a:cubicBezTo>
                    <a:pt x="11345" y="30218"/>
                    <a:pt x="10774" y="30063"/>
                    <a:pt x="10515" y="29595"/>
                  </a:cubicBezTo>
                  <a:cubicBezTo>
                    <a:pt x="10333" y="28505"/>
                    <a:pt x="10904" y="28116"/>
                    <a:pt x="10904" y="27207"/>
                  </a:cubicBezTo>
                  <a:cubicBezTo>
                    <a:pt x="7685" y="26766"/>
                    <a:pt x="4102" y="27726"/>
                    <a:pt x="520" y="27596"/>
                  </a:cubicBezTo>
                  <a:cubicBezTo>
                    <a:pt x="0" y="26843"/>
                    <a:pt x="78" y="25779"/>
                    <a:pt x="935" y="26013"/>
                  </a:cubicBezTo>
                  <a:cubicBezTo>
                    <a:pt x="675" y="25727"/>
                    <a:pt x="753" y="25104"/>
                    <a:pt x="727" y="25000"/>
                  </a:cubicBezTo>
                  <a:cubicBezTo>
                    <a:pt x="623" y="24689"/>
                    <a:pt x="779" y="24325"/>
                    <a:pt x="935" y="24014"/>
                  </a:cubicBezTo>
                  <a:cubicBezTo>
                    <a:pt x="909" y="24014"/>
                    <a:pt x="1272" y="23910"/>
                    <a:pt x="1117" y="23806"/>
                  </a:cubicBezTo>
                  <a:cubicBezTo>
                    <a:pt x="546" y="23339"/>
                    <a:pt x="2129" y="23001"/>
                    <a:pt x="1532" y="22196"/>
                  </a:cubicBezTo>
                  <a:cubicBezTo>
                    <a:pt x="2077" y="21833"/>
                    <a:pt x="2545" y="21366"/>
                    <a:pt x="2908" y="20795"/>
                  </a:cubicBezTo>
                  <a:cubicBezTo>
                    <a:pt x="2830" y="20223"/>
                    <a:pt x="3557" y="19678"/>
                    <a:pt x="2519" y="19808"/>
                  </a:cubicBezTo>
                  <a:cubicBezTo>
                    <a:pt x="2934" y="19548"/>
                    <a:pt x="3220" y="19159"/>
                    <a:pt x="3713" y="19003"/>
                  </a:cubicBezTo>
                  <a:cubicBezTo>
                    <a:pt x="3635" y="18432"/>
                    <a:pt x="3038" y="18354"/>
                    <a:pt x="2726" y="18017"/>
                  </a:cubicBezTo>
                  <a:cubicBezTo>
                    <a:pt x="3168" y="17601"/>
                    <a:pt x="2545" y="17368"/>
                    <a:pt x="2908" y="17004"/>
                  </a:cubicBezTo>
                  <a:cubicBezTo>
                    <a:pt x="2856" y="16745"/>
                    <a:pt x="2415" y="16849"/>
                    <a:pt x="2129" y="16797"/>
                  </a:cubicBezTo>
                  <a:cubicBezTo>
                    <a:pt x="2311" y="16589"/>
                    <a:pt x="2519" y="16407"/>
                    <a:pt x="2726" y="16200"/>
                  </a:cubicBezTo>
                  <a:cubicBezTo>
                    <a:pt x="2700" y="15966"/>
                    <a:pt x="2363" y="16044"/>
                    <a:pt x="2129" y="15992"/>
                  </a:cubicBezTo>
                  <a:cubicBezTo>
                    <a:pt x="2025" y="15369"/>
                    <a:pt x="2363" y="15187"/>
                    <a:pt x="2726" y="15005"/>
                  </a:cubicBezTo>
                  <a:cubicBezTo>
                    <a:pt x="2674" y="14590"/>
                    <a:pt x="1973" y="14824"/>
                    <a:pt x="1921" y="14408"/>
                  </a:cubicBezTo>
                  <a:cubicBezTo>
                    <a:pt x="1636" y="13577"/>
                    <a:pt x="2622" y="13655"/>
                    <a:pt x="2311" y="12591"/>
                  </a:cubicBezTo>
                  <a:cubicBezTo>
                    <a:pt x="2285" y="12513"/>
                    <a:pt x="1921" y="12253"/>
                    <a:pt x="1921" y="12202"/>
                  </a:cubicBezTo>
                  <a:cubicBezTo>
                    <a:pt x="1844" y="11812"/>
                    <a:pt x="2155" y="11527"/>
                    <a:pt x="2129" y="11397"/>
                  </a:cubicBezTo>
                  <a:cubicBezTo>
                    <a:pt x="1921" y="10852"/>
                    <a:pt x="1376" y="10904"/>
                    <a:pt x="1532" y="10410"/>
                  </a:cubicBezTo>
                  <a:cubicBezTo>
                    <a:pt x="1818" y="10151"/>
                    <a:pt x="1792" y="9606"/>
                    <a:pt x="2311" y="9606"/>
                  </a:cubicBezTo>
                  <a:cubicBezTo>
                    <a:pt x="2285" y="9372"/>
                    <a:pt x="1947" y="9424"/>
                    <a:pt x="1714" y="9398"/>
                  </a:cubicBezTo>
                  <a:cubicBezTo>
                    <a:pt x="1740" y="9034"/>
                    <a:pt x="2389" y="9268"/>
                    <a:pt x="2311" y="8801"/>
                  </a:cubicBez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158"/>
            <p:cNvSpPr/>
            <p:nvPr/>
          </p:nvSpPr>
          <p:spPr>
            <a:xfrm>
              <a:off x="4866925" y="2541075"/>
              <a:ext cx="927450" cy="491325"/>
            </a:xfrm>
            <a:custGeom>
              <a:avLst/>
              <a:gdLst/>
              <a:ahLst/>
              <a:cxnLst/>
              <a:rect l="l" t="t" r="r" b="b"/>
              <a:pathLst>
                <a:path w="37098" h="19653" extrusionOk="0">
                  <a:moveTo>
                    <a:pt x="935" y="19238"/>
                  </a:moveTo>
                  <a:cubicBezTo>
                    <a:pt x="1610" y="17394"/>
                    <a:pt x="0" y="15681"/>
                    <a:pt x="1739" y="15032"/>
                  </a:cubicBezTo>
                  <a:cubicBezTo>
                    <a:pt x="2700" y="15110"/>
                    <a:pt x="3531" y="16200"/>
                    <a:pt x="4517" y="15629"/>
                  </a:cubicBezTo>
                  <a:cubicBezTo>
                    <a:pt x="4699" y="14642"/>
                    <a:pt x="3868" y="14694"/>
                    <a:pt x="4128" y="13630"/>
                  </a:cubicBezTo>
                  <a:cubicBezTo>
                    <a:pt x="4829" y="13526"/>
                    <a:pt x="5192" y="13085"/>
                    <a:pt x="5919" y="13033"/>
                  </a:cubicBezTo>
                  <a:cubicBezTo>
                    <a:pt x="6309" y="12306"/>
                    <a:pt x="5660" y="12306"/>
                    <a:pt x="5711" y="11423"/>
                  </a:cubicBezTo>
                  <a:cubicBezTo>
                    <a:pt x="5945" y="11034"/>
                    <a:pt x="7165" y="10619"/>
                    <a:pt x="6724" y="10229"/>
                  </a:cubicBezTo>
                  <a:cubicBezTo>
                    <a:pt x="7087" y="9996"/>
                    <a:pt x="7684" y="10047"/>
                    <a:pt x="7918" y="10437"/>
                  </a:cubicBezTo>
                  <a:cubicBezTo>
                    <a:pt x="8671" y="10177"/>
                    <a:pt x="8204" y="9918"/>
                    <a:pt x="8931" y="9632"/>
                  </a:cubicBezTo>
                  <a:cubicBezTo>
                    <a:pt x="9683" y="9736"/>
                    <a:pt x="10410" y="9866"/>
                    <a:pt x="10722" y="10437"/>
                  </a:cubicBezTo>
                  <a:cubicBezTo>
                    <a:pt x="11293" y="10151"/>
                    <a:pt x="11293" y="9269"/>
                    <a:pt x="11916" y="9035"/>
                  </a:cubicBezTo>
                  <a:cubicBezTo>
                    <a:pt x="12435" y="9243"/>
                    <a:pt x="13058" y="9347"/>
                    <a:pt x="13318" y="9840"/>
                  </a:cubicBezTo>
                  <a:cubicBezTo>
                    <a:pt x="13811" y="9321"/>
                    <a:pt x="13785" y="8282"/>
                    <a:pt x="14330" y="7815"/>
                  </a:cubicBezTo>
                  <a:cubicBezTo>
                    <a:pt x="14928" y="7218"/>
                    <a:pt x="14668" y="8516"/>
                    <a:pt x="15525" y="8230"/>
                  </a:cubicBezTo>
                  <a:cubicBezTo>
                    <a:pt x="15758" y="8775"/>
                    <a:pt x="16563" y="8230"/>
                    <a:pt x="16927" y="8230"/>
                  </a:cubicBezTo>
                  <a:cubicBezTo>
                    <a:pt x="17030" y="7815"/>
                    <a:pt x="16667" y="6906"/>
                    <a:pt x="17108" y="6828"/>
                  </a:cubicBezTo>
                  <a:cubicBezTo>
                    <a:pt x="17082" y="6205"/>
                    <a:pt x="17913" y="6439"/>
                    <a:pt x="18121" y="6024"/>
                  </a:cubicBezTo>
                  <a:cubicBezTo>
                    <a:pt x="17965" y="4933"/>
                    <a:pt x="18796" y="4855"/>
                    <a:pt x="19107" y="4232"/>
                  </a:cubicBezTo>
                  <a:cubicBezTo>
                    <a:pt x="19185" y="3739"/>
                    <a:pt x="18744" y="3791"/>
                    <a:pt x="18925" y="3220"/>
                  </a:cubicBezTo>
                  <a:cubicBezTo>
                    <a:pt x="19211" y="2675"/>
                    <a:pt x="19834" y="3453"/>
                    <a:pt x="19912" y="3427"/>
                  </a:cubicBezTo>
                  <a:cubicBezTo>
                    <a:pt x="20613" y="3298"/>
                    <a:pt x="20743" y="2311"/>
                    <a:pt x="21911" y="2441"/>
                  </a:cubicBezTo>
                  <a:cubicBezTo>
                    <a:pt x="21963" y="1584"/>
                    <a:pt x="21599" y="1143"/>
                    <a:pt x="21522" y="416"/>
                  </a:cubicBezTo>
                  <a:cubicBezTo>
                    <a:pt x="21729" y="1"/>
                    <a:pt x="22145" y="442"/>
                    <a:pt x="22508" y="416"/>
                  </a:cubicBezTo>
                  <a:cubicBezTo>
                    <a:pt x="22923" y="390"/>
                    <a:pt x="23131" y="104"/>
                    <a:pt x="23521" y="234"/>
                  </a:cubicBezTo>
                  <a:cubicBezTo>
                    <a:pt x="24377" y="520"/>
                    <a:pt x="24533" y="1532"/>
                    <a:pt x="25104" y="2026"/>
                  </a:cubicBezTo>
                  <a:cubicBezTo>
                    <a:pt x="26220" y="1922"/>
                    <a:pt x="27025" y="2129"/>
                    <a:pt x="27518" y="2623"/>
                  </a:cubicBezTo>
                  <a:cubicBezTo>
                    <a:pt x="28142" y="2804"/>
                    <a:pt x="28116" y="2311"/>
                    <a:pt x="28505" y="2233"/>
                  </a:cubicBezTo>
                  <a:cubicBezTo>
                    <a:pt x="29362" y="2181"/>
                    <a:pt x="29310" y="2882"/>
                    <a:pt x="30115" y="2415"/>
                  </a:cubicBezTo>
                  <a:cubicBezTo>
                    <a:pt x="30738" y="2337"/>
                    <a:pt x="30893" y="1740"/>
                    <a:pt x="31309" y="1428"/>
                  </a:cubicBezTo>
                  <a:cubicBezTo>
                    <a:pt x="31828" y="2103"/>
                    <a:pt x="32529" y="2597"/>
                    <a:pt x="33308" y="3012"/>
                  </a:cubicBezTo>
                  <a:cubicBezTo>
                    <a:pt x="33308" y="3635"/>
                    <a:pt x="33775" y="4336"/>
                    <a:pt x="33308" y="4829"/>
                  </a:cubicBezTo>
                  <a:cubicBezTo>
                    <a:pt x="34450" y="6075"/>
                    <a:pt x="35125" y="7789"/>
                    <a:pt x="36709" y="8620"/>
                  </a:cubicBezTo>
                  <a:cubicBezTo>
                    <a:pt x="37046" y="8568"/>
                    <a:pt x="37098" y="8801"/>
                    <a:pt x="36890" y="8827"/>
                  </a:cubicBezTo>
                  <a:cubicBezTo>
                    <a:pt x="36319" y="10359"/>
                    <a:pt x="34502" y="10774"/>
                    <a:pt x="33697" y="12436"/>
                  </a:cubicBezTo>
                  <a:cubicBezTo>
                    <a:pt x="33386" y="13085"/>
                    <a:pt x="33334" y="13215"/>
                    <a:pt x="32711" y="13812"/>
                  </a:cubicBezTo>
                  <a:cubicBezTo>
                    <a:pt x="32451" y="14071"/>
                    <a:pt x="32165" y="14591"/>
                    <a:pt x="32114" y="14617"/>
                  </a:cubicBezTo>
                  <a:cubicBezTo>
                    <a:pt x="31958" y="14720"/>
                    <a:pt x="31413" y="14668"/>
                    <a:pt x="31101" y="14824"/>
                  </a:cubicBezTo>
                  <a:cubicBezTo>
                    <a:pt x="31023" y="14876"/>
                    <a:pt x="30971" y="15188"/>
                    <a:pt x="30919" y="15214"/>
                  </a:cubicBezTo>
                  <a:cubicBezTo>
                    <a:pt x="30790" y="15266"/>
                    <a:pt x="30608" y="15162"/>
                    <a:pt x="30504" y="15214"/>
                  </a:cubicBezTo>
                  <a:cubicBezTo>
                    <a:pt x="30089" y="15447"/>
                    <a:pt x="29647" y="15941"/>
                    <a:pt x="29310" y="16018"/>
                  </a:cubicBezTo>
                  <a:cubicBezTo>
                    <a:pt x="28765" y="16174"/>
                    <a:pt x="27337" y="16070"/>
                    <a:pt x="26324" y="16226"/>
                  </a:cubicBezTo>
                  <a:cubicBezTo>
                    <a:pt x="25883" y="16278"/>
                    <a:pt x="24559" y="16590"/>
                    <a:pt x="23910" y="16641"/>
                  </a:cubicBezTo>
                  <a:cubicBezTo>
                    <a:pt x="23079" y="16693"/>
                    <a:pt x="22326" y="16538"/>
                    <a:pt x="21522" y="16641"/>
                  </a:cubicBezTo>
                  <a:cubicBezTo>
                    <a:pt x="20431" y="16745"/>
                    <a:pt x="19055" y="17135"/>
                    <a:pt x="17524" y="17239"/>
                  </a:cubicBezTo>
                  <a:cubicBezTo>
                    <a:pt x="16745" y="17265"/>
                    <a:pt x="15940" y="17161"/>
                    <a:pt x="15135" y="17239"/>
                  </a:cubicBezTo>
                  <a:cubicBezTo>
                    <a:pt x="12124" y="17446"/>
                    <a:pt x="9112" y="18381"/>
                    <a:pt x="6542" y="17836"/>
                  </a:cubicBezTo>
                  <a:cubicBezTo>
                    <a:pt x="6386" y="18511"/>
                    <a:pt x="6828" y="18589"/>
                    <a:pt x="6750" y="19238"/>
                  </a:cubicBezTo>
                  <a:cubicBezTo>
                    <a:pt x="4725" y="19289"/>
                    <a:pt x="3038" y="19653"/>
                    <a:pt x="961" y="19627"/>
                  </a:cubicBez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158"/>
            <p:cNvSpPr/>
            <p:nvPr/>
          </p:nvSpPr>
          <p:spPr>
            <a:xfrm>
              <a:off x="5011000" y="2112075"/>
              <a:ext cx="405000" cy="684100"/>
            </a:xfrm>
            <a:custGeom>
              <a:avLst/>
              <a:gdLst/>
              <a:ahLst/>
              <a:cxnLst/>
              <a:rect l="l" t="t" r="r" b="b"/>
              <a:pathLst>
                <a:path w="16200" h="27364" extrusionOk="0">
                  <a:moveTo>
                    <a:pt x="5141" y="26377"/>
                  </a:moveTo>
                  <a:cubicBezTo>
                    <a:pt x="4881" y="26429"/>
                    <a:pt x="4829" y="26792"/>
                    <a:pt x="4544" y="26792"/>
                  </a:cubicBezTo>
                  <a:cubicBezTo>
                    <a:pt x="4128" y="26792"/>
                    <a:pt x="4050" y="26455"/>
                    <a:pt x="3765" y="26377"/>
                  </a:cubicBezTo>
                  <a:cubicBezTo>
                    <a:pt x="3427" y="26325"/>
                    <a:pt x="2415" y="26558"/>
                    <a:pt x="2363" y="26584"/>
                  </a:cubicBezTo>
                  <a:cubicBezTo>
                    <a:pt x="2311" y="26610"/>
                    <a:pt x="2415" y="27181"/>
                    <a:pt x="2363" y="27181"/>
                  </a:cubicBezTo>
                  <a:cubicBezTo>
                    <a:pt x="2103" y="27233"/>
                    <a:pt x="2285" y="26870"/>
                    <a:pt x="2155" y="26792"/>
                  </a:cubicBezTo>
                  <a:cubicBezTo>
                    <a:pt x="1844" y="26558"/>
                    <a:pt x="831" y="27363"/>
                    <a:pt x="364" y="27000"/>
                  </a:cubicBezTo>
                  <a:cubicBezTo>
                    <a:pt x="234" y="26065"/>
                    <a:pt x="727" y="25754"/>
                    <a:pt x="572" y="24793"/>
                  </a:cubicBezTo>
                  <a:cubicBezTo>
                    <a:pt x="961" y="24689"/>
                    <a:pt x="961" y="24196"/>
                    <a:pt x="1350" y="24585"/>
                  </a:cubicBezTo>
                  <a:cubicBezTo>
                    <a:pt x="1039" y="23677"/>
                    <a:pt x="2233" y="22690"/>
                    <a:pt x="2363" y="21600"/>
                  </a:cubicBezTo>
                  <a:cubicBezTo>
                    <a:pt x="2519" y="21626"/>
                    <a:pt x="2570" y="21782"/>
                    <a:pt x="2752" y="21782"/>
                  </a:cubicBezTo>
                  <a:cubicBezTo>
                    <a:pt x="2519" y="21470"/>
                    <a:pt x="2519" y="20562"/>
                    <a:pt x="2363" y="19990"/>
                  </a:cubicBezTo>
                  <a:cubicBezTo>
                    <a:pt x="2337" y="19912"/>
                    <a:pt x="1896" y="19445"/>
                    <a:pt x="1947" y="19393"/>
                  </a:cubicBezTo>
                  <a:cubicBezTo>
                    <a:pt x="2337" y="19082"/>
                    <a:pt x="1662" y="19445"/>
                    <a:pt x="1558" y="18978"/>
                  </a:cubicBezTo>
                  <a:cubicBezTo>
                    <a:pt x="1844" y="18537"/>
                    <a:pt x="1532" y="17498"/>
                    <a:pt x="2155" y="17394"/>
                  </a:cubicBezTo>
                  <a:cubicBezTo>
                    <a:pt x="1454" y="12436"/>
                    <a:pt x="1195" y="7010"/>
                    <a:pt x="546" y="1974"/>
                  </a:cubicBezTo>
                  <a:cubicBezTo>
                    <a:pt x="0" y="2129"/>
                    <a:pt x="1506" y="2129"/>
                    <a:pt x="1558" y="2181"/>
                  </a:cubicBezTo>
                  <a:cubicBezTo>
                    <a:pt x="1558" y="2181"/>
                    <a:pt x="1324" y="2597"/>
                    <a:pt x="1350" y="2597"/>
                  </a:cubicBezTo>
                  <a:cubicBezTo>
                    <a:pt x="1298" y="2597"/>
                    <a:pt x="2103" y="2259"/>
                    <a:pt x="2545" y="2000"/>
                  </a:cubicBezTo>
                  <a:cubicBezTo>
                    <a:pt x="2908" y="1766"/>
                    <a:pt x="3116" y="1428"/>
                    <a:pt x="3557" y="1195"/>
                  </a:cubicBezTo>
                  <a:cubicBezTo>
                    <a:pt x="3791" y="1065"/>
                    <a:pt x="3920" y="1402"/>
                    <a:pt x="3946" y="1402"/>
                  </a:cubicBezTo>
                  <a:cubicBezTo>
                    <a:pt x="4180" y="1325"/>
                    <a:pt x="4050" y="1169"/>
                    <a:pt x="3946" y="1195"/>
                  </a:cubicBezTo>
                  <a:cubicBezTo>
                    <a:pt x="5348" y="805"/>
                    <a:pt x="7217" y="831"/>
                    <a:pt x="8957" y="598"/>
                  </a:cubicBezTo>
                  <a:cubicBezTo>
                    <a:pt x="9917" y="442"/>
                    <a:pt x="11838" y="182"/>
                    <a:pt x="13344" y="1"/>
                  </a:cubicBezTo>
                  <a:cubicBezTo>
                    <a:pt x="13552" y="260"/>
                    <a:pt x="13344" y="624"/>
                    <a:pt x="13344" y="598"/>
                  </a:cubicBezTo>
                  <a:cubicBezTo>
                    <a:pt x="13422" y="857"/>
                    <a:pt x="13682" y="909"/>
                    <a:pt x="13734" y="1195"/>
                  </a:cubicBezTo>
                  <a:cubicBezTo>
                    <a:pt x="13812" y="1558"/>
                    <a:pt x="13708" y="2000"/>
                    <a:pt x="13734" y="2389"/>
                  </a:cubicBezTo>
                  <a:cubicBezTo>
                    <a:pt x="13889" y="3999"/>
                    <a:pt x="14331" y="5868"/>
                    <a:pt x="14538" y="7789"/>
                  </a:cubicBezTo>
                  <a:cubicBezTo>
                    <a:pt x="14720" y="9346"/>
                    <a:pt x="14772" y="11008"/>
                    <a:pt x="14954" y="12592"/>
                  </a:cubicBezTo>
                  <a:cubicBezTo>
                    <a:pt x="15110" y="13993"/>
                    <a:pt x="15499" y="15421"/>
                    <a:pt x="15551" y="16590"/>
                  </a:cubicBezTo>
                  <a:cubicBezTo>
                    <a:pt x="15577" y="17264"/>
                    <a:pt x="15239" y="17550"/>
                    <a:pt x="15551" y="18199"/>
                  </a:cubicBezTo>
                  <a:cubicBezTo>
                    <a:pt x="14564" y="17498"/>
                    <a:pt x="16200" y="19212"/>
                    <a:pt x="15135" y="18588"/>
                  </a:cubicBezTo>
                  <a:cubicBezTo>
                    <a:pt x="15317" y="19263"/>
                    <a:pt x="15577" y="18614"/>
                    <a:pt x="15940" y="19004"/>
                  </a:cubicBezTo>
                  <a:cubicBezTo>
                    <a:pt x="16018" y="19315"/>
                    <a:pt x="15187" y="19653"/>
                    <a:pt x="15135" y="19186"/>
                  </a:cubicBezTo>
                  <a:cubicBezTo>
                    <a:pt x="14876" y="18640"/>
                    <a:pt x="15161" y="19731"/>
                    <a:pt x="14928" y="19809"/>
                  </a:cubicBezTo>
                  <a:cubicBezTo>
                    <a:pt x="14798" y="19861"/>
                    <a:pt x="14461" y="19679"/>
                    <a:pt x="14538" y="19601"/>
                  </a:cubicBezTo>
                  <a:cubicBezTo>
                    <a:pt x="14331" y="19783"/>
                    <a:pt x="14746" y="20120"/>
                    <a:pt x="14331" y="20198"/>
                  </a:cubicBezTo>
                  <a:cubicBezTo>
                    <a:pt x="14097" y="20224"/>
                    <a:pt x="14045" y="19835"/>
                    <a:pt x="13941" y="19783"/>
                  </a:cubicBezTo>
                  <a:cubicBezTo>
                    <a:pt x="13682" y="19705"/>
                    <a:pt x="13137" y="20458"/>
                    <a:pt x="13137" y="19783"/>
                  </a:cubicBezTo>
                  <a:cubicBezTo>
                    <a:pt x="12436" y="20198"/>
                    <a:pt x="13085" y="20717"/>
                    <a:pt x="12929" y="21600"/>
                  </a:cubicBezTo>
                  <a:cubicBezTo>
                    <a:pt x="11838" y="21652"/>
                    <a:pt x="12358" y="23859"/>
                    <a:pt x="11138" y="23184"/>
                  </a:cubicBezTo>
                  <a:cubicBezTo>
                    <a:pt x="10982" y="23833"/>
                    <a:pt x="11008" y="24663"/>
                    <a:pt x="10748" y="25183"/>
                  </a:cubicBezTo>
                  <a:cubicBezTo>
                    <a:pt x="10151" y="25546"/>
                    <a:pt x="9814" y="24793"/>
                    <a:pt x="9943" y="24793"/>
                  </a:cubicBezTo>
                  <a:cubicBezTo>
                    <a:pt x="9736" y="24793"/>
                    <a:pt x="9736" y="25338"/>
                    <a:pt x="9346" y="25183"/>
                  </a:cubicBezTo>
                  <a:cubicBezTo>
                    <a:pt x="9346" y="24585"/>
                    <a:pt x="8983" y="24352"/>
                    <a:pt x="8541" y="24196"/>
                  </a:cubicBezTo>
                  <a:cubicBezTo>
                    <a:pt x="7866" y="23962"/>
                    <a:pt x="8412" y="24949"/>
                    <a:pt x="8541" y="24585"/>
                  </a:cubicBezTo>
                  <a:cubicBezTo>
                    <a:pt x="8438" y="24845"/>
                    <a:pt x="8074" y="24819"/>
                    <a:pt x="7944" y="25001"/>
                  </a:cubicBezTo>
                  <a:cubicBezTo>
                    <a:pt x="7737" y="25286"/>
                    <a:pt x="7815" y="25857"/>
                    <a:pt x="7737" y="25987"/>
                  </a:cubicBezTo>
                  <a:cubicBezTo>
                    <a:pt x="7711" y="26091"/>
                    <a:pt x="7088" y="26065"/>
                    <a:pt x="7529" y="26195"/>
                  </a:cubicBezTo>
                  <a:cubicBezTo>
                    <a:pt x="7373" y="26662"/>
                    <a:pt x="6594" y="26091"/>
                    <a:pt x="6542" y="25806"/>
                  </a:cubicBezTo>
                  <a:cubicBezTo>
                    <a:pt x="6023" y="25572"/>
                    <a:pt x="5842" y="26662"/>
                    <a:pt x="5530" y="25987"/>
                  </a:cubicBezTo>
                  <a:cubicBezTo>
                    <a:pt x="5218" y="26065"/>
                    <a:pt x="5712" y="26351"/>
                    <a:pt x="5348" y="26403"/>
                  </a:cubicBez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158"/>
            <p:cNvSpPr/>
            <p:nvPr/>
          </p:nvSpPr>
          <p:spPr>
            <a:xfrm>
              <a:off x="4550200" y="2031600"/>
              <a:ext cx="515350" cy="915800"/>
            </a:xfrm>
            <a:custGeom>
              <a:avLst/>
              <a:gdLst/>
              <a:ahLst/>
              <a:cxnLst/>
              <a:rect l="l" t="t" r="r" b="b"/>
              <a:pathLst>
                <a:path w="20614" h="36632" extrusionOk="0">
                  <a:moveTo>
                    <a:pt x="18380" y="33204"/>
                  </a:moveTo>
                  <a:cubicBezTo>
                    <a:pt x="17420" y="33230"/>
                    <a:pt x="16875" y="33698"/>
                    <a:pt x="16407" y="34217"/>
                  </a:cubicBezTo>
                  <a:cubicBezTo>
                    <a:pt x="16381" y="34944"/>
                    <a:pt x="17316" y="35385"/>
                    <a:pt x="16797" y="36008"/>
                  </a:cubicBezTo>
                  <a:cubicBezTo>
                    <a:pt x="15447" y="35307"/>
                    <a:pt x="13448" y="34710"/>
                    <a:pt x="13007" y="36605"/>
                  </a:cubicBezTo>
                  <a:cubicBezTo>
                    <a:pt x="12487" y="36631"/>
                    <a:pt x="11786" y="35904"/>
                    <a:pt x="11605" y="35411"/>
                  </a:cubicBezTo>
                  <a:cubicBezTo>
                    <a:pt x="11501" y="35125"/>
                    <a:pt x="11812" y="34814"/>
                    <a:pt x="11812" y="34398"/>
                  </a:cubicBezTo>
                  <a:cubicBezTo>
                    <a:pt x="11786" y="33646"/>
                    <a:pt x="11085" y="33230"/>
                    <a:pt x="11397" y="32607"/>
                  </a:cubicBezTo>
                  <a:cubicBezTo>
                    <a:pt x="10618" y="32374"/>
                    <a:pt x="10307" y="31465"/>
                    <a:pt x="9606" y="30998"/>
                  </a:cubicBezTo>
                  <a:cubicBezTo>
                    <a:pt x="9502" y="30946"/>
                    <a:pt x="9087" y="31101"/>
                    <a:pt x="9009" y="30998"/>
                  </a:cubicBezTo>
                  <a:cubicBezTo>
                    <a:pt x="8957" y="30946"/>
                    <a:pt x="9061" y="30660"/>
                    <a:pt x="9009" y="30608"/>
                  </a:cubicBezTo>
                  <a:cubicBezTo>
                    <a:pt x="8801" y="30478"/>
                    <a:pt x="8308" y="30556"/>
                    <a:pt x="7996" y="30400"/>
                  </a:cubicBezTo>
                  <a:cubicBezTo>
                    <a:pt x="7918" y="30349"/>
                    <a:pt x="7892" y="30037"/>
                    <a:pt x="7814" y="30011"/>
                  </a:cubicBezTo>
                  <a:cubicBezTo>
                    <a:pt x="6594" y="29466"/>
                    <a:pt x="6309" y="28479"/>
                    <a:pt x="7217" y="27000"/>
                  </a:cubicBezTo>
                  <a:cubicBezTo>
                    <a:pt x="7425" y="26636"/>
                    <a:pt x="7347" y="25883"/>
                    <a:pt x="7607" y="25001"/>
                  </a:cubicBezTo>
                  <a:cubicBezTo>
                    <a:pt x="7269" y="24637"/>
                    <a:pt x="6594" y="24196"/>
                    <a:pt x="6023" y="24196"/>
                  </a:cubicBezTo>
                  <a:cubicBezTo>
                    <a:pt x="5504" y="24222"/>
                    <a:pt x="5296" y="24663"/>
                    <a:pt x="4803" y="24611"/>
                  </a:cubicBezTo>
                  <a:cubicBezTo>
                    <a:pt x="4517" y="23936"/>
                    <a:pt x="4621" y="23080"/>
                    <a:pt x="4206" y="22405"/>
                  </a:cubicBezTo>
                  <a:cubicBezTo>
                    <a:pt x="3791" y="21704"/>
                    <a:pt x="3193" y="21704"/>
                    <a:pt x="2622" y="21210"/>
                  </a:cubicBezTo>
                  <a:cubicBezTo>
                    <a:pt x="2467" y="21055"/>
                    <a:pt x="2363" y="20769"/>
                    <a:pt x="2207" y="20613"/>
                  </a:cubicBezTo>
                  <a:cubicBezTo>
                    <a:pt x="1999" y="20406"/>
                    <a:pt x="1013" y="19705"/>
                    <a:pt x="831" y="19393"/>
                  </a:cubicBezTo>
                  <a:cubicBezTo>
                    <a:pt x="623" y="19082"/>
                    <a:pt x="571" y="18251"/>
                    <a:pt x="416" y="17810"/>
                  </a:cubicBezTo>
                  <a:cubicBezTo>
                    <a:pt x="260" y="17264"/>
                    <a:pt x="0" y="16901"/>
                    <a:pt x="26" y="16408"/>
                  </a:cubicBezTo>
                  <a:cubicBezTo>
                    <a:pt x="26" y="15343"/>
                    <a:pt x="883" y="15629"/>
                    <a:pt x="416" y="14201"/>
                  </a:cubicBezTo>
                  <a:cubicBezTo>
                    <a:pt x="623" y="13630"/>
                    <a:pt x="1324" y="13500"/>
                    <a:pt x="1817" y="13214"/>
                  </a:cubicBezTo>
                  <a:cubicBezTo>
                    <a:pt x="1636" y="12020"/>
                    <a:pt x="2363" y="11761"/>
                    <a:pt x="2622" y="11008"/>
                  </a:cubicBezTo>
                  <a:cubicBezTo>
                    <a:pt x="2518" y="9736"/>
                    <a:pt x="1350" y="9736"/>
                    <a:pt x="1817" y="8412"/>
                  </a:cubicBezTo>
                  <a:cubicBezTo>
                    <a:pt x="3012" y="8126"/>
                    <a:pt x="3998" y="7659"/>
                    <a:pt x="5011" y="7192"/>
                  </a:cubicBezTo>
                  <a:cubicBezTo>
                    <a:pt x="5218" y="5738"/>
                    <a:pt x="6257" y="5141"/>
                    <a:pt x="5997" y="3791"/>
                  </a:cubicBezTo>
                  <a:cubicBezTo>
                    <a:pt x="5893" y="3142"/>
                    <a:pt x="5530" y="2934"/>
                    <a:pt x="5011" y="2597"/>
                  </a:cubicBezTo>
                  <a:cubicBezTo>
                    <a:pt x="4621" y="2363"/>
                    <a:pt x="4647" y="1870"/>
                    <a:pt x="4206" y="1402"/>
                  </a:cubicBezTo>
                  <a:cubicBezTo>
                    <a:pt x="3868" y="1039"/>
                    <a:pt x="3375" y="1402"/>
                    <a:pt x="3609" y="805"/>
                  </a:cubicBezTo>
                  <a:cubicBezTo>
                    <a:pt x="8282" y="805"/>
                    <a:pt x="12384" y="260"/>
                    <a:pt x="16797" y="0"/>
                  </a:cubicBezTo>
                  <a:cubicBezTo>
                    <a:pt x="16589" y="1039"/>
                    <a:pt x="16979" y="1506"/>
                    <a:pt x="17394" y="2207"/>
                  </a:cubicBezTo>
                  <a:cubicBezTo>
                    <a:pt x="17472" y="2311"/>
                    <a:pt x="17757" y="2519"/>
                    <a:pt x="17783" y="2597"/>
                  </a:cubicBezTo>
                  <a:cubicBezTo>
                    <a:pt x="17861" y="2778"/>
                    <a:pt x="17705" y="3038"/>
                    <a:pt x="17783" y="3194"/>
                  </a:cubicBezTo>
                  <a:cubicBezTo>
                    <a:pt x="18095" y="3817"/>
                    <a:pt x="18640" y="4492"/>
                    <a:pt x="18796" y="5193"/>
                  </a:cubicBezTo>
                  <a:cubicBezTo>
                    <a:pt x="19004" y="6101"/>
                    <a:pt x="18900" y="7295"/>
                    <a:pt x="19004" y="8412"/>
                  </a:cubicBezTo>
                  <a:cubicBezTo>
                    <a:pt x="19289" y="11397"/>
                    <a:pt x="19730" y="14850"/>
                    <a:pt x="19990" y="17602"/>
                  </a:cubicBezTo>
                  <a:cubicBezTo>
                    <a:pt x="20068" y="18407"/>
                    <a:pt x="20224" y="19315"/>
                    <a:pt x="20198" y="19990"/>
                  </a:cubicBezTo>
                  <a:cubicBezTo>
                    <a:pt x="20172" y="20509"/>
                    <a:pt x="19912" y="20561"/>
                    <a:pt x="19782" y="21003"/>
                  </a:cubicBezTo>
                  <a:cubicBezTo>
                    <a:pt x="19730" y="21236"/>
                    <a:pt x="19964" y="21133"/>
                    <a:pt x="19990" y="21210"/>
                  </a:cubicBezTo>
                  <a:cubicBezTo>
                    <a:pt x="20016" y="21314"/>
                    <a:pt x="19756" y="21678"/>
                    <a:pt x="19782" y="22015"/>
                  </a:cubicBezTo>
                  <a:cubicBezTo>
                    <a:pt x="19860" y="22716"/>
                    <a:pt x="20613" y="23391"/>
                    <a:pt x="20587" y="24404"/>
                  </a:cubicBezTo>
                  <a:cubicBezTo>
                    <a:pt x="20587" y="24793"/>
                    <a:pt x="20405" y="24871"/>
                    <a:pt x="20198" y="25416"/>
                  </a:cubicBezTo>
                  <a:cubicBezTo>
                    <a:pt x="19912" y="26143"/>
                    <a:pt x="19912" y="26273"/>
                    <a:pt x="19601" y="26792"/>
                  </a:cubicBezTo>
                  <a:cubicBezTo>
                    <a:pt x="19419" y="27129"/>
                    <a:pt x="19081" y="27882"/>
                    <a:pt x="18588" y="28012"/>
                  </a:cubicBezTo>
                  <a:cubicBezTo>
                    <a:pt x="18926" y="28791"/>
                    <a:pt x="18458" y="29440"/>
                    <a:pt x="18380" y="30193"/>
                  </a:cubicBezTo>
                  <a:cubicBezTo>
                    <a:pt x="18380" y="30452"/>
                    <a:pt x="18614" y="30842"/>
                    <a:pt x="18588" y="31205"/>
                  </a:cubicBezTo>
                  <a:cubicBezTo>
                    <a:pt x="18562" y="31724"/>
                    <a:pt x="17913" y="32296"/>
                    <a:pt x="18380" y="33204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158"/>
            <p:cNvSpPr/>
            <p:nvPr/>
          </p:nvSpPr>
          <p:spPr>
            <a:xfrm>
              <a:off x="6707525" y="1761600"/>
              <a:ext cx="214850" cy="210975"/>
            </a:xfrm>
            <a:custGeom>
              <a:avLst/>
              <a:gdLst/>
              <a:ahLst/>
              <a:cxnLst/>
              <a:rect l="l" t="t" r="r" b="b"/>
              <a:pathLst>
                <a:path w="8594" h="8439" extrusionOk="0">
                  <a:moveTo>
                    <a:pt x="1" y="1792"/>
                  </a:moveTo>
                  <a:cubicBezTo>
                    <a:pt x="2597" y="1273"/>
                    <a:pt x="5089" y="624"/>
                    <a:pt x="7607" y="1"/>
                  </a:cubicBezTo>
                  <a:cubicBezTo>
                    <a:pt x="7945" y="1403"/>
                    <a:pt x="8516" y="2545"/>
                    <a:pt x="8594" y="4206"/>
                  </a:cubicBezTo>
                  <a:cubicBezTo>
                    <a:pt x="7374" y="4025"/>
                    <a:pt x="6906" y="5634"/>
                    <a:pt x="5998" y="4596"/>
                  </a:cubicBezTo>
                  <a:cubicBezTo>
                    <a:pt x="5998" y="5141"/>
                    <a:pt x="6335" y="5011"/>
                    <a:pt x="5998" y="5401"/>
                  </a:cubicBezTo>
                  <a:cubicBezTo>
                    <a:pt x="5011" y="5608"/>
                    <a:pt x="4155" y="5686"/>
                    <a:pt x="3402" y="6205"/>
                  </a:cubicBezTo>
                  <a:cubicBezTo>
                    <a:pt x="3194" y="6361"/>
                    <a:pt x="3194" y="6647"/>
                    <a:pt x="3012" y="6803"/>
                  </a:cubicBezTo>
                  <a:cubicBezTo>
                    <a:pt x="2882" y="6906"/>
                    <a:pt x="2545" y="6699"/>
                    <a:pt x="2415" y="6803"/>
                  </a:cubicBezTo>
                  <a:cubicBezTo>
                    <a:pt x="2233" y="6932"/>
                    <a:pt x="2363" y="7244"/>
                    <a:pt x="2207" y="7400"/>
                  </a:cubicBezTo>
                  <a:cubicBezTo>
                    <a:pt x="2078" y="7529"/>
                    <a:pt x="1740" y="7478"/>
                    <a:pt x="1610" y="7607"/>
                  </a:cubicBezTo>
                  <a:cubicBezTo>
                    <a:pt x="1351" y="7841"/>
                    <a:pt x="1221" y="8308"/>
                    <a:pt x="806" y="8412"/>
                  </a:cubicBezTo>
                  <a:cubicBezTo>
                    <a:pt x="572" y="8438"/>
                    <a:pt x="468" y="8360"/>
                    <a:pt x="416" y="8204"/>
                  </a:cubicBezTo>
                  <a:cubicBezTo>
                    <a:pt x="234" y="7555"/>
                    <a:pt x="1065" y="7919"/>
                    <a:pt x="1013" y="7400"/>
                  </a:cubicBezTo>
                  <a:cubicBezTo>
                    <a:pt x="676" y="5530"/>
                    <a:pt x="105" y="3921"/>
                    <a:pt x="1" y="1792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158"/>
            <p:cNvSpPr/>
            <p:nvPr/>
          </p:nvSpPr>
          <p:spPr>
            <a:xfrm>
              <a:off x="5705450" y="2219175"/>
              <a:ext cx="577000" cy="577650"/>
            </a:xfrm>
            <a:custGeom>
              <a:avLst/>
              <a:gdLst/>
              <a:ahLst/>
              <a:cxnLst/>
              <a:rect l="l" t="t" r="r" b="b"/>
              <a:pathLst>
                <a:path w="23080" h="23106" extrusionOk="0">
                  <a:moveTo>
                    <a:pt x="14928" y="7892"/>
                  </a:moveTo>
                  <a:cubicBezTo>
                    <a:pt x="15733" y="7710"/>
                    <a:pt x="15914" y="6880"/>
                    <a:pt x="16330" y="6309"/>
                  </a:cubicBezTo>
                  <a:cubicBezTo>
                    <a:pt x="16953" y="6309"/>
                    <a:pt x="17576" y="6049"/>
                    <a:pt x="17732" y="5114"/>
                  </a:cubicBezTo>
                  <a:cubicBezTo>
                    <a:pt x="18095" y="5192"/>
                    <a:pt x="18225" y="5530"/>
                    <a:pt x="18718" y="5504"/>
                  </a:cubicBezTo>
                  <a:cubicBezTo>
                    <a:pt x="19289" y="5478"/>
                    <a:pt x="19393" y="4777"/>
                    <a:pt x="19731" y="4491"/>
                  </a:cubicBezTo>
                  <a:cubicBezTo>
                    <a:pt x="20016" y="4258"/>
                    <a:pt x="20613" y="4517"/>
                    <a:pt x="20509" y="3894"/>
                  </a:cubicBezTo>
                  <a:cubicBezTo>
                    <a:pt x="20899" y="4258"/>
                    <a:pt x="21730" y="4050"/>
                    <a:pt x="22119" y="4310"/>
                  </a:cubicBezTo>
                  <a:cubicBezTo>
                    <a:pt x="22171" y="4362"/>
                    <a:pt x="22067" y="4647"/>
                    <a:pt x="22119" y="4699"/>
                  </a:cubicBezTo>
                  <a:cubicBezTo>
                    <a:pt x="22171" y="4777"/>
                    <a:pt x="22482" y="4647"/>
                    <a:pt x="22508" y="4699"/>
                  </a:cubicBezTo>
                  <a:cubicBezTo>
                    <a:pt x="22638" y="4907"/>
                    <a:pt x="22638" y="5192"/>
                    <a:pt x="22716" y="5296"/>
                  </a:cubicBezTo>
                  <a:cubicBezTo>
                    <a:pt x="22950" y="5686"/>
                    <a:pt x="23079" y="5919"/>
                    <a:pt x="22924" y="6698"/>
                  </a:cubicBezTo>
                  <a:cubicBezTo>
                    <a:pt x="21781" y="6672"/>
                    <a:pt x="21029" y="5348"/>
                    <a:pt x="20120" y="5711"/>
                  </a:cubicBezTo>
                  <a:cubicBezTo>
                    <a:pt x="19627" y="6361"/>
                    <a:pt x="19886" y="7243"/>
                    <a:pt x="19705" y="7892"/>
                  </a:cubicBezTo>
                  <a:cubicBezTo>
                    <a:pt x="19679" y="8022"/>
                    <a:pt x="19341" y="8230"/>
                    <a:pt x="19315" y="8308"/>
                  </a:cubicBezTo>
                  <a:cubicBezTo>
                    <a:pt x="19263" y="8463"/>
                    <a:pt x="19393" y="8775"/>
                    <a:pt x="19315" y="8905"/>
                  </a:cubicBezTo>
                  <a:cubicBezTo>
                    <a:pt x="19107" y="9242"/>
                    <a:pt x="18069" y="9009"/>
                    <a:pt x="18329" y="10099"/>
                  </a:cubicBezTo>
                  <a:cubicBezTo>
                    <a:pt x="16382" y="9813"/>
                    <a:pt x="17342" y="12461"/>
                    <a:pt x="16330" y="13110"/>
                  </a:cubicBezTo>
                  <a:cubicBezTo>
                    <a:pt x="15447" y="13214"/>
                    <a:pt x="15265" y="11916"/>
                    <a:pt x="14512" y="12513"/>
                  </a:cubicBezTo>
                  <a:cubicBezTo>
                    <a:pt x="14071" y="12955"/>
                    <a:pt x="14461" y="13396"/>
                    <a:pt x="14331" y="13915"/>
                  </a:cubicBezTo>
                  <a:cubicBezTo>
                    <a:pt x="14201" y="14356"/>
                    <a:pt x="13682" y="14876"/>
                    <a:pt x="13526" y="15291"/>
                  </a:cubicBezTo>
                  <a:cubicBezTo>
                    <a:pt x="13422" y="15603"/>
                    <a:pt x="13630" y="16018"/>
                    <a:pt x="13526" y="16303"/>
                  </a:cubicBezTo>
                  <a:cubicBezTo>
                    <a:pt x="13266" y="17056"/>
                    <a:pt x="12513" y="17498"/>
                    <a:pt x="12332" y="18510"/>
                  </a:cubicBezTo>
                  <a:cubicBezTo>
                    <a:pt x="12228" y="19055"/>
                    <a:pt x="12591" y="19704"/>
                    <a:pt x="12332" y="20301"/>
                  </a:cubicBezTo>
                  <a:cubicBezTo>
                    <a:pt x="11215" y="20275"/>
                    <a:pt x="11060" y="21158"/>
                    <a:pt x="9917" y="21106"/>
                  </a:cubicBezTo>
                  <a:cubicBezTo>
                    <a:pt x="9658" y="21236"/>
                    <a:pt x="9554" y="21522"/>
                    <a:pt x="9528" y="21911"/>
                  </a:cubicBezTo>
                  <a:cubicBezTo>
                    <a:pt x="8775" y="21833"/>
                    <a:pt x="8022" y="22768"/>
                    <a:pt x="7321" y="22093"/>
                  </a:cubicBezTo>
                  <a:cubicBezTo>
                    <a:pt x="6880" y="22378"/>
                    <a:pt x="6672" y="22923"/>
                    <a:pt x="6127" y="23105"/>
                  </a:cubicBezTo>
                  <a:cubicBezTo>
                    <a:pt x="5193" y="22794"/>
                    <a:pt x="4232" y="22482"/>
                    <a:pt x="4128" y="21314"/>
                  </a:cubicBezTo>
                  <a:cubicBezTo>
                    <a:pt x="2700" y="21288"/>
                    <a:pt x="2207" y="20457"/>
                    <a:pt x="1324" y="19315"/>
                  </a:cubicBezTo>
                  <a:cubicBezTo>
                    <a:pt x="883" y="18718"/>
                    <a:pt x="208" y="17965"/>
                    <a:pt x="130" y="17705"/>
                  </a:cubicBezTo>
                  <a:cubicBezTo>
                    <a:pt x="0" y="17212"/>
                    <a:pt x="468" y="16537"/>
                    <a:pt x="130" y="16096"/>
                  </a:cubicBezTo>
                  <a:cubicBezTo>
                    <a:pt x="1506" y="16407"/>
                    <a:pt x="935" y="14772"/>
                    <a:pt x="1921" y="14694"/>
                  </a:cubicBezTo>
                  <a:cubicBezTo>
                    <a:pt x="1480" y="13967"/>
                    <a:pt x="1766" y="12487"/>
                    <a:pt x="2129" y="11916"/>
                  </a:cubicBezTo>
                  <a:cubicBezTo>
                    <a:pt x="2752" y="11812"/>
                    <a:pt x="2700" y="12409"/>
                    <a:pt x="2934" y="12695"/>
                  </a:cubicBezTo>
                  <a:cubicBezTo>
                    <a:pt x="3869" y="12072"/>
                    <a:pt x="3168" y="10956"/>
                    <a:pt x="3531" y="10099"/>
                  </a:cubicBezTo>
                  <a:cubicBezTo>
                    <a:pt x="3713" y="9632"/>
                    <a:pt x="4803" y="9709"/>
                    <a:pt x="4336" y="8905"/>
                  </a:cubicBezTo>
                  <a:cubicBezTo>
                    <a:pt x="4647" y="8931"/>
                    <a:pt x="5089" y="8801"/>
                    <a:pt x="5115" y="9112"/>
                  </a:cubicBezTo>
                  <a:cubicBezTo>
                    <a:pt x="5608" y="8853"/>
                    <a:pt x="5919" y="8385"/>
                    <a:pt x="6335" y="7892"/>
                  </a:cubicBezTo>
                  <a:cubicBezTo>
                    <a:pt x="6620" y="7581"/>
                    <a:pt x="7166" y="7139"/>
                    <a:pt x="7321" y="6698"/>
                  </a:cubicBezTo>
                  <a:cubicBezTo>
                    <a:pt x="7425" y="6412"/>
                    <a:pt x="7425" y="5893"/>
                    <a:pt x="7451" y="5608"/>
                  </a:cubicBezTo>
                  <a:cubicBezTo>
                    <a:pt x="7503" y="5166"/>
                    <a:pt x="7399" y="4206"/>
                    <a:pt x="7529" y="3738"/>
                  </a:cubicBezTo>
                  <a:cubicBezTo>
                    <a:pt x="8230" y="1194"/>
                    <a:pt x="7373" y="260"/>
                    <a:pt x="7685" y="0"/>
                  </a:cubicBezTo>
                  <a:cubicBezTo>
                    <a:pt x="7970" y="1194"/>
                    <a:pt x="8464" y="4959"/>
                    <a:pt x="8723" y="5893"/>
                  </a:cubicBezTo>
                  <a:cubicBezTo>
                    <a:pt x="10566" y="5737"/>
                    <a:pt x="12046" y="5244"/>
                    <a:pt x="13915" y="5088"/>
                  </a:cubicBezTo>
                  <a:cubicBezTo>
                    <a:pt x="14175" y="6179"/>
                    <a:pt x="14305" y="7373"/>
                    <a:pt x="14512" y="8489"/>
                  </a:cubicBezTo>
                  <a:cubicBezTo>
                    <a:pt x="14694" y="8411"/>
                    <a:pt x="14876" y="8308"/>
                    <a:pt x="14928" y="8100"/>
                  </a:cubicBezTo>
                  <a:lnTo>
                    <a:pt x="14928" y="7892"/>
                  </a:ln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158"/>
            <p:cNvSpPr/>
            <p:nvPr/>
          </p:nvSpPr>
          <p:spPr>
            <a:xfrm>
              <a:off x="965025" y="1831700"/>
              <a:ext cx="824275" cy="1270150"/>
            </a:xfrm>
            <a:custGeom>
              <a:avLst/>
              <a:gdLst/>
              <a:ahLst/>
              <a:cxnLst/>
              <a:rect l="l" t="t" r="r" b="b"/>
              <a:pathLst>
                <a:path w="32971" h="50806" extrusionOk="0">
                  <a:moveTo>
                    <a:pt x="25571" y="44809"/>
                  </a:moveTo>
                  <a:cubicBezTo>
                    <a:pt x="24767" y="44861"/>
                    <a:pt x="25026" y="43874"/>
                    <a:pt x="24377" y="43796"/>
                  </a:cubicBezTo>
                  <a:cubicBezTo>
                    <a:pt x="23754" y="43822"/>
                    <a:pt x="23235" y="43329"/>
                    <a:pt x="22768" y="43796"/>
                  </a:cubicBezTo>
                  <a:cubicBezTo>
                    <a:pt x="22248" y="43900"/>
                    <a:pt x="22378" y="44393"/>
                    <a:pt x="22378" y="44809"/>
                  </a:cubicBezTo>
                  <a:cubicBezTo>
                    <a:pt x="22378" y="45120"/>
                    <a:pt x="22404" y="45276"/>
                    <a:pt x="22378" y="45614"/>
                  </a:cubicBezTo>
                  <a:cubicBezTo>
                    <a:pt x="22326" y="46315"/>
                    <a:pt x="22222" y="47067"/>
                    <a:pt x="22171" y="47794"/>
                  </a:cubicBezTo>
                  <a:cubicBezTo>
                    <a:pt x="22119" y="48469"/>
                    <a:pt x="22482" y="48988"/>
                    <a:pt x="22378" y="49612"/>
                  </a:cubicBezTo>
                  <a:cubicBezTo>
                    <a:pt x="22274" y="50105"/>
                    <a:pt x="21470" y="50183"/>
                    <a:pt x="21781" y="50806"/>
                  </a:cubicBezTo>
                  <a:cubicBezTo>
                    <a:pt x="17575" y="44939"/>
                    <a:pt x="12799" y="37670"/>
                    <a:pt x="8204" y="30998"/>
                  </a:cubicBezTo>
                  <a:cubicBezTo>
                    <a:pt x="7477" y="29959"/>
                    <a:pt x="6568" y="28817"/>
                    <a:pt x="5789" y="27597"/>
                  </a:cubicBezTo>
                  <a:cubicBezTo>
                    <a:pt x="5504" y="27130"/>
                    <a:pt x="5270" y="26662"/>
                    <a:pt x="4803" y="26013"/>
                  </a:cubicBezTo>
                  <a:cubicBezTo>
                    <a:pt x="4699" y="25883"/>
                    <a:pt x="4465" y="25728"/>
                    <a:pt x="4387" y="25598"/>
                  </a:cubicBezTo>
                  <a:cubicBezTo>
                    <a:pt x="4310" y="25442"/>
                    <a:pt x="4310" y="25182"/>
                    <a:pt x="4206" y="25001"/>
                  </a:cubicBezTo>
                  <a:cubicBezTo>
                    <a:pt x="3998" y="24715"/>
                    <a:pt x="3609" y="24508"/>
                    <a:pt x="3401" y="24196"/>
                  </a:cubicBezTo>
                  <a:cubicBezTo>
                    <a:pt x="3271" y="24014"/>
                    <a:pt x="3323" y="23781"/>
                    <a:pt x="3193" y="23599"/>
                  </a:cubicBezTo>
                  <a:cubicBezTo>
                    <a:pt x="2830" y="23002"/>
                    <a:pt x="1973" y="22067"/>
                    <a:pt x="1402" y="21210"/>
                  </a:cubicBezTo>
                  <a:cubicBezTo>
                    <a:pt x="441" y="19783"/>
                    <a:pt x="0" y="19549"/>
                    <a:pt x="389" y="17810"/>
                  </a:cubicBezTo>
                  <a:cubicBezTo>
                    <a:pt x="493" y="17446"/>
                    <a:pt x="727" y="17161"/>
                    <a:pt x="805" y="16797"/>
                  </a:cubicBezTo>
                  <a:cubicBezTo>
                    <a:pt x="1013" y="15940"/>
                    <a:pt x="1038" y="14928"/>
                    <a:pt x="1194" y="14201"/>
                  </a:cubicBezTo>
                  <a:cubicBezTo>
                    <a:pt x="2337" y="9502"/>
                    <a:pt x="3764" y="4699"/>
                    <a:pt x="4803" y="1"/>
                  </a:cubicBezTo>
                  <a:cubicBezTo>
                    <a:pt x="13941" y="2259"/>
                    <a:pt x="23391" y="4180"/>
                    <a:pt x="32970" y="5998"/>
                  </a:cubicBezTo>
                  <a:cubicBezTo>
                    <a:pt x="31490" y="13890"/>
                    <a:pt x="30192" y="22301"/>
                    <a:pt x="28557" y="30193"/>
                  </a:cubicBezTo>
                  <a:cubicBezTo>
                    <a:pt x="28064" y="32711"/>
                    <a:pt x="27830" y="35333"/>
                    <a:pt x="27363" y="37799"/>
                  </a:cubicBezTo>
                  <a:cubicBezTo>
                    <a:pt x="27155" y="39020"/>
                    <a:pt x="26792" y="40188"/>
                    <a:pt x="26558" y="41408"/>
                  </a:cubicBezTo>
                  <a:cubicBezTo>
                    <a:pt x="26350" y="42550"/>
                    <a:pt x="26402" y="43848"/>
                    <a:pt x="25571" y="44809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158"/>
            <p:cNvSpPr/>
            <p:nvPr/>
          </p:nvSpPr>
          <p:spPr>
            <a:xfrm>
              <a:off x="6526450" y="1956950"/>
              <a:ext cx="189550" cy="360250"/>
            </a:xfrm>
            <a:custGeom>
              <a:avLst/>
              <a:gdLst/>
              <a:ahLst/>
              <a:cxnLst/>
              <a:rect l="l" t="t" r="r" b="b"/>
              <a:pathLst>
                <a:path w="7582" h="14410" extrusionOk="0">
                  <a:moveTo>
                    <a:pt x="4855" y="14202"/>
                  </a:moveTo>
                  <a:lnTo>
                    <a:pt x="4855" y="13994"/>
                  </a:lnTo>
                  <a:cubicBezTo>
                    <a:pt x="4440" y="14124"/>
                    <a:pt x="3557" y="13734"/>
                    <a:pt x="3454" y="14202"/>
                  </a:cubicBezTo>
                  <a:cubicBezTo>
                    <a:pt x="2545" y="13371"/>
                    <a:pt x="1" y="12826"/>
                    <a:pt x="1455" y="10593"/>
                  </a:cubicBezTo>
                  <a:cubicBezTo>
                    <a:pt x="2026" y="10541"/>
                    <a:pt x="2026" y="10307"/>
                    <a:pt x="2675" y="9996"/>
                  </a:cubicBezTo>
                  <a:cubicBezTo>
                    <a:pt x="2493" y="9087"/>
                    <a:pt x="3142" y="8983"/>
                    <a:pt x="3272" y="8386"/>
                  </a:cubicBezTo>
                  <a:cubicBezTo>
                    <a:pt x="3583" y="8334"/>
                    <a:pt x="3609" y="8594"/>
                    <a:pt x="3869" y="8594"/>
                  </a:cubicBezTo>
                  <a:cubicBezTo>
                    <a:pt x="3428" y="8179"/>
                    <a:pt x="3895" y="7945"/>
                    <a:pt x="4051" y="7582"/>
                  </a:cubicBezTo>
                  <a:cubicBezTo>
                    <a:pt x="4103" y="7088"/>
                    <a:pt x="3531" y="7374"/>
                    <a:pt x="3272" y="6984"/>
                  </a:cubicBezTo>
                  <a:cubicBezTo>
                    <a:pt x="2805" y="6361"/>
                    <a:pt x="3505" y="6621"/>
                    <a:pt x="2856" y="6387"/>
                  </a:cubicBezTo>
                  <a:cubicBezTo>
                    <a:pt x="2779" y="6361"/>
                    <a:pt x="2363" y="6283"/>
                    <a:pt x="2259" y="6206"/>
                  </a:cubicBezTo>
                  <a:cubicBezTo>
                    <a:pt x="2078" y="6050"/>
                    <a:pt x="2207" y="5790"/>
                    <a:pt x="2052" y="5583"/>
                  </a:cubicBezTo>
                  <a:cubicBezTo>
                    <a:pt x="1792" y="5219"/>
                    <a:pt x="1195" y="5297"/>
                    <a:pt x="1065" y="4804"/>
                  </a:cubicBezTo>
                  <a:cubicBezTo>
                    <a:pt x="1091" y="3921"/>
                    <a:pt x="1844" y="3376"/>
                    <a:pt x="1065" y="2805"/>
                  </a:cubicBezTo>
                  <a:cubicBezTo>
                    <a:pt x="1117" y="2182"/>
                    <a:pt x="1662" y="1844"/>
                    <a:pt x="1870" y="1403"/>
                  </a:cubicBezTo>
                  <a:cubicBezTo>
                    <a:pt x="2078" y="884"/>
                    <a:pt x="1792" y="287"/>
                    <a:pt x="2259" y="1"/>
                  </a:cubicBezTo>
                  <a:cubicBezTo>
                    <a:pt x="2493" y="27"/>
                    <a:pt x="2363" y="209"/>
                    <a:pt x="2259" y="209"/>
                  </a:cubicBezTo>
                  <a:cubicBezTo>
                    <a:pt x="2908" y="313"/>
                    <a:pt x="2986" y="131"/>
                    <a:pt x="3869" y="390"/>
                  </a:cubicBezTo>
                  <a:cubicBezTo>
                    <a:pt x="3817" y="390"/>
                    <a:pt x="4414" y="572"/>
                    <a:pt x="4466" y="598"/>
                  </a:cubicBezTo>
                  <a:cubicBezTo>
                    <a:pt x="4492" y="624"/>
                    <a:pt x="4414" y="988"/>
                    <a:pt x="4466" y="988"/>
                  </a:cubicBezTo>
                  <a:cubicBezTo>
                    <a:pt x="4570" y="1039"/>
                    <a:pt x="4829" y="754"/>
                    <a:pt x="5063" y="806"/>
                  </a:cubicBezTo>
                  <a:cubicBezTo>
                    <a:pt x="5245" y="832"/>
                    <a:pt x="6024" y="1325"/>
                    <a:pt x="6465" y="1403"/>
                  </a:cubicBezTo>
                  <a:cubicBezTo>
                    <a:pt x="6647" y="3194"/>
                    <a:pt x="5219" y="3376"/>
                    <a:pt x="5660" y="5401"/>
                  </a:cubicBezTo>
                  <a:cubicBezTo>
                    <a:pt x="6283" y="5505"/>
                    <a:pt x="6361" y="5037"/>
                    <a:pt x="7062" y="5193"/>
                  </a:cubicBezTo>
                  <a:cubicBezTo>
                    <a:pt x="7581" y="5920"/>
                    <a:pt x="7088" y="6984"/>
                    <a:pt x="7062" y="7789"/>
                  </a:cubicBezTo>
                  <a:cubicBezTo>
                    <a:pt x="7010" y="8594"/>
                    <a:pt x="7426" y="9425"/>
                    <a:pt x="6854" y="9788"/>
                  </a:cubicBezTo>
                  <a:cubicBezTo>
                    <a:pt x="7114" y="9892"/>
                    <a:pt x="7348" y="9944"/>
                    <a:pt x="7062" y="10593"/>
                  </a:cubicBezTo>
                  <a:cubicBezTo>
                    <a:pt x="7010" y="10697"/>
                    <a:pt x="6595" y="10879"/>
                    <a:pt x="6465" y="11190"/>
                  </a:cubicBezTo>
                  <a:cubicBezTo>
                    <a:pt x="6179" y="11787"/>
                    <a:pt x="6439" y="12618"/>
                    <a:pt x="5660" y="12800"/>
                  </a:cubicBezTo>
                  <a:cubicBezTo>
                    <a:pt x="5816" y="13604"/>
                    <a:pt x="5686" y="13475"/>
                    <a:pt x="5660" y="14409"/>
                  </a:cubicBezTo>
                  <a:cubicBezTo>
                    <a:pt x="5504" y="14357"/>
                    <a:pt x="5453" y="14202"/>
                    <a:pt x="5245" y="14202"/>
                  </a:cubicBez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158"/>
            <p:cNvSpPr/>
            <p:nvPr/>
          </p:nvSpPr>
          <p:spPr>
            <a:xfrm>
              <a:off x="3910250" y="1894000"/>
              <a:ext cx="790550" cy="523800"/>
            </a:xfrm>
            <a:custGeom>
              <a:avLst/>
              <a:gdLst/>
              <a:ahLst/>
              <a:cxnLst/>
              <a:rect l="l" t="t" r="r" b="b"/>
              <a:pathLst>
                <a:path w="31622" h="20952" extrusionOk="0">
                  <a:moveTo>
                    <a:pt x="209" y="5193"/>
                  </a:moveTo>
                  <a:cubicBezTo>
                    <a:pt x="598" y="4933"/>
                    <a:pt x="754" y="3817"/>
                    <a:pt x="754" y="3064"/>
                  </a:cubicBezTo>
                  <a:cubicBezTo>
                    <a:pt x="754" y="2337"/>
                    <a:pt x="157" y="2623"/>
                    <a:pt x="338" y="2285"/>
                  </a:cubicBezTo>
                  <a:cubicBezTo>
                    <a:pt x="546" y="1948"/>
                    <a:pt x="1" y="1143"/>
                    <a:pt x="287" y="1013"/>
                  </a:cubicBezTo>
                  <a:lnTo>
                    <a:pt x="546" y="883"/>
                  </a:lnTo>
                  <a:cubicBezTo>
                    <a:pt x="546" y="883"/>
                    <a:pt x="23106" y="546"/>
                    <a:pt x="25391" y="1"/>
                  </a:cubicBezTo>
                  <a:cubicBezTo>
                    <a:pt x="25391" y="1"/>
                    <a:pt x="25313" y="806"/>
                    <a:pt x="25806" y="1013"/>
                  </a:cubicBezTo>
                  <a:cubicBezTo>
                    <a:pt x="26715" y="909"/>
                    <a:pt x="25832" y="1870"/>
                    <a:pt x="25806" y="2415"/>
                  </a:cubicBezTo>
                  <a:cubicBezTo>
                    <a:pt x="25780" y="3324"/>
                    <a:pt x="26455" y="4077"/>
                    <a:pt x="26611" y="5011"/>
                  </a:cubicBezTo>
                  <a:cubicBezTo>
                    <a:pt x="27286" y="5063"/>
                    <a:pt x="27571" y="5530"/>
                    <a:pt x="28402" y="5401"/>
                  </a:cubicBezTo>
                  <a:cubicBezTo>
                    <a:pt x="28662" y="5894"/>
                    <a:pt x="28376" y="5790"/>
                    <a:pt x="28610" y="6413"/>
                  </a:cubicBezTo>
                  <a:cubicBezTo>
                    <a:pt x="28739" y="6725"/>
                    <a:pt x="29622" y="6906"/>
                    <a:pt x="29804" y="7426"/>
                  </a:cubicBezTo>
                  <a:cubicBezTo>
                    <a:pt x="29830" y="7503"/>
                    <a:pt x="29518" y="7711"/>
                    <a:pt x="29596" y="7815"/>
                  </a:cubicBezTo>
                  <a:cubicBezTo>
                    <a:pt x="29726" y="7945"/>
                    <a:pt x="30089" y="7919"/>
                    <a:pt x="30219" y="8023"/>
                  </a:cubicBezTo>
                  <a:cubicBezTo>
                    <a:pt x="30349" y="8127"/>
                    <a:pt x="30453" y="8308"/>
                    <a:pt x="30609" y="8412"/>
                  </a:cubicBezTo>
                  <a:cubicBezTo>
                    <a:pt x="31491" y="9139"/>
                    <a:pt x="31621" y="9684"/>
                    <a:pt x="30816" y="11008"/>
                  </a:cubicBezTo>
                  <a:cubicBezTo>
                    <a:pt x="30401" y="11294"/>
                    <a:pt x="30868" y="12410"/>
                    <a:pt x="30219" y="12410"/>
                  </a:cubicBezTo>
                  <a:cubicBezTo>
                    <a:pt x="29856" y="13033"/>
                    <a:pt x="29596" y="11865"/>
                    <a:pt x="29414" y="12410"/>
                  </a:cubicBezTo>
                  <a:cubicBezTo>
                    <a:pt x="29908" y="13189"/>
                    <a:pt x="28013" y="13267"/>
                    <a:pt x="27208" y="13423"/>
                  </a:cubicBezTo>
                  <a:cubicBezTo>
                    <a:pt x="27338" y="13968"/>
                    <a:pt x="26637" y="14669"/>
                    <a:pt x="27208" y="15032"/>
                  </a:cubicBezTo>
                  <a:cubicBezTo>
                    <a:pt x="27390" y="15499"/>
                    <a:pt x="28013" y="15551"/>
                    <a:pt x="27805" y="16408"/>
                  </a:cubicBezTo>
                  <a:cubicBezTo>
                    <a:pt x="28013" y="17161"/>
                    <a:pt x="27052" y="16745"/>
                    <a:pt x="27208" y="17420"/>
                  </a:cubicBezTo>
                  <a:cubicBezTo>
                    <a:pt x="27364" y="18018"/>
                    <a:pt x="27000" y="18147"/>
                    <a:pt x="27026" y="18615"/>
                  </a:cubicBezTo>
                  <a:cubicBezTo>
                    <a:pt x="26663" y="18589"/>
                    <a:pt x="26585" y="18874"/>
                    <a:pt x="26351" y="18952"/>
                  </a:cubicBezTo>
                  <a:cubicBezTo>
                    <a:pt x="26351" y="18952"/>
                    <a:pt x="25650" y="19497"/>
                    <a:pt x="25728" y="20224"/>
                  </a:cubicBezTo>
                  <a:cubicBezTo>
                    <a:pt x="25780" y="20951"/>
                    <a:pt x="24482" y="18952"/>
                    <a:pt x="23807" y="18822"/>
                  </a:cubicBezTo>
                  <a:cubicBezTo>
                    <a:pt x="23677" y="18796"/>
                    <a:pt x="22094" y="19186"/>
                    <a:pt x="21626" y="19238"/>
                  </a:cubicBezTo>
                  <a:cubicBezTo>
                    <a:pt x="16538" y="19757"/>
                    <a:pt x="9736" y="19809"/>
                    <a:pt x="4440" y="19835"/>
                  </a:cubicBezTo>
                  <a:cubicBezTo>
                    <a:pt x="4622" y="19419"/>
                    <a:pt x="3947" y="19238"/>
                    <a:pt x="3843" y="18822"/>
                  </a:cubicBezTo>
                  <a:cubicBezTo>
                    <a:pt x="3791" y="18563"/>
                    <a:pt x="4077" y="17966"/>
                    <a:pt x="4051" y="17628"/>
                  </a:cubicBezTo>
                  <a:cubicBezTo>
                    <a:pt x="3999" y="17109"/>
                    <a:pt x="3739" y="16356"/>
                    <a:pt x="3635" y="15629"/>
                  </a:cubicBezTo>
                  <a:cubicBezTo>
                    <a:pt x="3635" y="15473"/>
                    <a:pt x="3869" y="15421"/>
                    <a:pt x="3843" y="15214"/>
                  </a:cubicBezTo>
                  <a:cubicBezTo>
                    <a:pt x="3843" y="15240"/>
                    <a:pt x="3661" y="14954"/>
                    <a:pt x="3635" y="14824"/>
                  </a:cubicBezTo>
                  <a:cubicBezTo>
                    <a:pt x="3532" y="14020"/>
                    <a:pt x="3661" y="14227"/>
                    <a:pt x="3246" y="13812"/>
                  </a:cubicBezTo>
                  <a:cubicBezTo>
                    <a:pt x="2935" y="13526"/>
                    <a:pt x="3324" y="13474"/>
                    <a:pt x="3038" y="13215"/>
                  </a:cubicBezTo>
                  <a:cubicBezTo>
                    <a:pt x="3142" y="13319"/>
                    <a:pt x="2571" y="13371"/>
                    <a:pt x="2649" y="13007"/>
                  </a:cubicBezTo>
                  <a:cubicBezTo>
                    <a:pt x="2831" y="10489"/>
                    <a:pt x="1143" y="9840"/>
                    <a:pt x="1247" y="7426"/>
                  </a:cubicBezTo>
                  <a:cubicBezTo>
                    <a:pt x="754" y="7062"/>
                    <a:pt x="131" y="6179"/>
                    <a:pt x="858" y="6205"/>
                  </a:cubicBezTo>
                  <a:cubicBezTo>
                    <a:pt x="494" y="6050"/>
                    <a:pt x="79" y="6257"/>
                    <a:pt x="53" y="5608"/>
                  </a:cubicBezTo>
                  <a:cubicBezTo>
                    <a:pt x="53" y="5271"/>
                    <a:pt x="209" y="5219"/>
                    <a:pt x="261" y="5427"/>
                  </a:cubicBez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158"/>
            <p:cNvSpPr/>
            <p:nvPr/>
          </p:nvSpPr>
          <p:spPr>
            <a:xfrm>
              <a:off x="1000050" y="839350"/>
              <a:ext cx="7175" cy="7175"/>
            </a:xfrm>
            <a:custGeom>
              <a:avLst/>
              <a:gdLst/>
              <a:ahLst/>
              <a:cxnLst/>
              <a:rect l="l" t="t" r="r" b="b"/>
              <a:pathLst>
                <a:path w="287" h="287" extrusionOk="0">
                  <a:moveTo>
                    <a:pt x="1" y="286"/>
                  </a:moveTo>
                  <a:cubicBezTo>
                    <a:pt x="131" y="234"/>
                    <a:pt x="235" y="130"/>
                    <a:pt x="286" y="1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158"/>
            <p:cNvSpPr/>
            <p:nvPr/>
          </p:nvSpPr>
          <p:spPr>
            <a:xfrm>
              <a:off x="6599150" y="3049250"/>
              <a:ext cx="11050" cy="3275"/>
            </a:xfrm>
            <a:custGeom>
              <a:avLst/>
              <a:gdLst/>
              <a:ahLst/>
              <a:cxnLst/>
              <a:rect l="l" t="t" r="r" b="b"/>
              <a:pathLst>
                <a:path w="442" h="131" extrusionOk="0">
                  <a:moveTo>
                    <a:pt x="0" y="131"/>
                  </a:moveTo>
                  <a:cubicBezTo>
                    <a:pt x="78" y="105"/>
                    <a:pt x="234" y="27"/>
                    <a:pt x="442" y="1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158"/>
            <p:cNvSpPr/>
            <p:nvPr/>
          </p:nvSpPr>
          <p:spPr>
            <a:xfrm>
              <a:off x="2498650" y="4573800"/>
              <a:ext cx="9750" cy="5225"/>
            </a:xfrm>
            <a:custGeom>
              <a:avLst/>
              <a:gdLst/>
              <a:ahLst/>
              <a:cxnLst/>
              <a:rect l="l" t="t" r="r" b="b"/>
              <a:pathLst>
                <a:path w="390" h="209" extrusionOk="0">
                  <a:moveTo>
                    <a:pt x="390" y="208"/>
                  </a:moveTo>
                  <a:cubicBezTo>
                    <a:pt x="208" y="208"/>
                    <a:pt x="130" y="104"/>
                    <a:pt x="0" y="1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158"/>
            <p:cNvSpPr/>
            <p:nvPr/>
          </p:nvSpPr>
          <p:spPr>
            <a:xfrm>
              <a:off x="2427250" y="4535500"/>
              <a:ext cx="17550" cy="5875"/>
            </a:xfrm>
            <a:custGeom>
              <a:avLst/>
              <a:gdLst/>
              <a:ahLst/>
              <a:cxnLst/>
              <a:rect l="l" t="t" r="r" b="b"/>
              <a:pathLst>
                <a:path w="702" h="235" extrusionOk="0">
                  <a:moveTo>
                    <a:pt x="1" y="1"/>
                  </a:moveTo>
                  <a:cubicBezTo>
                    <a:pt x="234" y="79"/>
                    <a:pt x="468" y="183"/>
                    <a:pt x="702" y="235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158"/>
            <p:cNvSpPr/>
            <p:nvPr/>
          </p:nvSpPr>
          <p:spPr>
            <a:xfrm>
              <a:off x="7342275" y="1149575"/>
              <a:ext cx="14300" cy="24700"/>
            </a:xfrm>
            <a:custGeom>
              <a:avLst/>
              <a:gdLst/>
              <a:ahLst/>
              <a:cxnLst/>
              <a:rect l="l" t="t" r="r" b="b"/>
              <a:pathLst>
                <a:path w="572" h="988" extrusionOk="0">
                  <a:moveTo>
                    <a:pt x="182" y="79"/>
                  </a:moveTo>
                  <a:cubicBezTo>
                    <a:pt x="572" y="1"/>
                    <a:pt x="494" y="987"/>
                    <a:pt x="0" y="676"/>
                  </a:cubicBezTo>
                  <a:lnTo>
                    <a:pt x="0" y="286"/>
                  </a:lnTo>
                  <a:cubicBezTo>
                    <a:pt x="156" y="312"/>
                    <a:pt x="182" y="209"/>
                    <a:pt x="182" y="79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158"/>
            <p:cNvSpPr/>
            <p:nvPr/>
          </p:nvSpPr>
          <p:spPr>
            <a:xfrm>
              <a:off x="7187150" y="1256675"/>
              <a:ext cx="28600" cy="22100"/>
            </a:xfrm>
            <a:custGeom>
              <a:avLst/>
              <a:gdLst/>
              <a:ahLst/>
              <a:cxnLst/>
              <a:rect l="l" t="t" r="r" b="b"/>
              <a:pathLst>
                <a:path w="1144" h="884" extrusionOk="0">
                  <a:moveTo>
                    <a:pt x="416" y="0"/>
                  </a:moveTo>
                  <a:cubicBezTo>
                    <a:pt x="1143" y="182"/>
                    <a:pt x="624" y="883"/>
                    <a:pt x="1" y="805"/>
                  </a:cubicBezTo>
                  <a:cubicBezTo>
                    <a:pt x="105" y="494"/>
                    <a:pt x="312" y="286"/>
                    <a:pt x="416" y="0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158"/>
            <p:cNvSpPr/>
            <p:nvPr/>
          </p:nvSpPr>
          <p:spPr>
            <a:xfrm>
              <a:off x="6841225" y="799775"/>
              <a:ext cx="481600" cy="747025"/>
            </a:xfrm>
            <a:custGeom>
              <a:avLst/>
              <a:gdLst/>
              <a:ahLst/>
              <a:cxnLst/>
              <a:rect l="l" t="t" r="r" b="b"/>
              <a:pathLst>
                <a:path w="19264" h="29881" extrusionOk="0">
                  <a:moveTo>
                    <a:pt x="1" y="16433"/>
                  </a:moveTo>
                  <a:cubicBezTo>
                    <a:pt x="53" y="16096"/>
                    <a:pt x="546" y="16355"/>
                    <a:pt x="805" y="16225"/>
                  </a:cubicBezTo>
                  <a:cubicBezTo>
                    <a:pt x="1273" y="16018"/>
                    <a:pt x="1065" y="15265"/>
                    <a:pt x="1818" y="15421"/>
                  </a:cubicBezTo>
                  <a:cubicBezTo>
                    <a:pt x="1688" y="15005"/>
                    <a:pt x="1325" y="14850"/>
                    <a:pt x="1403" y="14227"/>
                  </a:cubicBezTo>
                  <a:cubicBezTo>
                    <a:pt x="1584" y="13603"/>
                    <a:pt x="1896" y="13110"/>
                    <a:pt x="2415" y="12825"/>
                  </a:cubicBezTo>
                  <a:cubicBezTo>
                    <a:pt x="1896" y="12279"/>
                    <a:pt x="2623" y="12072"/>
                    <a:pt x="2623" y="11630"/>
                  </a:cubicBezTo>
                  <a:cubicBezTo>
                    <a:pt x="2597" y="10826"/>
                    <a:pt x="1948" y="10229"/>
                    <a:pt x="2026" y="9424"/>
                  </a:cubicBezTo>
                  <a:cubicBezTo>
                    <a:pt x="2026" y="9476"/>
                    <a:pt x="2129" y="8619"/>
                    <a:pt x="2207" y="8437"/>
                  </a:cubicBezTo>
                  <a:cubicBezTo>
                    <a:pt x="2285" y="8256"/>
                    <a:pt x="2597" y="8307"/>
                    <a:pt x="2623" y="8022"/>
                  </a:cubicBezTo>
                  <a:cubicBezTo>
                    <a:pt x="2675" y="7399"/>
                    <a:pt x="2363" y="6672"/>
                    <a:pt x="2415" y="6023"/>
                  </a:cubicBezTo>
                  <a:cubicBezTo>
                    <a:pt x="2467" y="5452"/>
                    <a:pt x="2830" y="5166"/>
                    <a:pt x="3012" y="4621"/>
                  </a:cubicBezTo>
                  <a:cubicBezTo>
                    <a:pt x="3142" y="4232"/>
                    <a:pt x="3064" y="3686"/>
                    <a:pt x="3220" y="3219"/>
                  </a:cubicBezTo>
                  <a:cubicBezTo>
                    <a:pt x="3324" y="2856"/>
                    <a:pt x="3505" y="2518"/>
                    <a:pt x="3609" y="2233"/>
                  </a:cubicBezTo>
                  <a:cubicBezTo>
                    <a:pt x="3713" y="1947"/>
                    <a:pt x="3895" y="1506"/>
                    <a:pt x="4025" y="1220"/>
                  </a:cubicBezTo>
                  <a:cubicBezTo>
                    <a:pt x="4128" y="961"/>
                    <a:pt x="4154" y="312"/>
                    <a:pt x="4622" y="415"/>
                  </a:cubicBezTo>
                  <a:cubicBezTo>
                    <a:pt x="5141" y="260"/>
                    <a:pt x="4855" y="779"/>
                    <a:pt x="5011" y="1012"/>
                  </a:cubicBezTo>
                  <a:cubicBezTo>
                    <a:pt x="5245" y="1376"/>
                    <a:pt x="5660" y="1454"/>
                    <a:pt x="5816" y="1817"/>
                  </a:cubicBezTo>
                  <a:cubicBezTo>
                    <a:pt x="6880" y="1428"/>
                    <a:pt x="7607" y="701"/>
                    <a:pt x="8412" y="26"/>
                  </a:cubicBezTo>
                  <a:cubicBezTo>
                    <a:pt x="8775" y="78"/>
                    <a:pt x="9347" y="0"/>
                    <a:pt x="9814" y="234"/>
                  </a:cubicBezTo>
                  <a:cubicBezTo>
                    <a:pt x="9970" y="312"/>
                    <a:pt x="10048" y="727"/>
                    <a:pt x="10203" y="831"/>
                  </a:cubicBezTo>
                  <a:cubicBezTo>
                    <a:pt x="10385" y="935"/>
                    <a:pt x="10878" y="857"/>
                    <a:pt x="11008" y="1012"/>
                  </a:cubicBezTo>
                  <a:cubicBezTo>
                    <a:pt x="11164" y="1194"/>
                    <a:pt x="11372" y="2103"/>
                    <a:pt x="11605" y="2830"/>
                  </a:cubicBezTo>
                  <a:cubicBezTo>
                    <a:pt x="12046" y="4154"/>
                    <a:pt x="12384" y="5608"/>
                    <a:pt x="13007" y="7217"/>
                  </a:cubicBezTo>
                  <a:cubicBezTo>
                    <a:pt x="13189" y="7710"/>
                    <a:pt x="13578" y="8463"/>
                    <a:pt x="13604" y="9424"/>
                  </a:cubicBezTo>
                  <a:cubicBezTo>
                    <a:pt x="13968" y="9865"/>
                    <a:pt x="14772" y="9839"/>
                    <a:pt x="15603" y="9813"/>
                  </a:cubicBezTo>
                  <a:cubicBezTo>
                    <a:pt x="15603" y="11163"/>
                    <a:pt x="16200" y="11890"/>
                    <a:pt x="16797" y="12617"/>
                  </a:cubicBezTo>
                  <a:cubicBezTo>
                    <a:pt x="17005" y="12435"/>
                    <a:pt x="17213" y="12228"/>
                    <a:pt x="17394" y="12020"/>
                  </a:cubicBezTo>
                  <a:cubicBezTo>
                    <a:pt x="17862" y="12150"/>
                    <a:pt x="17940" y="12695"/>
                    <a:pt x="18407" y="12825"/>
                  </a:cubicBezTo>
                  <a:cubicBezTo>
                    <a:pt x="18407" y="13214"/>
                    <a:pt x="17862" y="13084"/>
                    <a:pt x="17992" y="13629"/>
                  </a:cubicBezTo>
                  <a:cubicBezTo>
                    <a:pt x="18147" y="14019"/>
                    <a:pt x="18666" y="14512"/>
                    <a:pt x="18796" y="13837"/>
                  </a:cubicBezTo>
                  <a:cubicBezTo>
                    <a:pt x="19264" y="14252"/>
                    <a:pt x="18251" y="15680"/>
                    <a:pt x="17602" y="15031"/>
                  </a:cubicBezTo>
                  <a:cubicBezTo>
                    <a:pt x="17342" y="15706"/>
                    <a:pt x="16953" y="16251"/>
                    <a:pt x="16408" y="16641"/>
                  </a:cubicBezTo>
                  <a:cubicBezTo>
                    <a:pt x="16174" y="16589"/>
                    <a:pt x="16278" y="16225"/>
                    <a:pt x="15993" y="16225"/>
                  </a:cubicBezTo>
                  <a:cubicBezTo>
                    <a:pt x="15447" y="16277"/>
                    <a:pt x="15785" y="17056"/>
                    <a:pt x="15785" y="17030"/>
                  </a:cubicBezTo>
                  <a:cubicBezTo>
                    <a:pt x="15629" y="17368"/>
                    <a:pt x="14902" y="17134"/>
                    <a:pt x="15188" y="17835"/>
                  </a:cubicBezTo>
                  <a:cubicBezTo>
                    <a:pt x="14850" y="17653"/>
                    <a:pt x="14201" y="17757"/>
                    <a:pt x="13994" y="17420"/>
                  </a:cubicBezTo>
                  <a:cubicBezTo>
                    <a:pt x="13682" y="17965"/>
                    <a:pt x="13578" y="18484"/>
                    <a:pt x="13007" y="17835"/>
                  </a:cubicBezTo>
                  <a:lnTo>
                    <a:pt x="13007" y="19419"/>
                  </a:lnTo>
                  <a:cubicBezTo>
                    <a:pt x="11761" y="19808"/>
                    <a:pt x="12384" y="18302"/>
                    <a:pt x="11813" y="18017"/>
                  </a:cubicBezTo>
                  <a:cubicBezTo>
                    <a:pt x="11216" y="17653"/>
                    <a:pt x="11527" y="18614"/>
                    <a:pt x="11397" y="18822"/>
                  </a:cubicBezTo>
                  <a:cubicBezTo>
                    <a:pt x="11372" y="18873"/>
                    <a:pt x="11008" y="18770"/>
                    <a:pt x="11008" y="18822"/>
                  </a:cubicBezTo>
                  <a:cubicBezTo>
                    <a:pt x="10904" y="19159"/>
                    <a:pt x="11190" y="19445"/>
                    <a:pt x="11190" y="19834"/>
                  </a:cubicBezTo>
                  <a:cubicBezTo>
                    <a:pt x="11190" y="20535"/>
                    <a:pt x="10800" y="21210"/>
                    <a:pt x="11008" y="22015"/>
                  </a:cubicBezTo>
                  <a:cubicBezTo>
                    <a:pt x="10593" y="22430"/>
                    <a:pt x="9295" y="21911"/>
                    <a:pt x="9606" y="23027"/>
                  </a:cubicBezTo>
                  <a:cubicBezTo>
                    <a:pt x="9373" y="23676"/>
                    <a:pt x="9373" y="22482"/>
                    <a:pt x="9399" y="22222"/>
                  </a:cubicBezTo>
                  <a:cubicBezTo>
                    <a:pt x="8801" y="22482"/>
                    <a:pt x="8256" y="23469"/>
                    <a:pt x="7997" y="22430"/>
                  </a:cubicBezTo>
                  <a:cubicBezTo>
                    <a:pt x="7477" y="23053"/>
                    <a:pt x="8204" y="23676"/>
                    <a:pt x="7815" y="24429"/>
                  </a:cubicBezTo>
                  <a:cubicBezTo>
                    <a:pt x="7529" y="24559"/>
                    <a:pt x="7685" y="23858"/>
                    <a:pt x="7607" y="23832"/>
                  </a:cubicBezTo>
                  <a:cubicBezTo>
                    <a:pt x="7425" y="23806"/>
                    <a:pt x="6751" y="24247"/>
                    <a:pt x="6595" y="24844"/>
                  </a:cubicBezTo>
                  <a:cubicBezTo>
                    <a:pt x="6517" y="25182"/>
                    <a:pt x="6673" y="25701"/>
                    <a:pt x="6595" y="26039"/>
                  </a:cubicBezTo>
                  <a:cubicBezTo>
                    <a:pt x="6543" y="26376"/>
                    <a:pt x="6231" y="26506"/>
                    <a:pt x="6205" y="26636"/>
                  </a:cubicBezTo>
                  <a:cubicBezTo>
                    <a:pt x="6127" y="26973"/>
                    <a:pt x="6491" y="27051"/>
                    <a:pt x="6413" y="27441"/>
                  </a:cubicBezTo>
                  <a:cubicBezTo>
                    <a:pt x="6335" y="27726"/>
                    <a:pt x="5894" y="27960"/>
                    <a:pt x="5816" y="28245"/>
                  </a:cubicBezTo>
                  <a:cubicBezTo>
                    <a:pt x="5582" y="28946"/>
                    <a:pt x="5894" y="29647"/>
                    <a:pt x="5608" y="29829"/>
                  </a:cubicBezTo>
                  <a:cubicBezTo>
                    <a:pt x="5089" y="29881"/>
                    <a:pt x="4959" y="29543"/>
                    <a:pt x="5011" y="29024"/>
                  </a:cubicBezTo>
                  <a:cubicBezTo>
                    <a:pt x="4336" y="29050"/>
                    <a:pt x="4154" y="28557"/>
                    <a:pt x="3817" y="28245"/>
                  </a:cubicBezTo>
                  <a:cubicBezTo>
                    <a:pt x="3973" y="27051"/>
                    <a:pt x="3142" y="26039"/>
                    <a:pt x="2804" y="25026"/>
                  </a:cubicBezTo>
                  <a:cubicBezTo>
                    <a:pt x="2571" y="24325"/>
                    <a:pt x="2597" y="23806"/>
                    <a:pt x="2415" y="23027"/>
                  </a:cubicBezTo>
                  <a:cubicBezTo>
                    <a:pt x="2389" y="22975"/>
                    <a:pt x="2207" y="23027"/>
                    <a:pt x="2207" y="22820"/>
                  </a:cubicBezTo>
                  <a:cubicBezTo>
                    <a:pt x="2207" y="22742"/>
                    <a:pt x="2389" y="22534"/>
                    <a:pt x="2415" y="22638"/>
                  </a:cubicBezTo>
                  <a:cubicBezTo>
                    <a:pt x="2311" y="22378"/>
                    <a:pt x="1896" y="22222"/>
                    <a:pt x="1818" y="22041"/>
                  </a:cubicBezTo>
                  <a:cubicBezTo>
                    <a:pt x="1740" y="21859"/>
                    <a:pt x="1610" y="21262"/>
                    <a:pt x="1610" y="21236"/>
                  </a:cubicBezTo>
                  <a:cubicBezTo>
                    <a:pt x="1195" y="19704"/>
                    <a:pt x="754" y="17965"/>
                    <a:pt x="1" y="16433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158"/>
            <p:cNvSpPr/>
            <p:nvPr/>
          </p:nvSpPr>
          <p:spPr>
            <a:xfrm>
              <a:off x="1040300" y="784175"/>
              <a:ext cx="19500" cy="24700"/>
            </a:xfrm>
            <a:custGeom>
              <a:avLst/>
              <a:gdLst/>
              <a:ahLst/>
              <a:cxnLst/>
              <a:rect l="l" t="t" r="r" b="b"/>
              <a:pathLst>
                <a:path w="780" h="988" extrusionOk="0">
                  <a:moveTo>
                    <a:pt x="182" y="105"/>
                  </a:moveTo>
                  <a:cubicBezTo>
                    <a:pt x="624" y="1"/>
                    <a:pt x="468" y="468"/>
                    <a:pt x="779" y="494"/>
                  </a:cubicBezTo>
                  <a:cubicBezTo>
                    <a:pt x="701" y="987"/>
                    <a:pt x="0" y="520"/>
                    <a:pt x="182" y="105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158"/>
            <p:cNvSpPr/>
            <p:nvPr/>
          </p:nvSpPr>
          <p:spPr>
            <a:xfrm>
              <a:off x="1020175" y="811450"/>
              <a:ext cx="22100" cy="19500"/>
            </a:xfrm>
            <a:custGeom>
              <a:avLst/>
              <a:gdLst/>
              <a:ahLst/>
              <a:cxnLst/>
              <a:rect l="l" t="t" r="r" b="b"/>
              <a:pathLst>
                <a:path w="884" h="780" extrusionOk="0">
                  <a:moveTo>
                    <a:pt x="390" y="0"/>
                  </a:moveTo>
                  <a:cubicBezTo>
                    <a:pt x="883" y="78"/>
                    <a:pt x="416" y="779"/>
                    <a:pt x="1" y="597"/>
                  </a:cubicBezTo>
                  <a:cubicBezTo>
                    <a:pt x="53" y="338"/>
                    <a:pt x="338" y="286"/>
                    <a:pt x="390" y="0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158"/>
            <p:cNvSpPr/>
            <p:nvPr/>
          </p:nvSpPr>
          <p:spPr>
            <a:xfrm>
              <a:off x="818325" y="623875"/>
              <a:ext cx="850900" cy="634125"/>
            </a:xfrm>
            <a:custGeom>
              <a:avLst/>
              <a:gdLst/>
              <a:ahLst/>
              <a:cxnLst/>
              <a:rect l="l" t="t" r="r" b="b"/>
              <a:pathLst>
                <a:path w="34036" h="25365" extrusionOk="0">
                  <a:moveTo>
                    <a:pt x="676" y="15525"/>
                  </a:moveTo>
                  <a:cubicBezTo>
                    <a:pt x="806" y="14772"/>
                    <a:pt x="131" y="14331"/>
                    <a:pt x="1065" y="14305"/>
                  </a:cubicBezTo>
                  <a:cubicBezTo>
                    <a:pt x="936" y="14097"/>
                    <a:pt x="624" y="14097"/>
                    <a:pt x="676" y="13708"/>
                  </a:cubicBezTo>
                  <a:cubicBezTo>
                    <a:pt x="1221" y="13708"/>
                    <a:pt x="1065" y="14045"/>
                    <a:pt x="1481" y="13708"/>
                  </a:cubicBezTo>
                  <a:cubicBezTo>
                    <a:pt x="1870" y="13085"/>
                    <a:pt x="676" y="13085"/>
                    <a:pt x="1273" y="12903"/>
                  </a:cubicBezTo>
                  <a:cubicBezTo>
                    <a:pt x="1247" y="12540"/>
                    <a:pt x="520" y="13215"/>
                    <a:pt x="286" y="12721"/>
                  </a:cubicBezTo>
                  <a:cubicBezTo>
                    <a:pt x="235" y="11813"/>
                    <a:pt x="1377" y="12072"/>
                    <a:pt x="1870" y="11709"/>
                  </a:cubicBezTo>
                  <a:cubicBezTo>
                    <a:pt x="1273" y="11527"/>
                    <a:pt x="1065" y="10930"/>
                    <a:pt x="468" y="10722"/>
                  </a:cubicBezTo>
                  <a:cubicBezTo>
                    <a:pt x="806" y="9840"/>
                    <a:pt x="312" y="8879"/>
                    <a:pt x="468" y="7711"/>
                  </a:cubicBezTo>
                  <a:cubicBezTo>
                    <a:pt x="546" y="7244"/>
                    <a:pt x="780" y="6127"/>
                    <a:pt x="468" y="5323"/>
                  </a:cubicBezTo>
                  <a:cubicBezTo>
                    <a:pt x="390" y="5063"/>
                    <a:pt x="131" y="4985"/>
                    <a:pt x="79" y="4726"/>
                  </a:cubicBezTo>
                  <a:cubicBezTo>
                    <a:pt x="1" y="4232"/>
                    <a:pt x="27" y="3531"/>
                    <a:pt x="79" y="3116"/>
                  </a:cubicBezTo>
                  <a:cubicBezTo>
                    <a:pt x="79" y="3090"/>
                    <a:pt x="416" y="3376"/>
                    <a:pt x="468" y="3324"/>
                  </a:cubicBezTo>
                  <a:cubicBezTo>
                    <a:pt x="468" y="3324"/>
                    <a:pt x="261" y="2882"/>
                    <a:pt x="286" y="2727"/>
                  </a:cubicBezTo>
                  <a:cubicBezTo>
                    <a:pt x="338" y="2415"/>
                    <a:pt x="1247" y="2000"/>
                    <a:pt x="468" y="2129"/>
                  </a:cubicBezTo>
                  <a:cubicBezTo>
                    <a:pt x="520" y="1558"/>
                    <a:pt x="806" y="2285"/>
                    <a:pt x="1065" y="2519"/>
                  </a:cubicBezTo>
                  <a:cubicBezTo>
                    <a:pt x="1585" y="2986"/>
                    <a:pt x="2026" y="2960"/>
                    <a:pt x="1662" y="3713"/>
                  </a:cubicBezTo>
                  <a:cubicBezTo>
                    <a:pt x="1870" y="3583"/>
                    <a:pt x="1870" y="3246"/>
                    <a:pt x="2259" y="3324"/>
                  </a:cubicBezTo>
                  <a:cubicBezTo>
                    <a:pt x="2337" y="4154"/>
                    <a:pt x="3168" y="3973"/>
                    <a:pt x="4077" y="4310"/>
                  </a:cubicBezTo>
                  <a:cubicBezTo>
                    <a:pt x="4155" y="4362"/>
                    <a:pt x="4207" y="4674"/>
                    <a:pt x="4258" y="4726"/>
                  </a:cubicBezTo>
                  <a:cubicBezTo>
                    <a:pt x="4544" y="4855"/>
                    <a:pt x="5141" y="4751"/>
                    <a:pt x="5479" y="4933"/>
                  </a:cubicBezTo>
                  <a:cubicBezTo>
                    <a:pt x="5738" y="5063"/>
                    <a:pt x="5972" y="5582"/>
                    <a:pt x="6673" y="5115"/>
                  </a:cubicBezTo>
                  <a:cubicBezTo>
                    <a:pt x="6413" y="6024"/>
                    <a:pt x="7815" y="5764"/>
                    <a:pt x="7270" y="6335"/>
                  </a:cubicBezTo>
                  <a:lnTo>
                    <a:pt x="8075" y="6335"/>
                  </a:lnTo>
                  <a:lnTo>
                    <a:pt x="8075" y="7529"/>
                  </a:lnTo>
                  <a:cubicBezTo>
                    <a:pt x="7244" y="7088"/>
                    <a:pt x="7322" y="7945"/>
                    <a:pt x="6855" y="7529"/>
                  </a:cubicBezTo>
                  <a:cubicBezTo>
                    <a:pt x="6361" y="7581"/>
                    <a:pt x="7140" y="7867"/>
                    <a:pt x="6855" y="8334"/>
                  </a:cubicBezTo>
                  <a:cubicBezTo>
                    <a:pt x="6595" y="8516"/>
                    <a:pt x="5193" y="9295"/>
                    <a:pt x="5063" y="9736"/>
                  </a:cubicBezTo>
                  <a:cubicBezTo>
                    <a:pt x="4959" y="10073"/>
                    <a:pt x="5842" y="10229"/>
                    <a:pt x="5271" y="10515"/>
                  </a:cubicBezTo>
                  <a:cubicBezTo>
                    <a:pt x="5660" y="10255"/>
                    <a:pt x="6413" y="10333"/>
                    <a:pt x="6855" y="10125"/>
                  </a:cubicBezTo>
                  <a:cubicBezTo>
                    <a:pt x="6309" y="10541"/>
                    <a:pt x="6024" y="11268"/>
                    <a:pt x="5063" y="11320"/>
                  </a:cubicBezTo>
                  <a:cubicBezTo>
                    <a:pt x="5479" y="11579"/>
                    <a:pt x="5349" y="12384"/>
                    <a:pt x="5868" y="12514"/>
                  </a:cubicBezTo>
                  <a:cubicBezTo>
                    <a:pt x="6050" y="12384"/>
                    <a:pt x="6180" y="12150"/>
                    <a:pt x="6257" y="11917"/>
                  </a:cubicBezTo>
                  <a:cubicBezTo>
                    <a:pt x="6283" y="12228"/>
                    <a:pt x="6751" y="12280"/>
                    <a:pt x="6465" y="12721"/>
                  </a:cubicBezTo>
                  <a:cubicBezTo>
                    <a:pt x="7140" y="12436"/>
                    <a:pt x="7218" y="11839"/>
                    <a:pt x="7659" y="11527"/>
                  </a:cubicBezTo>
                  <a:cubicBezTo>
                    <a:pt x="7841" y="11397"/>
                    <a:pt x="7867" y="11735"/>
                    <a:pt x="7867" y="11735"/>
                  </a:cubicBezTo>
                  <a:cubicBezTo>
                    <a:pt x="8230" y="11683"/>
                    <a:pt x="8646" y="11060"/>
                    <a:pt x="9061" y="10930"/>
                  </a:cubicBezTo>
                  <a:cubicBezTo>
                    <a:pt x="8905" y="10541"/>
                    <a:pt x="9269" y="10099"/>
                    <a:pt x="9269" y="9736"/>
                  </a:cubicBezTo>
                  <a:cubicBezTo>
                    <a:pt x="9269" y="9554"/>
                    <a:pt x="9113" y="9009"/>
                    <a:pt x="9061" y="9113"/>
                  </a:cubicBezTo>
                  <a:cubicBezTo>
                    <a:pt x="9139" y="8853"/>
                    <a:pt x="9373" y="9087"/>
                    <a:pt x="9477" y="8931"/>
                  </a:cubicBezTo>
                  <a:cubicBezTo>
                    <a:pt x="9606" y="8749"/>
                    <a:pt x="9347" y="8308"/>
                    <a:pt x="9477" y="8126"/>
                  </a:cubicBezTo>
                  <a:cubicBezTo>
                    <a:pt x="9632" y="7841"/>
                    <a:pt x="10203" y="7763"/>
                    <a:pt x="10281" y="7322"/>
                  </a:cubicBezTo>
                  <a:cubicBezTo>
                    <a:pt x="10619" y="7503"/>
                    <a:pt x="11034" y="7763"/>
                    <a:pt x="10671" y="8126"/>
                  </a:cubicBezTo>
                  <a:cubicBezTo>
                    <a:pt x="11398" y="7737"/>
                    <a:pt x="10229" y="7166"/>
                    <a:pt x="10074" y="6335"/>
                  </a:cubicBezTo>
                  <a:cubicBezTo>
                    <a:pt x="9944" y="5738"/>
                    <a:pt x="10619" y="4985"/>
                    <a:pt x="9866" y="4518"/>
                  </a:cubicBezTo>
                  <a:cubicBezTo>
                    <a:pt x="10178" y="3999"/>
                    <a:pt x="10593" y="2986"/>
                    <a:pt x="10463" y="2129"/>
                  </a:cubicBezTo>
                  <a:cubicBezTo>
                    <a:pt x="10437" y="1844"/>
                    <a:pt x="10152" y="2078"/>
                    <a:pt x="10074" y="1922"/>
                  </a:cubicBezTo>
                  <a:cubicBezTo>
                    <a:pt x="10022" y="1844"/>
                    <a:pt x="10359" y="1299"/>
                    <a:pt x="10074" y="1714"/>
                  </a:cubicBezTo>
                  <a:cubicBezTo>
                    <a:pt x="9736" y="1584"/>
                    <a:pt x="9944" y="1273"/>
                    <a:pt x="10255" y="1325"/>
                  </a:cubicBezTo>
                  <a:cubicBezTo>
                    <a:pt x="10281" y="935"/>
                    <a:pt x="9788" y="1273"/>
                    <a:pt x="9866" y="1325"/>
                  </a:cubicBezTo>
                  <a:cubicBezTo>
                    <a:pt x="9373" y="1091"/>
                    <a:pt x="10100" y="494"/>
                    <a:pt x="9658" y="909"/>
                  </a:cubicBezTo>
                  <a:cubicBezTo>
                    <a:pt x="9347" y="1"/>
                    <a:pt x="10178" y="702"/>
                    <a:pt x="10463" y="728"/>
                  </a:cubicBezTo>
                  <a:cubicBezTo>
                    <a:pt x="11060" y="779"/>
                    <a:pt x="12151" y="935"/>
                    <a:pt x="12851" y="1117"/>
                  </a:cubicBezTo>
                  <a:cubicBezTo>
                    <a:pt x="13578" y="1325"/>
                    <a:pt x="14279" y="1766"/>
                    <a:pt x="14850" y="1922"/>
                  </a:cubicBezTo>
                  <a:cubicBezTo>
                    <a:pt x="15162" y="2000"/>
                    <a:pt x="15551" y="1844"/>
                    <a:pt x="15863" y="1922"/>
                  </a:cubicBezTo>
                  <a:cubicBezTo>
                    <a:pt x="16512" y="2052"/>
                    <a:pt x="17031" y="2623"/>
                    <a:pt x="17447" y="2727"/>
                  </a:cubicBezTo>
                  <a:cubicBezTo>
                    <a:pt x="17576" y="2753"/>
                    <a:pt x="17940" y="2467"/>
                    <a:pt x="18251" y="2519"/>
                  </a:cubicBezTo>
                  <a:cubicBezTo>
                    <a:pt x="18719" y="2571"/>
                    <a:pt x="19186" y="2986"/>
                    <a:pt x="19653" y="3116"/>
                  </a:cubicBezTo>
                  <a:cubicBezTo>
                    <a:pt x="19965" y="3194"/>
                    <a:pt x="20328" y="3038"/>
                    <a:pt x="20640" y="3116"/>
                  </a:cubicBezTo>
                  <a:cubicBezTo>
                    <a:pt x="21081" y="3220"/>
                    <a:pt x="21600" y="3635"/>
                    <a:pt x="22042" y="3713"/>
                  </a:cubicBezTo>
                  <a:cubicBezTo>
                    <a:pt x="23262" y="3921"/>
                    <a:pt x="24300" y="4258"/>
                    <a:pt x="25442" y="4518"/>
                  </a:cubicBezTo>
                  <a:cubicBezTo>
                    <a:pt x="26663" y="4803"/>
                    <a:pt x="27831" y="4855"/>
                    <a:pt x="29051" y="5115"/>
                  </a:cubicBezTo>
                  <a:cubicBezTo>
                    <a:pt x="29285" y="5167"/>
                    <a:pt x="29622" y="5478"/>
                    <a:pt x="29830" y="5504"/>
                  </a:cubicBezTo>
                  <a:cubicBezTo>
                    <a:pt x="31310" y="5842"/>
                    <a:pt x="32737" y="5816"/>
                    <a:pt x="34035" y="6309"/>
                  </a:cubicBezTo>
                  <a:cubicBezTo>
                    <a:pt x="33672" y="7010"/>
                    <a:pt x="33828" y="7477"/>
                    <a:pt x="33646" y="8516"/>
                  </a:cubicBezTo>
                  <a:cubicBezTo>
                    <a:pt x="33646" y="8490"/>
                    <a:pt x="33490" y="9217"/>
                    <a:pt x="33438" y="9321"/>
                  </a:cubicBezTo>
                  <a:cubicBezTo>
                    <a:pt x="33412" y="9372"/>
                    <a:pt x="33049" y="9476"/>
                    <a:pt x="33023" y="9528"/>
                  </a:cubicBezTo>
                  <a:cubicBezTo>
                    <a:pt x="32997" y="9632"/>
                    <a:pt x="33257" y="9996"/>
                    <a:pt x="33231" y="10307"/>
                  </a:cubicBezTo>
                  <a:cubicBezTo>
                    <a:pt x="33127" y="11397"/>
                    <a:pt x="32608" y="12254"/>
                    <a:pt x="32426" y="13708"/>
                  </a:cubicBezTo>
                  <a:cubicBezTo>
                    <a:pt x="32140" y="16096"/>
                    <a:pt x="31232" y="18640"/>
                    <a:pt x="30842" y="20717"/>
                  </a:cubicBezTo>
                  <a:cubicBezTo>
                    <a:pt x="30738" y="21288"/>
                    <a:pt x="30842" y="21730"/>
                    <a:pt x="30635" y="22327"/>
                  </a:cubicBezTo>
                  <a:cubicBezTo>
                    <a:pt x="30583" y="22483"/>
                    <a:pt x="30245" y="22950"/>
                    <a:pt x="30245" y="22924"/>
                  </a:cubicBezTo>
                  <a:cubicBezTo>
                    <a:pt x="30219" y="23132"/>
                    <a:pt x="30583" y="23287"/>
                    <a:pt x="30635" y="23521"/>
                  </a:cubicBezTo>
                  <a:cubicBezTo>
                    <a:pt x="30842" y="24274"/>
                    <a:pt x="30427" y="24637"/>
                    <a:pt x="30635" y="25105"/>
                  </a:cubicBezTo>
                  <a:cubicBezTo>
                    <a:pt x="29155" y="25364"/>
                    <a:pt x="27727" y="24637"/>
                    <a:pt x="26247" y="24326"/>
                  </a:cubicBezTo>
                  <a:cubicBezTo>
                    <a:pt x="25365" y="24118"/>
                    <a:pt x="24222" y="24196"/>
                    <a:pt x="23443" y="23910"/>
                  </a:cubicBezTo>
                  <a:cubicBezTo>
                    <a:pt x="23366" y="23885"/>
                    <a:pt x="23288" y="23521"/>
                    <a:pt x="23236" y="23521"/>
                  </a:cubicBezTo>
                  <a:cubicBezTo>
                    <a:pt x="23132" y="23495"/>
                    <a:pt x="22872" y="23729"/>
                    <a:pt x="22639" y="23703"/>
                  </a:cubicBezTo>
                  <a:cubicBezTo>
                    <a:pt x="22275" y="23703"/>
                    <a:pt x="21808" y="23339"/>
                    <a:pt x="21444" y="23313"/>
                  </a:cubicBezTo>
                  <a:cubicBezTo>
                    <a:pt x="20770" y="23236"/>
                    <a:pt x="20666" y="23417"/>
                    <a:pt x="20043" y="23313"/>
                  </a:cubicBezTo>
                  <a:cubicBezTo>
                    <a:pt x="19731" y="23261"/>
                    <a:pt x="18407" y="23132"/>
                    <a:pt x="18459" y="23106"/>
                  </a:cubicBezTo>
                  <a:cubicBezTo>
                    <a:pt x="18329" y="23132"/>
                    <a:pt x="18251" y="23521"/>
                    <a:pt x="18251" y="23521"/>
                  </a:cubicBezTo>
                  <a:cubicBezTo>
                    <a:pt x="17914" y="23521"/>
                    <a:pt x="17524" y="23287"/>
                    <a:pt x="17057" y="23313"/>
                  </a:cubicBezTo>
                  <a:cubicBezTo>
                    <a:pt x="16642" y="23339"/>
                    <a:pt x="14825" y="23807"/>
                    <a:pt x="14461" y="23703"/>
                  </a:cubicBezTo>
                  <a:cubicBezTo>
                    <a:pt x="14305" y="23677"/>
                    <a:pt x="14227" y="23132"/>
                    <a:pt x="13864" y="23313"/>
                  </a:cubicBezTo>
                  <a:cubicBezTo>
                    <a:pt x="14175" y="22924"/>
                    <a:pt x="13838" y="23054"/>
                    <a:pt x="13864" y="22509"/>
                  </a:cubicBezTo>
                  <a:cubicBezTo>
                    <a:pt x="13604" y="22561"/>
                    <a:pt x="13656" y="22924"/>
                    <a:pt x="13864" y="22924"/>
                  </a:cubicBezTo>
                  <a:cubicBezTo>
                    <a:pt x="13838" y="23313"/>
                    <a:pt x="13423" y="22924"/>
                    <a:pt x="13449" y="22924"/>
                  </a:cubicBezTo>
                  <a:cubicBezTo>
                    <a:pt x="13267" y="22950"/>
                    <a:pt x="13111" y="23313"/>
                    <a:pt x="13059" y="23313"/>
                  </a:cubicBezTo>
                  <a:cubicBezTo>
                    <a:pt x="12462" y="23417"/>
                    <a:pt x="11865" y="23261"/>
                    <a:pt x="11060" y="23313"/>
                  </a:cubicBezTo>
                  <a:cubicBezTo>
                    <a:pt x="11190" y="22768"/>
                    <a:pt x="10645" y="22924"/>
                    <a:pt x="10645" y="22509"/>
                  </a:cubicBezTo>
                  <a:cubicBezTo>
                    <a:pt x="9503" y="22561"/>
                    <a:pt x="9009" y="21886"/>
                    <a:pt x="8049" y="21912"/>
                  </a:cubicBezTo>
                  <a:cubicBezTo>
                    <a:pt x="7841" y="21937"/>
                    <a:pt x="7581" y="22275"/>
                    <a:pt x="7452" y="22327"/>
                  </a:cubicBezTo>
                  <a:cubicBezTo>
                    <a:pt x="7166" y="22405"/>
                    <a:pt x="7166" y="22119"/>
                    <a:pt x="7062" y="22119"/>
                  </a:cubicBezTo>
                  <a:cubicBezTo>
                    <a:pt x="6517" y="22093"/>
                    <a:pt x="6257" y="22561"/>
                    <a:pt x="6050" y="22509"/>
                  </a:cubicBezTo>
                  <a:cubicBezTo>
                    <a:pt x="5608" y="22457"/>
                    <a:pt x="4933" y="21652"/>
                    <a:pt x="4258" y="21522"/>
                  </a:cubicBezTo>
                  <a:cubicBezTo>
                    <a:pt x="4181" y="20276"/>
                    <a:pt x="4518" y="19523"/>
                    <a:pt x="4258" y="18511"/>
                  </a:cubicBezTo>
                  <a:cubicBezTo>
                    <a:pt x="4233" y="18407"/>
                    <a:pt x="4207" y="17991"/>
                    <a:pt x="4258" y="18121"/>
                  </a:cubicBezTo>
                  <a:cubicBezTo>
                    <a:pt x="4103" y="17810"/>
                    <a:pt x="4103" y="18147"/>
                    <a:pt x="4051" y="18121"/>
                  </a:cubicBezTo>
                  <a:cubicBezTo>
                    <a:pt x="3194" y="17680"/>
                    <a:pt x="3687" y="16797"/>
                    <a:pt x="2467" y="17316"/>
                  </a:cubicBezTo>
                  <a:cubicBezTo>
                    <a:pt x="2831" y="16901"/>
                    <a:pt x="2363" y="17057"/>
                    <a:pt x="2467" y="17109"/>
                  </a:cubicBezTo>
                  <a:cubicBezTo>
                    <a:pt x="2285" y="16979"/>
                    <a:pt x="2234" y="16434"/>
                    <a:pt x="1870" y="16330"/>
                  </a:cubicBezTo>
                  <a:cubicBezTo>
                    <a:pt x="1714" y="16278"/>
                    <a:pt x="1377" y="16408"/>
                    <a:pt x="1273" y="16330"/>
                  </a:cubicBezTo>
                  <a:cubicBezTo>
                    <a:pt x="1117" y="16200"/>
                    <a:pt x="1143" y="15707"/>
                    <a:pt x="650" y="15915"/>
                  </a:cubicBez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158"/>
            <p:cNvSpPr/>
            <p:nvPr/>
          </p:nvSpPr>
          <p:spPr>
            <a:xfrm>
              <a:off x="963725" y="840650"/>
              <a:ext cx="62325" cy="46100"/>
            </a:xfrm>
            <a:custGeom>
              <a:avLst/>
              <a:gdLst/>
              <a:ahLst/>
              <a:cxnLst/>
              <a:rect l="l" t="t" r="r" b="b"/>
              <a:pathLst>
                <a:path w="2493" h="1844" extrusionOk="0">
                  <a:moveTo>
                    <a:pt x="1662" y="234"/>
                  </a:moveTo>
                  <a:cubicBezTo>
                    <a:pt x="1532" y="753"/>
                    <a:pt x="1739" y="961"/>
                    <a:pt x="2259" y="831"/>
                  </a:cubicBezTo>
                  <a:cubicBezTo>
                    <a:pt x="2492" y="1688"/>
                    <a:pt x="1584" y="1376"/>
                    <a:pt x="1454" y="1844"/>
                  </a:cubicBezTo>
                  <a:cubicBezTo>
                    <a:pt x="1168" y="1454"/>
                    <a:pt x="909" y="1065"/>
                    <a:pt x="52" y="1247"/>
                  </a:cubicBezTo>
                  <a:cubicBezTo>
                    <a:pt x="0" y="468"/>
                    <a:pt x="1116" y="624"/>
                    <a:pt x="649" y="442"/>
                  </a:cubicBezTo>
                  <a:cubicBezTo>
                    <a:pt x="961" y="1"/>
                    <a:pt x="1220" y="650"/>
                    <a:pt x="1454" y="27"/>
                  </a:cubicBez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158"/>
            <p:cNvSpPr/>
            <p:nvPr/>
          </p:nvSpPr>
          <p:spPr>
            <a:xfrm>
              <a:off x="1649075" y="1981625"/>
              <a:ext cx="724325" cy="909950"/>
            </a:xfrm>
            <a:custGeom>
              <a:avLst/>
              <a:gdLst/>
              <a:ahLst/>
              <a:cxnLst/>
              <a:rect l="l" t="t" r="r" b="b"/>
              <a:pathLst>
                <a:path w="28973" h="36398" extrusionOk="0">
                  <a:moveTo>
                    <a:pt x="5790" y="1"/>
                  </a:moveTo>
                  <a:cubicBezTo>
                    <a:pt x="10515" y="753"/>
                    <a:pt x="15006" y="1714"/>
                    <a:pt x="19990" y="2207"/>
                  </a:cubicBezTo>
                  <a:cubicBezTo>
                    <a:pt x="19757" y="4570"/>
                    <a:pt x="19445" y="6854"/>
                    <a:pt x="18978" y="9009"/>
                  </a:cubicBezTo>
                  <a:cubicBezTo>
                    <a:pt x="22483" y="9243"/>
                    <a:pt x="25520" y="9943"/>
                    <a:pt x="28973" y="10203"/>
                  </a:cubicBezTo>
                  <a:cubicBezTo>
                    <a:pt x="27753" y="18848"/>
                    <a:pt x="26818" y="27778"/>
                    <a:pt x="25572" y="36397"/>
                  </a:cubicBezTo>
                  <a:cubicBezTo>
                    <a:pt x="16719" y="35463"/>
                    <a:pt x="8412" y="33983"/>
                    <a:pt x="1" y="32607"/>
                  </a:cubicBezTo>
                  <a:cubicBezTo>
                    <a:pt x="1974" y="21756"/>
                    <a:pt x="3947" y="10956"/>
                    <a:pt x="5790" y="1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158"/>
            <p:cNvSpPr/>
            <p:nvPr/>
          </p:nvSpPr>
          <p:spPr>
            <a:xfrm>
              <a:off x="6907425" y="1751875"/>
              <a:ext cx="57150" cy="114900"/>
            </a:xfrm>
            <a:custGeom>
              <a:avLst/>
              <a:gdLst/>
              <a:ahLst/>
              <a:cxnLst/>
              <a:rect l="l" t="t" r="r" b="b"/>
              <a:pathLst>
                <a:path w="2286" h="4596" extrusionOk="0">
                  <a:moveTo>
                    <a:pt x="1610" y="0"/>
                  </a:moveTo>
                  <a:cubicBezTo>
                    <a:pt x="2000" y="675"/>
                    <a:pt x="2078" y="1143"/>
                    <a:pt x="1818" y="1792"/>
                  </a:cubicBezTo>
                  <a:cubicBezTo>
                    <a:pt x="2155" y="2259"/>
                    <a:pt x="2285" y="2908"/>
                    <a:pt x="2207" y="3791"/>
                  </a:cubicBezTo>
                  <a:cubicBezTo>
                    <a:pt x="1766" y="4024"/>
                    <a:pt x="1325" y="4258"/>
                    <a:pt x="1013" y="4595"/>
                  </a:cubicBezTo>
                  <a:cubicBezTo>
                    <a:pt x="831" y="3635"/>
                    <a:pt x="338" y="1818"/>
                    <a:pt x="1" y="390"/>
                  </a:cubicBezTo>
                  <a:cubicBezTo>
                    <a:pt x="468" y="208"/>
                    <a:pt x="987" y="52"/>
                    <a:pt x="1610" y="0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158"/>
            <p:cNvSpPr/>
            <p:nvPr/>
          </p:nvSpPr>
          <p:spPr>
            <a:xfrm>
              <a:off x="573000" y="1035350"/>
              <a:ext cx="1046900" cy="870375"/>
            </a:xfrm>
            <a:custGeom>
              <a:avLst/>
              <a:gdLst/>
              <a:ahLst/>
              <a:cxnLst/>
              <a:rect l="l" t="t" r="r" b="b"/>
              <a:pathLst>
                <a:path w="41876" h="34815" extrusionOk="0">
                  <a:moveTo>
                    <a:pt x="494" y="26065"/>
                  </a:moveTo>
                  <a:cubicBezTo>
                    <a:pt x="1" y="24741"/>
                    <a:pt x="416" y="23002"/>
                    <a:pt x="1091" y="22249"/>
                  </a:cubicBezTo>
                  <a:cubicBezTo>
                    <a:pt x="182" y="20354"/>
                    <a:pt x="1974" y="19549"/>
                    <a:pt x="2104" y="18043"/>
                  </a:cubicBezTo>
                  <a:cubicBezTo>
                    <a:pt x="2545" y="18822"/>
                    <a:pt x="2908" y="16875"/>
                    <a:pt x="3090" y="18043"/>
                  </a:cubicBezTo>
                  <a:cubicBezTo>
                    <a:pt x="3843" y="17394"/>
                    <a:pt x="2908" y="17187"/>
                    <a:pt x="3298" y="16460"/>
                  </a:cubicBezTo>
                  <a:cubicBezTo>
                    <a:pt x="3765" y="16330"/>
                    <a:pt x="3635" y="15577"/>
                    <a:pt x="4492" y="15863"/>
                  </a:cubicBezTo>
                  <a:cubicBezTo>
                    <a:pt x="4648" y="15240"/>
                    <a:pt x="4154" y="15266"/>
                    <a:pt x="4310" y="14643"/>
                  </a:cubicBezTo>
                  <a:cubicBezTo>
                    <a:pt x="5141" y="13708"/>
                    <a:pt x="5063" y="11839"/>
                    <a:pt x="6102" y="11060"/>
                  </a:cubicBezTo>
                  <a:cubicBezTo>
                    <a:pt x="5894" y="8879"/>
                    <a:pt x="7841" y="7244"/>
                    <a:pt x="8101" y="4855"/>
                  </a:cubicBezTo>
                  <a:cubicBezTo>
                    <a:pt x="8386" y="4622"/>
                    <a:pt x="8594" y="4622"/>
                    <a:pt x="8905" y="4855"/>
                  </a:cubicBezTo>
                  <a:cubicBezTo>
                    <a:pt x="8853" y="4596"/>
                    <a:pt x="8516" y="4544"/>
                    <a:pt x="8490" y="4258"/>
                  </a:cubicBezTo>
                  <a:cubicBezTo>
                    <a:pt x="8490" y="3895"/>
                    <a:pt x="8801" y="3869"/>
                    <a:pt x="8905" y="3454"/>
                  </a:cubicBezTo>
                  <a:cubicBezTo>
                    <a:pt x="8983" y="3116"/>
                    <a:pt x="8827" y="2701"/>
                    <a:pt x="8905" y="2441"/>
                  </a:cubicBezTo>
                  <a:cubicBezTo>
                    <a:pt x="9087" y="1714"/>
                    <a:pt x="9502" y="1065"/>
                    <a:pt x="9502" y="260"/>
                  </a:cubicBezTo>
                  <a:cubicBezTo>
                    <a:pt x="10151" y="1"/>
                    <a:pt x="9632" y="909"/>
                    <a:pt x="10281" y="650"/>
                  </a:cubicBezTo>
                  <a:cubicBezTo>
                    <a:pt x="10800" y="79"/>
                    <a:pt x="11943" y="598"/>
                    <a:pt x="11891" y="1247"/>
                  </a:cubicBezTo>
                  <a:cubicBezTo>
                    <a:pt x="12877" y="1065"/>
                    <a:pt x="13241" y="1506"/>
                    <a:pt x="13682" y="1844"/>
                  </a:cubicBezTo>
                  <a:cubicBezTo>
                    <a:pt x="13552" y="2104"/>
                    <a:pt x="13864" y="2181"/>
                    <a:pt x="13890" y="2259"/>
                  </a:cubicBezTo>
                  <a:cubicBezTo>
                    <a:pt x="14279" y="4077"/>
                    <a:pt x="13059" y="4700"/>
                    <a:pt x="14487" y="5660"/>
                  </a:cubicBezTo>
                  <a:cubicBezTo>
                    <a:pt x="14720" y="5816"/>
                    <a:pt x="15032" y="5686"/>
                    <a:pt x="15292" y="5868"/>
                  </a:cubicBezTo>
                  <a:cubicBezTo>
                    <a:pt x="15473" y="5972"/>
                    <a:pt x="15395" y="6205"/>
                    <a:pt x="15681" y="6257"/>
                  </a:cubicBezTo>
                  <a:cubicBezTo>
                    <a:pt x="16070" y="6335"/>
                    <a:pt x="16719" y="6335"/>
                    <a:pt x="17083" y="6257"/>
                  </a:cubicBezTo>
                  <a:cubicBezTo>
                    <a:pt x="17498" y="6179"/>
                    <a:pt x="17628" y="5842"/>
                    <a:pt x="18095" y="5868"/>
                  </a:cubicBezTo>
                  <a:cubicBezTo>
                    <a:pt x="19238" y="5868"/>
                    <a:pt x="20146" y="6309"/>
                    <a:pt x="20873" y="7062"/>
                  </a:cubicBezTo>
                  <a:cubicBezTo>
                    <a:pt x="21652" y="7426"/>
                    <a:pt x="22457" y="6958"/>
                    <a:pt x="23288" y="7062"/>
                  </a:cubicBezTo>
                  <a:cubicBezTo>
                    <a:pt x="23651" y="7088"/>
                    <a:pt x="24066" y="7451"/>
                    <a:pt x="24482" y="7451"/>
                  </a:cubicBezTo>
                  <a:cubicBezTo>
                    <a:pt x="25884" y="7503"/>
                    <a:pt x="27286" y="7036"/>
                    <a:pt x="28661" y="7062"/>
                  </a:cubicBezTo>
                  <a:cubicBezTo>
                    <a:pt x="29155" y="7062"/>
                    <a:pt x="29804" y="7218"/>
                    <a:pt x="30271" y="7270"/>
                  </a:cubicBezTo>
                  <a:cubicBezTo>
                    <a:pt x="30764" y="7296"/>
                    <a:pt x="31232" y="7192"/>
                    <a:pt x="31673" y="7270"/>
                  </a:cubicBezTo>
                  <a:cubicBezTo>
                    <a:pt x="33101" y="7426"/>
                    <a:pt x="34503" y="7971"/>
                    <a:pt x="35853" y="8256"/>
                  </a:cubicBezTo>
                  <a:cubicBezTo>
                    <a:pt x="37306" y="8568"/>
                    <a:pt x="38682" y="8853"/>
                    <a:pt x="40266" y="9061"/>
                  </a:cubicBezTo>
                  <a:cubicBezTo>
                    <a:pt x="40500" y="9658"/>
                    <a:pt x="40759" y="10048"/>
                    <a:pt x="41045" y="10463"/>
                  </a:cubicBezTo>
                  <a:cubicBezTo>
                    <a:pt x="41356" y="10878"/>
                    <a:pt x="41849" y="11138"/>
                    <a:pt x="41849" y="11657"/>
                  </a:cubicBezTo>
                  <a:cubicBezTo>
                    <a:pt x="41875" y="12384"/>
                    <a:pt x="41045" y="13033"/>
                    <a:pt x="40448" y="13864"/>
                  </a:cubicBezTo>
                  <a:cubicBezTo>
                    <a:pt x="40214" y="14227"/>
                    <a:pt x="40084" y="14695"/>
                    <a:pt x="39851" y="15058"/>
                  </a:cubicBezTo>
                  <a:cubicBezTo>
                    <a:pt x="39617" y="15473"/>
                    <a:pt x="38890" y="15629"/>
                    <a:pt x="39253" y="16252"/>
                  </a:cubicBezTo>
                  <a:cubicBezTo>
                    <a:pt x="38137" y="17135"/>
                    <a:pt x="36839" y="17836"/>
                    <a:pt x="36865" y="19861"/>
                  </a:cubicBezTo>
                  <a:cubicBezTo>
                    <a:pt x="36839" y="20484"/>
                    <a:pt x="37670" y="20250"/>
                    <a:pt x="37877" y="20666"/>
                  </a:cubicBezTo>
                  <a:cubicBezTo>
                    <a:pt x="37748" y="21159"/>
                    <a:pt x="37826" y="21704"/>
                    <a:pt x="37618" y="22223"/>
                  </a:cubicBezTo>
                  <a:cubicBezTo>
                    <a:pt x="37410" y="22716"/>
                    <a:pt x="36943" y="23210"/>
                    <a:pt x="36813" y="23807"/>
                  </a:cubicBezTo>
                  <a:cubicBezTo>
                    <a:pt x="36424" y="25598"/>
                    <a:pt x="36190" y="27519"/>
                    <a:pt x="35827" y="29414"/>
                  </a:cubicBezTo>
                  <a:cubicBezTo>
                    <a:pt x="35437" y="31232"/>
                    <a:pt x="34918" y="33049"/>
                    <a:pt x="34606" y="34814"/>
                  </a:cubicBezTo>
                  <a:cubicBezTo>
                    <a:pt x="25157" y="33049"/>
                    <a:pt x="15889" y="30479"/>
                    <a:pt x="7088" y="28064"/>
                  </a:cubicBezTo>
                  <a:cubicBezTo>
                    <a:pt x="6828" y="27986"/>
                    <a:pt x="6621" y="27909"/>
                    <a:pt x="6491" y="27857"/>
                  </a:cubicBezTo>
                  <a:cubicBezTo>
                    <a:pt x="4492" y="27208"/>
                    <a:pt x="2363" y="27078"/>
                    <a:pt x="520" y="26065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158"/>
            <p:cNvSpPr/>
            <p:nvPr/>
          </p:nvSpPr>
          <p:spPr>
            <a:xfrm>
              <a:off x="5559425" y="2774075"/>
              <a:ext cx="1104000" cy="497825"/>
            </a:xfrm>
            <a:custGeom>
              <a:avLst/>
              <a:gdLst/>
              <a:ahLst/>
              <a:cxnLst/>
              <a:rect l="l" t="t" r="r" b="b"/>
              <a:pathLst>
                <a:path w="44160" h="19913" extrusionOk="0">
                  <a:moveTo>
                    <a:pt x="41745" y="11319"/>
                  </a:moveTo>
                  <a:cubicBezTo>
                    <a:pt x="41771" y="11657"/>
                    <a:pt x="41511" y="11735"/>
                    <a:pt x="41537" y="12098"/>
                  </a:cubicBezTo>
                  <a:cubicBezTo>
                    <a:pt x="41070" y="12202"/>
                    <a:pt x="41096" y="11735"/>
                    <a:pt x="40551" y="11917"/>
                  </a:cubicBezTo>
                  <a:cubicBezTo>
                    <a:pt x="40084" y="12514"/>
                    <a:pt x="39383" y="12877"/>
                    <a:pt x="38344" y="12903"/>
                  </a:cubicBezTo>
                  <a:cubicBezTo>
                    <a:pt x="37981" y="13215"/>
                    <a:pt x="37877" y="13760"/>
                    <a:pt x="37539" y="14097"/>
                  </a:cubicBezTo>
                  <a:cubicBezTo>
                    <a:pt x="37436" y="13890"/>
                    <a:pt x="37410" y="13448"/>
                    <a:pt x="36761" y="13318"/>
                  </a:cubicBezTo>
                  <a:cubicBezTo>
                    <a:pt x="37617" y="15162"/>
                    <a:pt x="35073" y="15525"/>
                    <a:pt x="35151" y="17706"/>
                  </a:cubicBezTo>
                  <a:cubicBezTo>
                    <a:pt x="34891" y="17628"/>
                    <a:pt x="34840" y="17368"/>
                    <a:pt x="34554" y="17316"/>
                  </a:cubicBezTo>
                  <a:cubicBezTo>
                    <a:pt x="34554" y="17965"/>
                    <a:pt x="34891" y="18303"/>
                    <a:pt x="34762" y="19108"/>
                  </a:cubicBezTo>
                  <a:cubicBezTo>
                    <a:pt x="33775" y="19393"/>
                    <a:pt x="32607" y="19497"/>
                    <a:pt x="31750" y="19912"/>
                  </a:cubicBezTo>
                  <a:cubicBezTo>
                    <a:pt x="31413" y="19757"/>
                    <a:pt x="31309" y="19367"/>
                    <a:pt x="30971" y="19108"/>
                  </a:cubicBezTo>
                  <a:cubicBezTo>
                    <a:pt x="30712" y="18952"/>
                    <a:pt x="30219" y="18900"/>
                    <a:pt x="29959" y="18718"/>
                  </a:cubicBezTo>
                  <a:cubicBezTo>
                    <a:pt x="29699" y="18511"/>
                    <a:pt x="29440" y="18121"/>
                    <a:pt x="29154" y="17913"/>
                  </a:cubicBezTo>
                  <a:cubicBezTo>
                    <a:pt x="28998" y="17810"/>
                    <a:pt x="28739" y="17836"/>
                    <a:pt x="28557" y="17706"/>
                  </a:cubicBezTo>
                  <a:cubicBezTo>
                    <a:pt x="28453" y="17628"/>
                    <a:pt x="28453" y="17368"/>
                    <a:pt x="28375" y="17316"/>
                  </a:cubicBezTo>
                  <a:cubicBezTo>
                    <a:pt x="28168" y="17161"/>
                    <a:pt x="27934" y="17238"/>
                    <a:pt x="27752" y="17109"/>
                  </a:cubicBezTo>
                  <a:cubicBezTo>
                    <a:pt x="27467" y="16875"/>
                    <a:pt x="26999" y="16408"/>
                    <a:pt x="26558" y="16096"/>
                  </a:cubicBezTo>
                  <a:cubicBezTo>
                    <a:pt x="25935" y="15655"/>
                    <a:pt x="25156" y="14980"/>
                    <a:pt x="24767" y="14902"/>
                  </a:cubicBezTo>
                  <a:cubicBezTo>
                    <a:pt x="24377" y="14824"/>
                    <a:pt x="23001" y="15162"/>
                    <a:pt x="22171" y="15291"/>
                  </a:cubicBezTo>
                  <a:cubicBezTo>
                    <a:pt x="21184" y="15473"/>
                    <a:pt x="20146" y="15733"/>
                    <a:pt x="18978" y="15914"/>
                  </a:cubicBezTo>
                  <a:cubicBezTo>
                    <a:pt x="18926" y="15162"/>
                    <a:pt x="18510" y="14772"/>
                    <a:pt x="18173" y="14305"/>
                  </a:cubicBezTo>
                  <a:cubicBezTo>
                    <a:pt x="16122" y="13812"/>
                    <a:pt x="14486" y="14279"/>
                    <a:pt x="12591" y="14513"/>
                  </a:cubicBezTo>
                  <a:cubicBezTo>
                    <a:pt x="11734" y="14590"/>
                    <a:pt x="10878" y="14487"/>
                    <a:pt x="10177" y="14694"/>
                  </a:cubicBezTo>
                  <a:cubicBezTo>
                    <a:pt x="9865" y="14798"/>
                    <a:pt x="9450" y="15162"/>
                    <a:pt x="9190" y="15291"/>
                  </a:cubicBezTo>
                  <a:cubicBezTo>
                    <a:pt x="8983" y="15421"/>
                    <a:pt x="8749" y="15343"/>
                    <a:pt x="8593" y="15499"/>
                  </a:cubicBezTo>
                  <a:cubicBezTo>
                    <a:pt x="8334" y="15733"/>
                    <a:pt x="8152" y="15863"/>
                    <a:pt x="7581" y="16096"/>
                  </a:cubicBezTo>
                  <a:cubicBezTo>
                    <a:pt x="7295" y="16226"/>
                    <a:pt x="7373" y="16122"/>
                    <a:pt x="7191" y="16304"/>
                  </a:cubicBezTo>
                  <a:cubicBezTo>
                    <a:pt x="6387" y="17057"/>
                    <a:pt x="3713" y="17031"/>
                    <a:pt x="1999" y="17316"/>
                  </a:cubicBezTo>
                  <a:cubicBezTo>
                    <a:pt x="1376" y="17420"/>
                    <a:pt x="675" y="17550"/>
                    <a:pt x="0" y="17706"/>
                  </a:cubicBezTo>
                  <a:lnTo>
                    <a:pt x="0" y="16096"/>
                  </a:lnTo>
                  <a:cubicBezTo>
                    <a:pt x="623" y="16200"/>
                    <a:pt x="779" y="15811"/>
                    <a:pt x="1194" y="15707"/>
                  </a:cubicBezTo>
                  <a:cubicBezTo>
                    <a:pt x="1065" y="15084"/>
                    <a:pt x="1532" y="15110"/>
                    <a:pt x="1402" y="14513"/>
                  </a:cubicBezTo>
                  <a:cubicBezTo>
                    <a:pt x="1921" y="13682"/>
                    <a:pt x="3038" y="13864"/>
                    <a:pt x="3998" y="13292"/>
                  </a:cubicBezTo>
                  <a:cubicBezTo>
                    <a:pt x="4414" y="13059"/>
                    <a:pt x="4699" y="12488"/>
                    <a:pt x="5192" y="12098"/>
                  </a:cubicBezTo>
                  <a:cubicBezTo>
                    <a:pt x="5452" y="11891"/>
                    <a:pt x="5556" y="11657"/>
                    <a:pt x="6205" y="11709"/>
                  </a:cubicBezTo>
                  <a:cubicBezTo>
                    <a:pt x="6568" y="10956"/>
                    <a:pt x="7113" y="10359"/>
                    <a:pt x="7581" y="9710"/>
                  </a:cubicBezTo>
                  <a:cubicBezTo>
                    <a:pt x="7996" y="9710"/>
                    <a:pt x="7840" y="10255"/>
                    <a:pt x="8386" y="10099"/>
                  </a:cubicBezTo>
                  <a:cubicBezTo>
                    <a:pt x="9086" y="9736"/>
                    <a:pt x="9476" y="8204"/>
                    <a:pt x="10592" y="8905"/>
                  </a:cubicBezTo>
                  <a:cubicBezTo>
                    <a:pt x="11293" y="8412"/>
                    <a:pt x="11137" y="7062"/>
                    <a:pt x="12176" y="6906"/>
                  </a:cubicBezTo>
                  <a:cubicBezTo>
                    <a:pt x="12202" y="6231"/>
                    <a:pt x="12513" y="5894"/>
                    <a:pt x="12383" y="5089"/>
                  </a:cubicBezTo>
                  <a:cubicBezTo>
                    <a:pt x="14668" y="5089"/>
                    <a:pt x="16459" y="4881"/>
                    <a:pt x="18770" y="4492"/>
                  </a:cubicBezTo>
                  <a:cubicBezTo>
                    <a:pt x="21392" y="4076"/>
                    <a:pt x="24611" y="3505"/>
                    <a:pt x="27752" y="2908"/>
                  </a:cubicBezTo>
                  <a:cubicBezTo>
                    <a:pt x="29206" y="2623"/>
                    <a:pt x="31231" y="2077"/>
                    <a:pt x="33152" y="1688"/>
                  </a:cubicBezTo>
                  <a:cubicBezTo>
                    <a:pt x="34398" y="1454"/>
                    <a:pt x="35644" y="1351"/>
                    <a:pt x="36761" y="1091"/>
                  </a:cubicBezTo>
                  <a:cubicBezTo>
                    <a:pt x="37825" y="857"/>
                    <a:pt x="38474" y="546"/>
                    <a:pt x="39746" y="286"/>
                  </a:cubicBezTo>
                  <a:cubicBezTo>
                    <a:pt x="41330" y="1"/>
                    <a:pt x="41849" y="234"/>
                    <a:pt x="42550" y="1688"/>
                  </a:cubicBezTo>
                  <a:cubicBezTo>
                    <a:pt x="42290" y="1636"/>
                    <a:pt x="42238" y="1351"/>
                    <a:pt x="41953" y="1299"/>
                  </a:cubicBezTo>
                  <a:cubicBezTo>
                    <a:pt x="41953" y="1636"/>
                    <a:pt x="42109" y="1818"/>
                    <a:pt x="42342" y="1896"/>
                  </a:cubicBezTo>
                  <a:cubicBezTo>
                    <a:pt x="41875" y="2441"/>
                    <a:pt x="41460" y="1091"/>
                    <a:pt x="40759" y="1688"/>
                  </a:cubicBezTo>
                  <a:cubicBezTo>
                    <a:pt x="40811" y="2155"/>
                    <a:pt x="41693" y="1818"/>
                    <a:pt x="41563" y="2493"/>
                  </a:cubicBezTo>
                  <a:cubicBezTo>
                    <a:pt x="41044" y="2623"/>
                    <a:pt x="40940" y="2545"/>
                    <a:pt x="40343" y="2882"/>
                  </a:cubicBezTo>
                  <a:cubicBezTo>
                    <a:pt x="40265" y="3142"/>
                    <a:pt x="40136" y="3479"/>
                    <a:pt x="39746" y="3895"/>
                  </a:cubicBezTo>
                  <a:cubicBezTo>
                    <a:pt x="39512" y="3713"/>
                    <a:pt x="39227" y="3635"/>
                    <a:pt x="38760" y="3687"/>
                  </a:cubicBezTo>
                  <a:cubicBezTo>
                    <a:pt x="38552" y="3246"/>
                    <a:pt x="38630" y="2493"/>
                    <a:pt x="38344" y="2103"/>
                  </a:cubicBezTo>
                  <a:cubicBezTo>
                    <a:pt x="37591" y="3064"/>
                    <a:pt x="38812" y="3765"/>
                    <a:pt x="38760" y="4699"/>
                  </a:cubicBezTo>
                  <a:cubicBezTo>
                    <a:pt x="39357" y="4777"/>
                    <a:pt x="39616" y="4622"/>
                    <a:pt x="39954" y="4284"/>
                  </a:cubicBezTo>
                  <a:cubicBezTo>
                    <a:pt x="40369" y="3895"/>
                    <a:pt x="40136" y="4492"/>
                    <a:pt x="40759" y="4284"/>
                  </a:cubicBezTo>
                  <a:cubicBezTo>
                    <a:pt x="41200" y="4154"/>
                    <a:pt x="41511" y="3817"/>
                    <a:pt x="42160" y="3687"/>
                  </a:cubicBezTo>
                  <a:cubicBezTo>
                    <a:pt x="42290" y="4206"/>
                    <a:pt x="42446" y="4622"/>
                    <a:pt x="41953" y="4907"/>
                  </a:cubicBezTo>
                  <a:cubicBezTo>
                    <a:pt x="42550" y="5193"/>
                    <a:pt x="41953" y="5400"/>
                    <a:pt x="42342" y="5894"/>
                  </a:cubicBezTo>
                  <a:cubicBezTo>
                    <a:pt x="43303" y="5790"/>
                    <a:pt x="42706" y="4440"/>
                    <a:pt x="42939" y="4102"/>
                  </a:cubicBezTo>
                  <a:cubicBezTo>
                    <a:pt x="43225" y="4102"/>
                    <a:pt x="43510" y="4128"/>
                    <a:pt x="43536" y="3895"/>
                  </a:cubicBezTo>
                  <a:cubicBezTo>
                    <a:pt x="44082" y="4154"/>
                    <a:pt x="44159" y="4881"/>
                    <a:pt x="44134" y="5686"/>
                  </a:cubicBezTo>
                  <a:lnTo>
                    <a:pt x="43536" y="5686"/>
                  </a:lnTo>
                  <a:cubicBezTo>
                    <a:pt x="43407" y="5972"/>
                    <a:pt x="43121" y="7088"/>
                    <a:pt x="42758" y="7685"/>
                  </a:cubicBezTo>
                  <a:cubicBezTo>
                    <a:pt x="42083" y="7633"/>
                    <a:pt x="41018" y="7970"/>
                    <a:pt x="41148" y="7088"/>
                  </a:cubicBezTo>
                  <a:cubicBezTo>
                    <a:pt x="40914" y="7140"/>
                    <a:pt x="40992" y="7451"/>
                    <a:pt x="40940" y="7685"/>
                  </a:cubicBezTo>
                  <a:cubicBezTo>
                    <a:pt x="40213" y="7659"/>
                    <a:pt x="40551" y="7036"/>
                    <a:pt x="40343" y="6906"/>
                  </a:cubicBezTo>
                  <a:cubicBezTo>
                    <a:pt x="39668" y="6802"/>
                    <a:pt x="40136" y="7867"/>
                    <a:pt x="39564" y="7893"/>
                  </a:cubicBezTo>
                  <a:cubicBezTo>
                    <a:pt x="38708" y="8022"/>
                    <a:pt x="38033" y="7321"/>
                    <a:pt x="37565" y="7685"/>
                  </a:cubicBezTo>
                  <a:cubicBezTo>
                    <a:pt x="38188" y="8464"/>
                    <a:pt x="39694" y="8360"/>
                    <a:pt x="40759" y="8697"/>
                  </a:cubicBezTo>
                  <a:cubicBezTo>
                    <a:pt x="40888" y="9243"/>
                    <a:pt x="40343" y="9087"/>
                    <a:pt x="40162" y="9294"/>
                  </a:cubicBezTo>
                  <a:cubicBezTo>
                    <a:pt x="39902" y="9944"/>
                    <a:pt x="40811" y="9450"/>
                    <a:pt x="40551" y="10099"/>
                  </a:cubicBezTo>
                  <a:cubicBezTo>
                    <a:pt x="40187" y="10281"/>
                    <a:pt x="39928" y="10541"/>
                    <a:pt x="39746" y="10904"/>
                  </a:cubicBezTo>
                  <a:cubicBezTo>
                    <a:pt x="39227" y="10644"/>
                    <a:pt x="38682" y="10359"/>
                    <a:pt x="38163" y="10099"/>
                  </a:cubicBezTo>
                  <a:cubicBezTo>
                    <a:pt x="37825" y="10437"/>
                    <a:pt x="38552" y="11138"/>
                    <a:pt x="39149" y="11293"/>
                  </a:cubicBezTo>
                  <a:cubicBezTo>
                    <a:pt x="39902" y="11501"/>
                    <a:pt x="40811" y="10670"/>
                    <a:pt x="41356" y="11086"/>
                  </a:cubicBezTo>
                  <a:cubicBezTo>
                    <a:pt x="41044" y="10489"/>
                    <a:pt x="41537" y="10463"/>
                    <a:pt x="41537" y="10904"/>
                  </a:cubicBez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158"/>
            <p:cNvSpPr/>
            <p:nvPr/>
          </p:nvSpPr>
          <p:spPr>
            <a:xfrm>
              <a:off x="5947525" y="1326125"/>
              <a:ext cx="782750" cy="704200"/>
            </a:xfrm>
            <a:custGeom>
              <a:avLst/>
              <a:gdLst/>
              <a:ahLst/>
              <a:cxnLst/>
              <a:rect l="l" t="t" r="r" b="b"/>
              <a:pathLst>
                <a:path w="31310" h="28168" extrusionOk="0">
                  <a:moveTo>
                    <a:pt x="31206" y="26376"/>
                  </a:moveTo>
                  <a:cubicBezTo>
                    <a:pt x="31309" y="26818"/>
                    <a:pt x="31024" y="27415"/>
                    <a:pt x="30557" y="27415"/>
                  </a:cubicBezTo>
                  <a:cubicBezTo>
                    <a:pt x="29726" y="28168"/>
                    <a:pt x="29648" y="25520"/>
                    <a:pt x="29622" y="26221"/>
                  </a:cubicBezTo>
                  <a:cubicBezTo>
                    <a:pt x="27519" y="25727"/>
                    <a:pt x="25754" y="24897"/>
                    <a:pt x="23833" y="24222"/>
                  </a:cubicBezTo>
                  <a:cubicBezTo>
                    <a:pt x="23314" y="23936"/>
                    <a:pt x="23391" y="22872"/>
                    <a:pt x="23028" y="22430"/>
                  </a:cubicBezTo>
                  <a:cubicBezTo>
                    <a:pt x="22768" y="22145"/>
                    <a:pt x="22483" y="22274"/>
                    <a:pt x="22015" y="22015"/>
                  </a:cubicBezTo>
                  <a:cubicBezTo>
                    <a:pt x="21730" y="21859"/>
                    <a:pt x="21548" y="21444"/>
                    <a:pt x="21418" y="21418"/>
                  </a:cubicBezTo>
                  <a:cubicBezTo>
                    <a:pt x="20977" y="21340"/>
                    <a:pt x="19783" y="21807"/>
                    <a:pt x="18822" y="22015"/>
                  </a:cubicBezTo>
                  <a:cubicBezTo>
                    <a:pt x="18018" y="22223"/>
                    <a:pt x="16979" y="22456"/>
                    <a:pt x="16226" y="22612"/>
                  </a:cubicBezTo>
                  <a:cubicBezTo>
                    <a:pt x="11423" y="23676"/>
                    <a:pt x="5141" y="25052"/>
                    <a:pt x="260" y="25623"/>
                  </a:cubicBezTo>
                  <a:cubicBezTo>
                    <a:pt x="494" y="25312"/>
                    <a:pt x="1" y="24974"/>
                    <a:pt x="53" y="24611"/>
                  </a:cubicBezTo>
                  <a:cubicBezTo>
                    <a:pt x="131" y="24040"/>
                    <a:pt x="572" y="23988"/>
                    <a:pt x="1039" y="23417"/>
                  </a:cubicBezTo>
                  <a:cubicBezTo>
                    <a:pt x="1377" y="23027"/>
                    <a:pt x="1584" y="22534"/>
                    <a:pt x="1844" y="22223"/>
                  </a:cubicBezTo>
                  <a:cubicBezTo>
                    <a:pt x="2155" y="21833"/>
                    <a:pt x="2571" y="21574"/>
                    <a:pt x="2856" y="21210"/>
                  </a:cubicBezTo>
                  <a:cubicBezTo>
                    <a:pt x="2986" y="21028"/>
                    <a:pt x="2908" y="20950"/>
                    <a:pt x="3038" y="20821"/>
                  </a:cubicBezTo>
                  <a:cubicBezTo>
                    <a:pt x="3142" y="20717"/>
                    <a:pt x="3454" y="20301"/>
                    <a:pt x="3635" y="20016"/>
                  </a:cubicBezTo>
                  <a:cubicBezTo>
                    <a:pt x="3739" y="19185"/>
                    <a:pt x="3064" y="19133"/>
                    <a:pt x="3246" y="18225"/>
                  </a:cubicBezTo>
                  <a:cubicBezTo>
                    <a:pt x="2882" y="17991"/>
                    <a:pt x="2337" y="17913"/>
                    <a:pt x="2233" y="17420"/>
                  </a:cubicBezTo>
                  <a:cubicBezTo>
                    <a:pt x="2078" y="16589"/>
                    <a:pt x="3350" y="16563"/>
                    <a:pt x="4051" y="16200"/>
                  </a:cubicBezTo>
                  <a:cubicBezTo>
                    <a:pt x="4648" y="15914"/>
                    <a:pt x="6335" y="15187"/>
                    <a:pt x="7841" y="15421"/>
                  </a:cubicBezTo>
                  <a:cubicBezTo>
                    <a:pt x="8308" y="15473"/>
                    <a:pt x="8594" y="15784"/>
                    <a:pt x="9035" y="15810"/>
                  </a:cubicBezTo>
                  <a:cubicBezTo>
                    <a:pt x="9944" y="15499"/>
                    <a:pt x="10619" y="15005"/>
                    <a:pt x="12021" y="15213"/>
                  </a:cubicBezTo>
                  <a:cubicBezTo>
                    <a:pt x="12747" y="14668"/>
                    <a:pt x="13319" y="13967"/>
                    <a:pt x="13838" y="13214"/>
                  </a:cubicBezTo>
                  <a:cubicBezTo>
                    <a:pt x="14149" y="12929"/>
                    <a:pt x="14617" y="12799"/>
                    <a:pt x="15032" y="12617"/>
                  </a:cubicBezTo>
                  <a:cubicBezTo>
                    <a:pt x="15110" y="11734"/>
                    <a:pt x="14902" y="11163"/>
                    <a:pt x="14643" y="10618"/>
                  </a:cubicBezTo>
                  <a:cubicBezTo>
                    <a:pt x="14591" y="9891"/>
                    <a:pt x="15240" y="9891"/>
                    <a:pt x="15240" y="9216"/>
                  </a:cubicBezTo>
                  <a:cubicBezTo>
                    <a:pt x="14409" y="9761"/>
                    <a:pt x="14695" y="8256"/>
                    <a:pt x="14020" y="9216"/>
                  </a:cubicBezTo>
                  <a:cubicBezTo>
                    <a:pt x="13604" y="8308"/>
                    <a:pt x="15318" y="7399"/>
                    <a:pt x="15837" y="6620"/>
                  </a:cubicBezTo>
                  <a:cubicBezTo>
                    <a:pt x="15655" y="5945"/>
                    <a:pt x="15993" y="5608"/>
                    <a:pt x="16226" y="5218"/>
                  </a:cubicBezTo>
                  <a:cubicBezTo>
                    <a:pt x="16408" y="4907"/>
                    <a:pt x="16590" y="4621"/>
                    <a:pt x="16823" y="4206"/>
                  </a:cubicBezTo>
                  <a:cubicBezTo>
                    <a:pt x="17550" y="2960"/>
                    <a:pt x="18744" y="1740"/>
                    <a:pt x="20224" y="1402"/>
                  </a:cubicBezTo>
                  <a:cubicBezTo>
                    <a:pt x="21938" y="1039"/>
                    <a:pt x="24274" y="753"/>
                    <a:pt x="25806" y="0"/>
                  </a:cubicBezTo>
                  <a:cubicBezTo>
                    <a:pt x="26273" y="286"/>
                    <a:pt x="25884" y="623"/>
                    <a:pt x="26013" y="1013"/>
                  </a:cubicBezTo>
                  <a:cubicBezTo>
                    <a:pt x="26091" y="1272"/>
                    <a:pt x="26351" y="1324"/>
                    <a:pt x="26403" y="1610"/>
                  </a:cubicBezTo>
                  <a:cubicBezTo>
                    <a:pt x="26481" y="1843"/>
                    <a:pt x="26325" y="2181"/>
                    <a:pt x="26403" y="2415"/>
                  </a:cubicBezTo>
                  <a:cubicBezTo>
                    <a:pt x="26662" y="3089"/>
                    <a:pt x="27208" y="3505"/>
                    <a:pt x="27208" y="4621"/>
                  </a:cubicBezTo>
                  <a:cubicBezTo>
                    <a:pt x="27208" y="5088"/>
                    <a:pt x="26948" y="5348"/>
                    <a:pt x="27026" y="5815"/>
                  </a:cubicBezTo>
                  <a:cubicBezTo>
                    <a:pt x="27182" y="6880"/>
                    <a:pt x="28064" y="7918"/>
                    <a:pt x="27805" y="9216"/>
                  </a:cubicBezTo>
                  <a:cubicBezTo>
                    <a:pt x="28324" y="9735"/>
                    <a:pt x="28090" y="8671"/>
                    <a:pt x="28610" y="9216"/>
                  </a:cubicBezTo>
                  <a:cubicBezTo>
                    <a:pt x="29155" y="10436"/>
                    <a:pt x="29362" y="11994"/>
                    <a:pt x="29622" y="13811"/>
                  </a:cubicBezTo>
                  <a:cubicBezTo>
                    <a:pt x="29648" y="14045"/>
                    <a:pt x="30063" y="14175"/>
                    <a:pt x="30011" y="14408"/>
                  </a:cubicBezTo>
                  <a:cubicBezTo>
                    <a:pt x="29804" y="15395"/>
                    <a:pt x="29648" y="17108"/>
                    <a:pt x="29804" y="18614"/>
                  </a:cubicBezTo>
                  <a:cubicBezTo>
                    <a:pt x="29856" y="18977"/>
                    <a:pt x="30115" y="19211"/>
                    <a:pt x="30219" y="19601"/>
                  </a:cubicBezTo>
                  <a:cubicBezTo>
                    <a:pt x="30453" y="20691"/>
                    <a:pt x="30479" y="22171"/>
                    <a:pt x="30816" y="23417"/>
                  </a:cubicBezTo>
                  <a:cubicBezTo>
                    <a:pt x="31180" y="24767"/>
                    <a:pt x="31283" y="24663"/>
                    <a:pt x="30401" y="25597"/>
                  </a:cubicBezTo>
                  <a:lnTo>
                    <a:pt x="31206" y="26350"/>
                  </a:ln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158"/>
            <p:cNvSpPr/>
            <p:nvPr/>
          </p:nvSpPr>
          <p:spPr>
            <a:xfrm>
              <a:off x="6860700" y="1922575"/>
              <a:ext cx="57150" cy="33125"/>
            </a:xfrm>
            <a:custGeom>
              <a:avLst/>
              <a:gdLst/>
              <a:ahLst/>
              <a:cxnLst/>
              <a:rect l="l" t="t" r="r" b="b"/>
              <a:pathLst>
                <a:path w="2286" h="1325" extrusionOk="0">
                  <a:moveTo>
                    <a:pt x="26" y="961"/>
                  </a:moveTo>
                  <a:cubicBezTo>
                    <a:pt x="1" y="779"/>
                    <a:pt x="676" y="519"/>
                    <a:pt x="676" y="519"/>
                  </a:cubicBezTo>
                  <a:cubicBezTo>
                    <a:pt x="1325" y="623"/>
                    <a:pt x="1299" y="0"/>
                    <a:pt x="2285" y="156"/>
                  </a:cubicBezTo>
                  <a:cubicBezTo>
                    <a:pt x="1740" y="441"/>
                    <a:pt x="1584" y="1220"/>
                    <a:pt x="883" y="1324"/>
                  </a:cubicBezTo>
                  <a:cubicBezTo>
                    <a:pt x="883" y="1324"/>
                    <a:pt x="52" y="1194"/>
                    <a:pt x="26" y="961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158"/>
            <p:cNvSpPr/>
            <p:nvPr/>
          </p:nvSpPr>
          <p:spPr>
            <a:xfrm>
              <a:off x="6696500" y="1936850"/>
              <a:ext cx="168775" cy="118800"/>
            </a:xfrm>
            <a:custGeom>
              <a:avLst/>
              <a:gdLst/>
              <a:ahLst/>
              <a:cxnLst/>
              <a:rect l="l" t="t" r="r" b="b"/>
              <a:pathLst>
                <a:path w="6751" h="4752" extrusionOk="0">
                  <a:moveTo>
                    <a:pt x="6750" y="987"/>
                  </a:moveTo>
                  <a:lnTo>
                    <a:pt x="6594" y="1194"/>
                  </a:lnTo>
                  <a:cubicBezTo>
                    <a:pt x="6646" y="1843"/>
                    <a:pt x="5997" y="1532"/>
                    <a:pt x="5452" y="1792"/>
                  </a:cubicBezTo>
                  <a:cubicBezTo>
                    <a:pt x="5348" y="1843"/>
                    <a:pt x="5322" y="2155"/>
                    <a:pt x="5245" y="2207"/>
                  </a:cubicBezTo>
                  <a:cubicBezTo>
                    <a:pt x="4959" y="2363"/>
                    <a:pt x="4544" y="2259"/>
                    <a:pt x="4258" y="2389"/>
                  </a:cubicBezTo>
                  <a:cubicBezTo>
                    <a:pt x="3998" y="2518"/>
                    <a:pt x="3843" y="2882"/>
                    <a:pt x="3661" y="2986"/>
                  </a:cubicBezTo>
                  <a:cubicBezTo>
                    <a:pt x="3090" y="3297"/>
                    <a:pt x="2493" y="3505"/>
                    <a:pt x="1844" y="3790"/>
                  </a:cubicBezTo>
                  <a:cubicBezTo>
                    <a:pt x="1298" y="4050"/>
                    <a:pt x="831" y="4751"/>
                    <a:pt x="52" y="4388"/>
                  </a:cubicBezTo>
                  <a:cubicBezTo>
                    <a:pt x="0" y="3090"/>
                    <a:pt x="1558" y="3349"/>
                    <a:pt x="1662" y="2207"/>
                  </a:cubicBezTo>
                  <a:cubicBezTo>
                    <a:pt x="2648" y="2129"/>
                    <a:pt x="3453" y="1869"/>
                    <a:pt x="3843" y="1194"/>
                  </a:cubicBezTo>
                  <a:cubicBezTo>
                    <a:pt x="4829" y="1246"/>
                    <a:pt x="5608" y="364"/>
                    <a:pt x="6205" y="0"/>
                  </a:cubicBezTo>
                  <a:cubicBezTo>
                    <a:pt x="6153" y="338"/>
                    <a:pt x="5167" y="1065"/>
                    <a:pt x="6101" y="883"/>
                  </a:cubicBezTo>
                  <a:lnTo>
                    <a:pt x="6750" y="987"/>
                  </a:ln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158"/>
            <p:cNvSpPr/>
            <p:nvPr/>
          </p:nvSpPr>
          <p:spPr>
            <a:xfrm>
              <a:off x="6697800" y="1591575"/>
              <a:ext cx="379700" cy="214850"/>
            </a:xfrm>
            <a:custGeom>
              <a:avLst/>
              <a:gdLst/>
              <a:ahLst/>
              <a:cxnLst/>
              <a:rect l="l" t="t" r="r" b="b"/>
              <a:pathLst>
                <a:path w="15188" h="8594" extrusionOk="0">
                  <a:moveTo>
                    <a:pt x="15187" y="7217"/>
                  </a:moveTo>
                  <a:cubicBezTo>
                    <a:pt x="15161" y="7710"/>
                    <a:pt x="14902" y="7970"/>
                    <a:pt x="14383" y="7996"/>
                  </a:cubicBezTo>
                  <a:cubicBezTo>
                    <a:pt x="14538" y="7399"/>
                    <a:pt x="14045" y="7425"/>
                    <a:pt x="14175" y="6802"/>
                  </a:cubicBezTo>
                  <a:cubicBezTo>
                    <a:pt x="13448" y="7191"/>
                    <a:pt x="13059" y="7944"/>
                    <a:pt x="12591" y="8593"/>
                  </a:cubicBezTo>
                  <a:cubicBezTo>
                    <a:pt x="11864" y="8593"/>
                    <a:pt x="11787" y="7944"/>
                    <a:pt x="11787" y="7217"/>
                  </a:cubicBezTo>
                  <a:cubicBezTo>
                    <a:pt x="11605" y="7347"/>
                    <a:pt x="11475" y="7581"/>
                    <a:pt x="11397" y="7814"/>
                  </a:cubicBezTo>
                  <a:cubicBezTo>
                    <a:pt x="10774" y="7477"/>
                    <a:pt x="10540" y="6802"/>
                    <a:pt x="10177" y="6205"/>
                  </a:cubicBezTo>
                  <a:cubicBezTo>
                    <a:pt x="6439" y="6542"/>
                    <a:pt x="3817" y="7970"/>
                    <a:pt x="0" y="8204"/>
                  </a:cubicBezTo>
                  <a:cubicBezTo>
                    <a:pt x="104" y="6438"/>
                    <a:pt x="234" y="5815"/>
                    <a:pt x="208" y="3816"/>
                  </a:cubicBezTo>
                  <a:cubicBezTo>
                    <a:pt x="2674" y="3297"/>
                    <a:pt x="6231" y="2570"/>
                    <a:pt x="8593" y="1999"/>
                  </a:cubicBezTo>
                  <a:cubicBezTo>
                    <a:pt x="9294" y="1843"/>
                    <a:pt x="10151" y="1090"/>
                    <a:pt x="10385" y="208"/>
                  </a:cubicBezTo>
                  <a:cubicBezTo>
                    <a:pt x="10618" y="234"/>
                    <a:pt x="10748" y="156"/>
                    <a:pt x="10800" y="0"/>
                  </a:cubicBezTo>
                  <a:cubicBezTo>
                    <a:pt x="11397" y="441"/>
                    <a:pt x="11501" y="1817"/>
                    <a:pt x="12591" y="1194"/>
                  </a:cubicBezTo>
                  <a:cubicBezTo>
                    <a:pt x="11838" y="1739"/>
                    <a:pt x="11397" y="2544"/>
                    <a:pt x="10982" y="3401"/>
                  </a:cubicBezTo>
                  <a:cubicBezTo>
                    <a:pt x="11034" y="3557"/>
                    <a:pt x="11189" y="3609"/>
                    <a:pt x="11189" y="3816"/>
                  </a:cubicBezTo>
                  <a:cubicBezTo>
                    <a:pt x="11527" y="4413"/>
                    <a:pt x="11916" y="4024"/>
                    <a:pt x="12591" y="3998"/>
                  </a:cubicBezTo>
                  <a:cubicBezTo>
                    <a:pt x="12851" y="4465"/>
                    <a:pt x="13578" y="4491"/>
                    <a:pt x="13396" y="5400"/>
                  </a:cubicBezTo>
                  <a:cubicBezTo>
                    <a:pt x="14305" y="5556"/>
                    <a:pt x="14253" y="6672"/>
                    <a:pt x="15187" y="6802"/>
                  </a:cubicBez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158"/>
            <p:cNvSpPr/>
            <p:nvPr/>
          </p:nvSpPr>
          <p:spPr>
            <a:xfrm>
              <a:off x="7074875" y="1734350"/>
              <a:ext cx="59725" cy="35725"/>
            </a:xfrm>
            <a:custGeom>
              <a:avLst/>
              <a:gdLst/>
              <a:ahLst/>
              <a:cxnLst/>
              <a:rect l="l" t="t" r="r" b="b"/>
              <a:pathLst>
                <a:path w="2389" h="1429" extrusionOk="0">
                  <a:moveTo>
                    <a:pt x="1" y="1299"/>
                  </a:moveTo>
                  <a:cubicBezTo>
                    <a:pt x="676" y="1428"/>
                    <a:pt x="1870" y="935"/>
                    <a:pt x="2389" y="260"/>
                  </a:cubicBezTo>
                  <a:lnTo>
                    <a:pt x="2051" y="0"/>
                  </a:lnTo>
                  <a:lnTo>
                    <a:pt x="1532" y="390"/>
                  </a:lnTo>
                  <a:lnTo>
                    <a:pt x="1454" y="675"/>
                  </a:lnTo>
                  <a:cubicBezTo>
                    <a:pt x="1454" y="675"/>
                    <a:pt x="676" y="987"/>
                    <a:pt x="390" y="857"/>
                  </a:cubicBezTo>
                  <a:cubicBezTo>
                    <a:pt x="130" y="727"/>
                    <a:pt x="104" y="1091"/>
                    <a:pt x="104" y="1091"/>
                  </a:cubicBezTo>
                  <a:lnTo>
                    <a:pt x="1" y="1299"/>
                  </a:ln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158"/>
            <p:cNvSpPr/>
            <p:nvPr/>
          </p:nvSpPr>
          <p:spPr>
            <a:xfrm>
              <a:off x="7057350" y="1808325"/>
              <a:ext cx="16250" cy="19500"/>
            </a:xfrm>
            <a:custGeom>
              <a:avLst/>
              <a:gdLst/>
              <a:ahLst/>
              <a:cxnLst/>
              <a:rect l="l" t="t" r="r" b="b"/>
              <a:pathLst>
                <a:path w="650" h="780" extrusionOk="0">
                  <a:moveTo>
                    <a:pt x="598" y="131"/>
                  </a:moveTo>
                  <a:cubicBezTo>
                    <a:pt x="650" y="572"/>
                    <a:pt x="442" y="780"/>
                    <a:pt x="1" y="728"/>
                  </a:cubicBezTo>
                  <a:cubicBezTo>
                    <a:pt x="208" y="546"/>
                    <a:pt x="79" y="1"/>
                    <a:pt x="598" y="131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158"/>
            <p:cNvSpPr/>
            <p:nvPr/>
          </p:nvSpPr>
          <p:spPr>
            <a:xfrm>
              <a:off x="6383025" y="2395700"/>
              <a:ext cx="20150" cy="33775"/>
            </a:xfrm>
            <a:custGeom>
              <a:avLst/>
              <a:gdLst/>
              <a:ahLst/>
              <a:cxnLst/>
              <a:rect l="l" t="t" r="r" b="b"/>
              <a:pathLst>
                <a:path w="806" h="1351" extrusionOk="0">
                  <a:moveTo>
                    <a:pt x="0" y="649"/>
                  </a:moveTo>
                  <a:cubicBezTo>
                    <a:pt x="805" y="1350"/>
                    <a:pt x="494" y="0"/>
                    <a:pt x="0" y="649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158"/>
            <p:cNvSpPr/>
            <p:nvPr/>
          </p:nvSpPr>
          <p:spPr>
            <a:xfrm>
              <a:off x="6059150" y="2251625"/>
              <a:ext cx="588700" cy="280400"/>
            </a:xfrm>
            <a:custGeom>
              <a:avLst/>
              <a:gdLst/>
              <a:ahLst/>
              <a:cxnLst/>
              <a:rect l="l" t="t" r="r" b="b"/>
              <a:pathLst>
                <a:path w="23548" h="11216" extrusionOk="0">
                  <a:moveTo>
                    <a:pt x="15551" y="7996"/>
                  </a:moveTo>
                  <a:cubicBezTo>
                    <a:pt x="15370" y="7996"/>
                    <a:pt x="15396" y="7762"/>
                    <a:pt x="15370" y="7607"/>
                  </a:cubicBezTo>
                  <a:cubicBezTo>
                    <a:pt x="14643" y="9268"/>
                    <a:pt x="16953" y="9606"/>
                    <a:pt x="17550" y="10618"/>
                  </a:cubicBezTo>
                  <a:cubicBezTo>
                    <a:pt x="17005" y="10748"/>
                    <a:pt x="15084" y="10540"/>
                    <a:pt x="14954" y="9606"/>
                  </a:cubicBezTo>
                  <a:cubicBezTo>
                    <a:pt x="14721" y="9632"/>
                    <a:pt x="14799" y="9969"/>
                    <a:pt x="14773" y="10203"/>
                  </a:cubicBezTo>
                  <a:cubicBezTo>
                    <a:pt x="14253" y="10047"/>
                    <a:pt x="14124" y="9502"/>
                    <a:pt x="13760" y="9190"/>
                  </a:cubicBezTo>
                  <a:cubicBezTo>
                    <a:pt x="13241" y="9138"/>
                    <a:pt x="13111" y="9476"/>
                    <a:pt x="13163" y="9995"/>
                  </a:cubicBezTo>
                  <a:cubicBezTo>
                    <a:pt x="12099" y="9009"/>
                    <a:pt x="13890" y="7762"/>
                    <a:pt x="13760" y="6412"/>
                  </a:cubicBezTo>
                  <a:cubicBezTo>
                    <a:pt x="13553" y="5686"/>
                    <a:pt x="12955" y="6283"/>
                    <a:pt x="12566" y="6205"/>
                  </a:cubicBezTo>
                  <a:cubicBezTo>
                    <a:pt x="12125" y="6127"/>
                    <a:pt x="11995" y="5737"/>
                    <a:pt x="11554" y="5608"/>
                  </a:cubicBezTo>
                  <a:cubicBezTo>
                    <a:pt x="11242" y="5504"/>
                    <a:pt x="10827" y="5893"/>
                    <a:pt x="10567" y="5608"/>
                  </a:cubicBezTo>
                  <a:cubicBezTo>
                    <a:pt x="10697" y="4595"/>
                    <a:pt x="10152" y="4284"/>
                    <a:pt x="9165" y="4388"/>
                  </a:cubicBezTo>
                  <a:cubicBezTo>
                    <a:pt x="8880" y="3816"/>
                    <a:pt x="8360" y="3713"/>
                    <a:pt x="8308" y="2908"/>
                  </a:cubicBezTo>
                  <a:cubicBezTo>
                    <a:pt x="8075" y="2726"/>
                    <a:pt x="7426" y="2622"/>
                    <a:pt x="7088" y="2596"/>
                  </a:cubicBezTo>
                  <a:cubicBezTo>
                    <a:pt x="6777" y="2570"/>
                    <a:pt x="6309" y="2389"/>
                    <a:pt x="6180" y="2674"/>
                  </a:cubicBezTo>
                  <a:cubicBezTo>
                    <a:pt x="6024" y="2934"/>
                    <a:pt x="5531" y="2856"/>
                    <a:pt x="5375" y="3064"/>
                  </a:cubicBezTo>
                  <a:cubicBezTo>
                    <a:pt x="5193" y="3271"/>
                    <a:pt x="4856" y="3972"/>
                    <a:pt x="4570" y="3894"/>
                  </a:cubicBezTo>
                  <a:cubicBezTo>
                    <a:pt x="4259" y="3842"/>
                    <a:pt x="3739" y="3479"/>
                    <a:pt x="3610" y="3505"/>
                  </a:cubicBezTo>
                  <a:cubicBezTo>
                    <a:pt x="3480" y="3531"/>
                    <a:pt x="3402" y="3609"/>
                    <a:pt x="3272" y="3894"/>
                  </a:cubicBezTo>
                  <a:cubicBezTo>
                    <a:pt x="3142" y="4206"/>
                    <a:pt x="2831" y="4699"/>
                    <a:pt x="2467" y="4725"/>
                  </a:cubicBezTo>
                  <a:cubicBezTo>
                    <a:pt x="2104" y="4777"/>
                    <a:pt x="1896" y="4881"/>
                    <a:pt x="1818" y="5088"/>
                  </a:cubicBezTo>
                  <a:cubicBezTo>
                    <a:pt x="1714" y="5322"/>
                    <a:pt x="1533" y="5763"/>
                    <a:pt x="1299" y="5971"/>
                  </a:cubicBezTo>
                  <a:cubicBezTo>
                    <a:pt x="1065" y="6179"/>
                    <a:pt x="702" y="6257"/>
                    <a:pt x="546" y="6724"/>
                  </a:cubicBezTo>
                  <a:lnTo>
                    <a:pt x="1" y="3661"/>
                  </a:lnTo>
                  <a:lnTo>
                    <a:pt x="8957" y="1999"/>
                  </a:lnTo>
                  <a:cubicBezTo>
                    <a:pt x="10204" y="1765"/>
                    <a:pt x="12229" y="1324"/>
                    <a:pt x="13760" y="1013"/>
                  </a:cubicBezTo>
                  <a:cubicBezTo>
                    <a:pt x="14799" y="779"/>
                    <a:pt x="16642" y="182"/>
                    <a:pt x="18148" y="0"/>
                  </a:cubicBezTo>
                  <a:cubicBezTo>
                    <a:pt x="17992" y="571"/>
                    <a:pt x="18433" y="519"/>
                    <a:pt x="18355" y="1013"/>
                  </a:cubicBezTo>
                  <a:lnTo>
                    <a:pt x="18381" y="1142"/>
                  </a:lnTo>
                  <a:cubicBezTo>
                    <a:pt x="19082" y="3401"/>
                    <a:pt x="19575" y="6049"/>
                    <a:pt x="20354" y="8204"/>
                  </a:cubicBezTo>
                  <a:cubicBezTo>
                    <a:pt x="21263" y="7996"/>
                    <a:pt x="22821" y="7217"/>
                    <a:pt x="23547" y="7996"/>
                  </a:cubicBezTo>
                  <a:cubicBezTo>
                    <a:pt x="23158" y="8749"/>
                    <a:pt x="22717" y="9424"/>
                    <a:pt x="22535" y="10410"/>
                  </a:cubicBezTo>
                  <a:cubicBezTo>
                    <a:pt x="21652" y="10514"/>
                    <a:pt x="21315" y="11163"/>
                    <a:pt x="20354" y="11215"/>
                  </a:cubicBezTo>
                  <a:cubicBezTo>
                    <a:pt x="20458" y="10904"/>
                    <a:pt x="20640" y="10696"/>
                    <a:pt x="20744" y="10410"/>
                  </a:cubicBezTo>
                  <a:cubicBezTo>
                    <a:pt x="20692" y="10229"/>
                    <a:pt x="19861" y="9865"/>
                    <a:pt x="19939" y="10203"/>
                  </a:cubicBezTo>
                  <a:cubicBezTo>
                    <a:pt x="19368" y="10281"/>
                    <a:pt x="20147" y="9709"/>
                    <a:pt x="20147" y="9606"/>
                  </a:cubicBezTo>
                  <a:cubicBezTo>
                    <a:pt x="20147" y="9372"/>
                    <a:pt x="19420" y="9164"/>
                    <a:pt x="19757" y="8593"/>
                  </a:cubicBezTo>
                  <a:cubicBezTo>
                    <a:pt x="19394" y="8489"/>
                    <a:pt x="19498" y="9112"/>
                    <a:pt x="19342" y="9190"/>
                  </a:cubicBezTo>
                  <a:cubicBezTo>
                    <a:pt x="19264" y="9242"/>
                    <a:pt x="18823" y="8411"/>
                    <a:pt x="18745" y="9398"/>
                  </a:cubicBezTo>
                  <a:cubicBezTo>
                    <a:pt x="18407" y="9216"/>
                    <a:pt x="18174" y="8931"/>
                    <a:pt x="17758" y="8801"/>
                  </a:cubicBezTo>
                  <a:cubicBezTo>
                    <a:pt x="17602" y="8204"/>
                    <a:pt x="18096" y="8204"/>
                    <a:pt x="17940" y="7607"/>
                  </a:cubicBezTo>
                  <a:cubicBezTo>
                    <a:pt x="18589" y="7814"/>
                    <a:pt x="18485" y="7711"/>
                    <a:pt x="18952" y="7399"/>
                  </a:cubicBezTo>
                  <a:cubicBezTo>
                    <a:pt x="18978" y="6958"/>
                    <a:pt x="18251" y="7321"/>
                    <a:pt x="17940" y="7191"/>
                  </a:cubicBezTo>
                  <a:cubicBezTo>
                    <a:pt x="17992" y="6594"/>
                    <a:pt x="17187" y="5971"/>
                    <a:pt x="17940" y="5815"/>
                  </a:cubicBezTo>
                  <a:cubicBezTo>
                    <a:pt x="17914" y="5426"/>
                    <a:pt x="17265" y="5686"/>
                    <a:pt x="17161" y="5400"/>
                  </a:cubicBezTo>
                  <a:cubicBezTo>
                    <a:pt x="17031" y="5114"/>
                    <a:pt x="17602" y="4725"/>
                    <a:pt x="17343" y="4206"/>
                  </a:cubicBezTo>
                  <a:cubicBezTo>
                    <a:pt x="17265" y="3998"/>
                    <a:pt x="16927" y="3946"/>
                    <a:pt x="16953" y="4206"/>
                  </a:cubicBezTo>
                  <a:cubicBezTo>
                    <a:pt x="16824" y="2960"/>
                    <a:pt x="16772" y="2596"/>
                    <a:pt x="18355" y="2207"/>
                  </a:cubicBezTo>
                  <a:cubicBezTo>
                    <a:pt x="17732" y="1921"/>
                    <a:pt x="17602" y="1791"/>
                    <a:pt x="17992" y="1194"/>
                  </a:cubicBezTo>
                  <a:lnTo>
                    <a:pt x="17940" y="987"/>
                  </a:lnTo>
                  <a:cubicBezTo>
                    <a:pt x="17654" y="675"/>
                    <a:pt x="17187" y="1065"/>
                    <a:pt x="16746" y="1194"/>
                  </a:cubicBezTo>
                  <a:cubicBezTo>
                    <a:pt x="16668" y="1688"/>
                    <a:pt x="17109" y="1636"/>
                    <a:pt x="16953" y="2207"/>
                  </a:cubicBezTo>
                  <a:cubicBezTo>
                    <a:pt x="16616" y="2259"/>
                    <a:pt x="16564" y="2051"/>
                    <a:pt x="16564" y="1791"/>
                  </a:cubicBezTo>
                  <a:cubicBezTo>
                    <a:pt x="15967" y="2181"/>
                    <a:pt x="16226" y="2648"/>
                    <a:pt x="15551" y="2596"/>
                  </a:cubicBezTo>
                  <a:cubicBezTo>
                    <a:pt x="15526" y="3141"/>
                    <a:pt x="15889" y="2986"/>
                    <a:pt x="15551" y="3401"/>
                  </a:cubicBezTo>
                  <a:cubicBezTo>
                    <a:pt x="15396" y="3297"/>
                    <a:pt x="15240" y="3193"/>
                    <a:pt x="14954" y="3193"/>
                  </a:cubicBezTo>
                  <a:cubicBezTo>
                    <a:pt x="15188" y="3453"/>
                    <a:pt x="15136" y="3609"/>
                    <a:pt x="14747" y="3609"/>
                  </a:cubicBezTo>
                  <a:cubicBezTo>
                    <a:pt x="14669" y="4232"/>
                    <a:pt x="15266" y="4154"/>
                    <a:pt x="15551" y="4388"/>
                  </a:cubicBezTo>
                  <a:cubicBezTo>
                    <a:pt x="15188" y="5582"/>
                    <a:pt x="15863" y="6698"/>
                    <a:pt x="15941" y="7996"/>
                  </a:cubicBez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158"/>
            <p:cNvSpPr/>
            <p:nvPr/>
          </p:nvSpPr>
          <p:spPr>
            <a:xfrm>
              <a:off x="4269825" y="3639875"/>
              <a:ext cx="736000" cy="632150"/>
            </a:xfrm>
            <a:custGeom>
              <a:avLst/>
              <a:gdLst/>
              <a:ahLst/>
              <a:cxnLst/>
              <a:rect l="l" t="t" r="r" b="b"/>
              <a:pathLst>
                <a:path w="29440" h="25286" extrusionOk="0">
                  <a:moveTo>
                    <a:pt x="15836" y="286"/>
                  </a:moveTo>
                  <a:cubicBezTo>
                    <a:pt x="16304" y="312"/>
                    <a:pt x="15784" y="727"/>
                    <a:pt x="15836" y="1091"/>
                  </a:cubicBezTo>
                  <a:cubicBezTo>
                    <a:pt x="15862" y="1350"/>
                    <a:pt x="16226" y="1662"/>
                    <a:pt x="16226" y="1688"/>
                  </a:cubicBezTo>
                  <a:cubicBezTo>
                    <a:pt x="16226" y="1921"/>
                    <a:pt x="15758" y="2025"/>
                    <a:pt x="15836" y="2285"/>
                  </a:cubicBezTo>
                  <a:cubicBezTo>
                    <a:pt x="15888" y="2518"/>
                    <a:pt x="16174" y="2544"/>
                    <a:pt x="16226" y="2674"/>
                  </a:cubicBezTo>
                  <a:cubicBezTo>
                    <a:pt x="16304" y="2856"/>
                    <a:pt x="16148" y="3115"/>
                    <a:pt x="16226" y="3271"/>
                  </a:cubicBezTo>
                  <a:cubicBezTo>
                    <a:pt x="16407" y="3661"/>
                    <a:pt x="16745" y="3920"/>
                    <a:pt x="17030" y="4284"/>
                  </a:cubicBezTo>
                  <a:cubicBezTo>
                    <a:pt x="16875" y="4803"/>
                    <a:pt x="16122" y="4699"/>
                    <a:pt x="16018" y="5270"/>
                  </a:cubicBezTo>
                  <a:cubicBezTo>
                    <a:pt x="16174" y="5478"/>
                    <a:pt x="16381" y="5582"/>
                    <a:pt x="16615" y="5686"/>
                  </a:cubicBezTo>
                  <a:cubicBezTo>
                    <a:pt x="16563" y="5919"/>
                    <a:pt x="15499" y="6257"/>
                    <a:pt x="16433" y="6283"/>
                  </a:cubicBezTo>
                  <a:cubicBezTo>
                    <a:pt x="16044" y="6828"/>
                    <a:pt x="15577" y="7295"/>
                    <a:pt x="15031" y="7685"/>
                  </a:cubicBezTo>
                  <a:cubicBezTo>
                    <a:pt x="15395" y="8463"/>
                    <a:pt x="14175" y="9320"/>
                    <a:pt x="14227" y="9684"/>
                  </a:cubicBezTo>
                  <a:cubicBezTo>
                    <a:pt x="14253" y="10021"/>
                    <a:pt x="14460" y="10125"/>
                    <a:pt x="14434" y="10488"/>
                  </a:cubicBezTo>
                  <a:cubicBezTo>
                    <a:pt x="14434" y="10514"/>
                    <a:pt x="14045" y="10462"/>
                    <a:pt x="14019" y="10488"/>
                  </a:cubicBezTo>
                  <a:cubicBezTo>
                    <a:pt x="13837" y="10670"/>
                    <a:pt x="14382" y="11033"/>
                    <a:pt x="14227" y="11293"/>
                  </a:cubicBezTo>
                  <a:cubicBezTo>
                    <a:pt x="14071" y="11397"/>
                    <a:pt x="13889" y="11501"/>
                    <a:pt x="13630" y="11475"/>
                  </a:cubicBezTo>
                  <a:cubicBezTo>
                    <a:pt x="13837" y="12150"/>
                    <a:pt x="14227" y="13084"/>
                    <a:pt x="13630" y="13474"/>
                  </a:cubicBezTo>
                  <a:cubicBezTo>
                    <a:pt x="17238" y="13136"/>
                    <a:pt x="21054" y="13058"/>
                    <a:pt x="24611" y="12669"/>
                  </a:cubicBezTo>
                  <a:cubicBezTo>
                    <a:pt x="24325" y="13188"/>
                    <a:pt x="24325" y="13993"/>
                    <a:pt x="24014" y="14486"/>
                  </a:cubicBezTo>
                  <a:cubicBezTo>
                    <a:pt x="24403" y="15784"/>
                    <a:pt x="25208" y="16381"/>
                    <a:pt x="25805" y="17679"/>
                  </a:cubicBezTo>
                  <a:cubicBezTo>
                    <a:pt x="25572" y="18354"/>
                    <a:pt x="25208" y="17576"/>
                    <a:pt x="24819" y="17472"/>
                  </a:cubicBezTo>
                  <a:cubicBezTo>
                    <a:pt x="24507" y="17420"/>
                    <a:pt x="24092" y="17602"/>
                    <a:pt x="23806" y="17472"/>
                  </a:cubicBezTo>
                  <a:cubicBezTo>
                    <a:pt x="23573" y="17394"/>
                    <a:pt x="23105" y="16511"/>
                    <a:pt x="22430" y="16667"/>
                  </a:cubicBezTo>
                  <a:cubicBezTo>
                    <a:pt x="21677" y="17082"/>
                    <a:pt x="21184" y="17705"/>
                    <a:pt x="21028" y="18692"/>
                  </a:cubicBezTo>
                  <a:cubicBezTo>
                    <a:pt x="21963" y="19730"/>
                    <a:pt x="24351" y="18562"/>
                    <a:pt x="24819" y="18484"/>
                  </a:cubicBezTo>
                  <a:cubicBezTo>
                    <a:pt x="25520" y="18822"/>
                    <a:pt x="24325" y="18874"/>
                    <a:pt x="24403" y="19289"/>
                  </a:cubicBezTo>
                  <a:cubicBezTo>
                    <a:pt x="24689" y="19756"/>
                    <a:pt x="25312" y="19860"/>
                    <a:pt x="25805" y="20068"/>
                  </a:cubicBezTo>
                  <a:cubicBezTo>
                    <a:pt x="26376" y="19912"/>
                    <a:pt x="25935" y="18744"/>
                    <a:pt x="26818" y="18874"/>
                  </a:cubicBezTo>
                  <a:cubicBezTo>
                    <a:pt x="26584" y="19704"/>
                    <a:pt x="27233" y="19652"/>
                    <a:pt x="27207" y="20275"/>
                  </a:cubicBezTo>
                  <a:cubicBezTo>
                    <a:pt x="26298" y="20198"/>
                    <a:pt x="25857" y="20613"/>
                    <a:pt x="26221" y="21288"/>
                  </a:cubicBezTo>
                  <a:cubicBezTo>
                    <a:pt x="25260" y="21210"/>
                    <a:pt x="26039" y="21625"/>
                    <a:pt x="25416" y="21885"/>
                  </a:cubicBezTo>
                  <a:cubicBezTo>
                    <a:pt x="25182" y="22612"/>
                    <a:pt x="26247" y="22378"/>
                    <a:pt x="26610" y="22664"/>
                  </a:cubicBezTo>
                  <a:cubicBezTo>
                    <a:pt x="26740" y="22768"/>
                    <a:pt x="26662" y="23209"/>
                    <a:pt x="26818" y="23287"/>
                  </a:cubicBezTo>
                  <a:cubicBezTo>
                    <a:pt x="26896" y="23313"/>
                    <a:pt x="27181" y="22975"/>
                    <a:pt x="27415" y="23079"/>
                  </a:cubicBezTo>
                  <a:cubicBezTo>
                    <a:pt x="27519" y="23131"/>
                    <a:pt x="27856" y="23780"/>
                    <a:pt x="28609" y="23469"/>
                  </a:cubicBezTo>
                  <a:cubicBezTo>
                    <a:pt x="28998" y="23936"/>
                    <a:pt x="29440" y="24325"/>
                    <a:pt x="28998" y="25078"/>
                  </a:cubicBezTo>
                  <a:cubicBezTo>
                    <a:pt x="28531" y="24974"/>
                    <a:pt x="28271" y="24611"/>
                    <a:pt x="28012" y="24273"/>
                  </a:cubicBezTo>
                  <a:cubicBezTo>
                    <a:pt x="27804" y="24403"/>
                    <a:pt x="27804" y="24741"/>
                    <a:pt x="27415" y="24689"/>
                  </a:cubicBezTo>
                  <a:cubicBezTo>
                    <a:pt x="27441" y="24325"/>
                    <a:pt x="27155" y="24247"/>
                    <a:pt x="27207" y="23884"/>
                  </a:cubicBezTo>
                  <a:cubicBezTo>
                    <a:pt x="26584" y="24170"/>
                    <a:pt x="26298" y="23624"/>
                    <a:pt x="26013" y="23469"/>
                  </a:cubicBezTo>
                  <a:cubicBezTo>
                    <a:pt x="25857" y="23417"/>
                    <a:pt x="25546" y="23572"/>
                    <a:pt x="25416" y="23469"/>
                  </a:cubicBezTo>
                  <a:cubicBezTo>
                    <a:pt x="25312" y="23391"/>
                    <a:pt x="25338" y="22975"/>
                    <a:pt x="25208" y="22872"/>
                  </a:cubicBezTo>
                  <a:cubicBezTo>
                    <a:pt x="24897" y="22586"/>
                    <a:pt x="24611" y="22923"/>
                    <a:pt x="24014" y="22664"/>
                  </a:cubicBezTo>
                  <a:cubicBezTo>
                    <a:pt x="23624" y="22508"/>
                    <a:pt x="23261" y="21937"/>
                    <a:pt x="22612" y="22067"/>
                  </a:cubicBezTo>
                  <a:cubicBezTo>
                    <a:pt x="22378" y="23027"/>
                    <a:pt x="23365" y="22794"/>
                    <a:pt x="23624" y="23287"/>
                  </a:cubicBezTo>
                  <a:cubicBezTo>
                    <a:pt x="23936" y="23728"/>
                    <a:pt x="23235" y="23806"/>
                    <a:pt x="23209" y="23884"/>
                  </a:cubicBezTo>
                  <a:cubicBezTo>
                    <a:pt x="23131" y="24170"/>
                    <a:pt x="23884" y="24922"/>
                    <a:pt x="23001" y="25078"/>
                  </a:cubicBezTo>
                  <a:cubicBezTo>
                    <a:pt x="22352" y="25286"/>
                    <a:pt x="22716" y="24455"/>
                    <a:pt x="22612" y="24066"/>
                  </a:cubicBezTo>
                  <a:cubicBezTo>
                    <a:pt x="22404" y="23936"/>
                    <a:pt x="21781" y="24247"/>
                    <a:pt x="21600" y="24066"/>
                  </a:cubicBezTo>
                  <a:cubicBezTo>
                    <a:pt x="21418" y="23884"/>
                    <a:pt x="21755" y="23598"/>
                    <a:pt x="21002" y="23884"/>
                  </a:cubicBezTo>
                  <a:cubicBezTo>
                    <a:pt x="20483" y="24092"/>
                    <a:pt x="20172" y="24377"/>
                    <a:pt x="20016" y="25286"/>
                  </a:cubicBezTo>
                  <a:cubicBezTo>
                    <a:pt x="19445" y="25286"/>
                    <a:pt x="18251" y="24533"/>
                    <a:pt x="17809" y="24871"/>
                  </a:cubicBezTo>
                  <a:cubicBezTo>
                    <a:pt x="17654" y="23858"/>
                    <a:pt x="16563" y="23728"/>
                    <a:pt x="16823" y="22274"/>
                  </a:cubicBezTo>
                  <a:cubicBezTo>
                    <a:pt x="16381" y="22171"/>
                    <a:pt x="16433" y="22560"/>
                    <a:pt x="16407" y="22872"/>
                  </a:cubicBezTo>
                  <a:cubicBezTo>
                    <a:pt x="15784" y="22975"/>
                    <a:pt x="15706" y="22508"/>
                    <a:pt x="15031" y="22664"/>
                  </a:cubicBezTo>
                  <a:cubicBezTo>
                    <a:pt x="14876" y="21807"/>
                    <a:pt x="14356" y="21340"/>
                    <a:pt x="13214" y="21470"/>
                  </a:cubicBezTo>
                  <a:lnTo>
                    <a:pt x="13214" y="20873"/>
                  </a:lnTo>
                  <a:cubicBezTo>
                    <a:pt x="12487" y="21080"/>
                    <a:pt x="11994" y="21496"/>
                    <a:pt x="11215" y="21677"/>
                  </a:cubicBezTo>
                  <a:cubicBezTo>
                    <a:pt x="10670" y="21937"/>
                    <a:pt x="11864" y="22093"/>
                    <a:pt x="11631" y="22664"/>
                  </a:cubicBezTo>
                  <a:cubicBezTo>
                    <a:pt x="11215" y="22378"/>
                    <a:pt x="10982" y="23027"/>
                    <a:pt x="10618" y="23079"/>
                  </a:cubicBezTo>
                  <a:cubicBezTo>
                    <a:pt x="10307" y="23105"/>
                    <a:pt x="9528" y="22742"/>
                    <a:pt x="9035" y="22664"/>
                  </a:cubicBezTo>
                  <a:cubicBezTo>
                    <a:pt x="8074" y="22560"/>
                    <a:pt x="7607" y="22404"/>
                    <a:pt x="6620" y="22067"/>
                  </a:cubicBezTo>
                  <a:cubicBezTo>
                    <a:pt x="6075" y="21885"/>
                    <a:pt x="5738" y="21470"/>
                    <a:pt x="5037" y="21677"/>
                  </a:cubicBezTo>
                  <a:cubicBezTo>
                    <a:pt x="5452" y="20899"/>
                    <a:pt x="5063" y="20146"/>
                    <a:pt x="4621" y="19678"/>
                  </a:cubicBezTo>
                  <a:cubicBezTo>
                    <a:pt x="4543" y="20198"/>
                    <a:pt x="3946" y="21262"/>
                    <a:pt x="4232" y="21470"/>
                  </a:cubicBezTo>
                  <a:cubicBezTo>
                    <a:pt x="3816" y="22119"/>
                    <a:pt x="2389" y="21755"/>
                    <a:pt x="1636" y="22067"/>
                  </a:cubicBezTo>
                  <a:cubicBezTo>
                    <a:pt x="1350" y="21625"/>
                    <a:pt x="2077" y="21625"/>
                    <a:pt x="2233" y="21262"/>
                  </a:cubicBezTo>
                  <a:cubicBezTo>
                    <a:pt x="2363" y="21002"/>
                    <a:pt x="2155" y="20561"/>
                    <a:pt x="2233" y="20275"/>
                  </a:cubicBezTo>
                  <a:cubicBezTo>
                    <a:pt x="2285" y="20068"/>
                    <a:pt x="2596" y="19938"/>
                    <a:pt x="2622" y="19678"/>
                  </a:cubicBezTo>
                  <a:cubicBezTo>
                    <a:pt x="2700" y="19107"/>
                    <a:pt x="2259" y="18796"/>
                    <a:pt x="2233" y="18277"/>
                  </a:cubicBezTo>
                  <a:cubicBezTo>
                    <a:pt x="2207" y="17913"/>
                    <a:pt x="2337" y="17030"/>
                    <a:pt x="2441" y="16667"/>
                  </a:cubicBezTo>
                  <a:cubicBezTo>
                    <a:pt x="2544" y="16226"/>
                    <a:pt x="3115" y="15784"/>
                    <a:pt x="3219" y="15265"/>
                  </a:cubicBezTo>
                  <a:cubicBezTo>
                    <a:pt x="3427" y="14330"/>
                    <a:pt x="3349" y="12903"/>
                    <a:pt x="3219" y="12487"/>
                  </a:cubicBezTo>
                  <a:cubicBezTo>
                    <a:pt x="3141" y="12150"/>
                    <a:pt x="2570" y="11916"/>
                    <a:pt x="2441" y="11682"/>
                  </a:cubicBezTo>
                  <a:cubicBezTo>
                    <a:pt x="2207" y="11293"/>
                    <a:pt x="2337" y="10177"/>
                    <a:pt x="1636" y="10073"/>
                  </a:cubicBezTo>
                  <a:cubicBezTo>
                    <a:pt x="1843" y="8411"/>
                    <a:pt x="831" y="7944"/>
                    <a:pt x="234" y="7087"/>
                  </a:cubicBezTo>
                  <a:cubicBezTo>
                    <a:pt x="390" y="4725"/>
                    <a:pt x="0" y="2908"/>
                    <a:pt x="26" y="675"/>
                  </a:cubicBezTo>
                  <a:cubicBezTo>
                    <a:pt x="3739" y="623"/>
                    <a:pt x="7840" y="286"/>
                    <a:pt x="11631" y="78"/>
                  </a:cubicBezTo>
                  <a:cubicBezTo>
                    <a:pt x="12903" y="0"/>
                    <a:pt x="14227" y="0"/>
                    <a:pt x="15421" y="78"/>
                  </a:cubicBezTo>
                  <a:cubicBezTo>
                    <a:pt x="15083" y="831"/>
                    <a:pt x="15447" y="701"/>
                    <a:pt x="15810" y="286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158"/>
            <p:cNvSpPr/>
            <p:nvPr/>
          </p:nvSpPr>
          <p:spPr>
            <a:xfrm>
              <a:off x="4580700" y="4198675"/>
              <a:ext cx="30525" cy="29225"/>
            </a:xfrm>
            <a:custGeom>
              <a:avLst/>
              <a:gdLst/>
              <a:ahLst/>
              <a:cxnLst/>
              <a:rect l="l" t="t" r="r" b="b"/>
              <a:pathLst>
                <a:path w="1221" h="1169" extrusionOk="0">
                  <a:moveTo>
                    <a:pt x="1195" y="727"/>
                  </a:moveTo>
                  <a:cubicBezTo>
                    <a:pt x="779" y="1169"/>
                    <a:pt x="597" y="468"/>
                    <a:pt x="0" y="520"/>
                  </a:cubicBezTo>
                  <a:cubicBezTo>
                    <a:pt x="182" y="26"/>
                    <a:pt x="1221" y="0"/>
                    <a:pt x="1195" y="727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158"/>
            <p:cNvSpPr/>
            <p:nvPr/>
          </p:nvSpPr>
          <p:spPr>
            <a:xfrm>
              <a:off x="4678050" y="4242150"/>
              <a:ext cx="22100" cy="23400"/>
            </a:xfrm>
            <a:custGeom>
              <a:avLst/>
              <a:gdLst/>
              <a:ahLst/>
              <a:cxnLst/>
              <a:rect l="l" t="t" r="r" b="b"/>
              <a:pathLst>
                <a:path w="884" h="936" extrusionOk="0">
                  <a:moveTo>
                    <a:pt x="494" y="1"/>
                  </a:moveTo>
                  <a:cubicBezTo>
                    <a:pt x="701" y="53"/>
                    <a:pt x="624" y="390"/>
                    <a:pt x="883" y="390"/>
                  </a:cubicBezTo>
                  <a:cubicBezTo>
                    <a:pt x="727" y="935"/>
                    <a:pt x="1" y="234"/>
                    <a:pt x="494" y="1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158"/>
            <p:cNvSpPr/>
            <p:nvPr/>
          </p:nvSpPr>
          <p:spPr>
            <a:xfrm>
              <a:off x="2054725" y="4368075"/>
              <a:ext cx="61025" cy="55825"/>
            </a:xfrm>
            <a:custGeom>
              <a:avLst/>
              <a:gdLst/>
              <a:ahLst/>
              <a:cxnLst/>
              <a:rect l="l" t="t" r="r" b="b"/>
              <a:pathLst>
                <a:path w="2441" h="2233" extrusionOk="0">
                  <a:moveTo>
                    <a:pt x="2311" y="571"/>
                  </a:moveTo>
                  <a:cubicBezTo>
                    <a:pt x="2440" y="1402"/>
                    <a:pt x="2051" y="1688"/>
                    <a:pt x="1843" y="2181"/>
                  </a:cubicBezTo>
                  <a:cubicBezTo>
                    <a:pt x="961" y="2233"/>
                    <a:pt x="649" y="1688"/>
                    <a:pt x="0" y="1480"/>
                  </a:cubicBezTo>
                  <a:cubicBezTo>
                    <a:pt x="234" y="675"/>
                    <a:pt x="1454" y="0"/>
                    <a:pt x="2311" y="571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158"/>
            <p:cNvSpPr/>
            <p:nvPr/>
          </p:nvSpPr>
          <p:spPr>
            <a:xfrm>
              <a:off x="2268900" y="4457625"/>
              <a:ext cx="68825" cy="68175"/>
            </a:xfrm>
            <a:custGeom>
              <a:avLst/>
              <a:gdLst/>
              <a:ahLst/>
              <a:cxnLst/>
              <a:rect l="l" t="t" r="r" b="b"/>
              <a:pathLst>
                <a:path w="2753" h="2727" extrusionOk="0">
                  <a:moveTo>
                    <a:pt x="1610" y="208"/>
                  </a:moveTo>
                  <a:cubicBezTo>
                    <a:pt x="1662" y="1247"/>
                    <a:pt x="2752" y="1247"/>
                    <a:pt x="2752" y="2311"/>
                  </a:cubicBezTo>
                  <a:cubicBezTo>
                    <a:pt x="2285" y="2727"/>
                    <a:pt x="1714" y="1636"/>
                    <a:pt x="1376" y="1610"/>
                  </a:cubicBezTo>
                  <a:cubicBezTo>
                    <a:pt x="1272" y="1610"/>
                    <a:pt x="1039" y="2026"/>
                    <a:pt x="1142" y="2078"/>
                  </a:cubicBezTo>
                  <a:cubicBezTo>
                    <a:pt x="623" y="1818"/>
                    <a:pt x="260" y="1558"/>
                    <a:pt x="0" y="676"/>
                  </a:cubicBezTo>
                  <a:cubicBezTo>
                    <a:pt x="909" y="909"/>
                    <a:pt x="675" y="1"/>
                    <a:pt x="1610" y="208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158"/>
            <p:cNvSpPr/>
            <p:nvPr/>
          </p:nvSpPr>
          <p:spPr>
            <a:xfrm>
              <a:off x="2505775" y="4570550"/>
              <a:ext cx="63650" cy="42875"/>
            </a:xfrm>
            <a:custGeom>
              <a:avLst/>
              <a:gdLst/>
              <a:ahLst/>
              <a:cxnLst/>
              <a:rect l="l" t="t" r="r" b="b"/>
              <a:pathLst>
                <a:path w="2546" h="1715" extrusionOk="0">
                  <a:moveTo>
                    <a:pt x="1" y="105"/>
                  </a:moveTo>
                  <a:cubicBezTo>
                    <a:pt x="1325" y="1"/>
                    <a:pt x="2311" y="234"/>
                    <a:pt x="2545" y="1247"/>
                  </a:cubicBezTo>
                  <a:cubicBezTo>
                    <a:pt x="2000" y="1481"/>
                    <a:pt x="1403" y="1662"/>
                    <a:pt x="676" y="1714"/>
                  </a:cubicBezTo>
                  <a:cubicBezTo>
                    <a:pt x="494" y="1299"/>
                    <a:pt x="390" y="780"/>
                    <a:pt x="1" y="572"/>
                  </a:cubicBez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158"/>
            <p:cNvSpPr/>
            <p:nvPr/>
          </p:nvSpPr>
          <p:spPr>
            <a:xfrm>
              <a:off x="2436350" y="4564075"/>
              <a:ext cx="22075" cy="25975"/>
            </a:xfrm>
            <a:custGeom>
              <a:avLst/>
              <a:gdLst/>
              <a:ahLst/>
              <a:cxnLst/>
              <a:rect l="l" t="t" r="r" b="b"/>
              <a:pathLst>
                <a:path w="883" h="1039" extrusionOk="0">
                  <a:moveTo>
                    <a:pt x="0" y="597"/>
                  </a:moveTo>
                  <a:cubicBezTo>
                    <a:pt x="78" y="0"/>
                    <a:pt x="883" y="571"/>
                    <a:pt x="675" y="1039"/>
                  </a:cubicBezTo>
                  <a:cubicBezTo>
                    <a:pt x="389" y="961"/>
                    <a:pt x="312" y="649"/>
                    <a:pt x="0" y="597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158"/>
            <p:cNvSpPr/>
            <p:nvPr/>
          </p:nvSpPr>
          <p:spPr>
            <a:xfrm>
              <a:off x="2586275" y="4671150"/>
              <a:ext cx="156425" cy="186950"/>
            </a:xfrm>
            <a:custGeom>
              <a:avLst/>
              <a:gdLst/>
              <a:ahLst/>
              <a:cxnLst/>
              <a:rect l="l" t="t" r="r" b="b"/>
              <a:pathLst>
                <a:path w="6257" h="7478" extrusionOk="0">
                  <a:moveTo>
                    <a:pt x="701" y="1"/>
                  </a:moveTo>
                  <a:cubicBezTo>
                    <a:pt x="1376" y="338"/>
                    <a:pt x="2129" y="624"/>
                    <a:pt x="2778" y="935"/>
                  </a:cubicBezTo>
                  <a:cubicBezTo>
                    <a:pt x="3738" y="1403"/>
                    <a:pt x="4569" y="1662"/>
                    <a:pt x="5088" y="2545"/>
                  </a:cubicBezTo>
                  <a:cubicBezTo>
                    <a:pt x="5244" y="2830"/>
                    <a:pt x="5140" y="2830"/>
                    <a:pt x="5322" y="3012"/>
                  </a:cubicBezTo>
                  <a:cubicBezTo>
                    <a:pt x="5504" y="3220"/>
                    <a:pt x="5608" y="3531"/>
                    <a:pt x="5789" y="3713"/>
                  </a:cubicBezTo>
                  <a:cubicBezTo>
                    <a:pt x="5867" y="3791"/>
                    <a:pt x="6231" y="4154"/>
                    <a:pt x="6257" y="4648"/>
                  </a:cubicBezTo>
                  <a:cubicBezTo>
                    <a:pt x="5582" y="4492"/>
                    <a:pt x="5530" y="5375"/>
                    <a:pt x="4855" y="5556"/>
                  </a:cubicBezTo>
                  <a:cubicBezTo>
                    <a:pt x="4543" y="5660"/>
                    <a:pt x="3998" y="5401"/>
                    <a:pt x="3712" y="5556"/>
                  </a:cubicBezTo>
                  <a:cubicBezTo>
                    <a:pt x="2882" y="6024"/>
                    <a:pt x="2311" y="6543"/>
                    <a:pt x="2077" y="7426"/>
                  </a:cubicBezTo>
                  <a:cubicBezTo>
                    <a:pt x="1402" y="7477"/>
                    <a:pt x="1376" y="6906"/>
                    <a:pt x="701" y="6958"/>
                  </a:cubicBezTo>
                  <a:cubicBezTo>
                    <a:pt x="753" y="5427"/>
                    <a:pt x="597" y="4129"/>
                    <a:pt x="0" y="3246"/>
                  </a:cubicBezTo>
                  <a:cubicBezTo>
                    <a:pt x="208" y="2441"/>
                    <a:pt x="727" y="1974"/>
                    <a:pt x="1168" y="1403"/>
                  </a:cubicBezTo>
                  <a:cubicBezTo>
                    <a:pt x="1038" y="935"/>
                    <a:pt x="597" y="754"/>
                    <a:pt x="701" y="27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158"/>
            <p:cNvSpPr/>
            <p:nvPr/>
          </p:nvSpPr>
          <p:spPr>
            <a:xfrm>
              <a:off x="5189475" y="3855350"/>
              <a:ext cx="1188375" cy="906050"/>
            </a:xfrm>
            <a:custGeom>
              <a:avLst/>
              <a:gdLst/>
              <a:ahLst/>
              <a:cxnLst/>
              <a:rect l="l" t="t" r="r" b="b"/>
              <a:pathLst>
                <a:path w="47535" h="36242" extrusionOk="0">
                  <a:moveTo>
                    <a:pt x="29881" y="19055"/>
                  </a:moveTo>
                  <a:cubicBezTo>
                    <a:pt x="29700" y="17368"/>
                    <a:pt x="30556" y="15213"/>
                    <a:pt x="29778" y="13266"/>
                  </a:cubicBezTo>
                  <a:cubicBezTo>
                    <a:pt x="29051" y="12903"/>
                    <a:pt x="28921" y="11994"/>
                    <a:pt x="28376" y="11449"/>
                  </a:cubicBezTo>
                  <a:cubicBezTo>
                    <a:pt x="27882" y="11189"/>
                    <a:pt x="27415" y="11916"/>
                    <a:pt x="27389" y="11449"/>
                  </a:cubicBezTo>
                  <a:cubicBezTo>
                    <a:pt x="26325" y="11059"/>
                    <a:pt x="25987" y="9943"/>
                    <a:pt x="24793" y="9658"/>
                  </a:cubicBezTo>
                  <a:cubicBezTo>
                    <a:pt x="25131" y="8645"/>
                    <a:pt x="24144" y="8723"/>
                    <a:pt x="23573" y="8256"/>
                  </a:cubicBezTo>
                  <a:cubicBezTo>
                    <a:pt x="23261" y="7996"/>
                    <a:pt x="23287" y="7503"/>
                    <a:pt x="22976" y="7269"/>
                  </a:cubicBezTo>
                  <a:cubicBezTo>
                    <a:pt x="22846" y="7139"/>
                    <a:pt x="21366" y="6516"/>
                    <a:pt x="20977" y="6464"/>
                  </a:cubicBezTo>
                  <a:cubicBezTo>
                    <a:pt x="20562" y="6386"/>
                    <a:pt x="19757" y="6335"/>
                    <a:pt x="19393" y="6464"/>
                  </a:cubicBezTo>
                  <a:cubicBezTo>
                    <a:pt x="19134" y="6542"/>
                    <a:pt x="19082" y="6750"/>
                    <a:pt x="18796" y="7061"/>
                  </a:cubicBezTo>
                  <a:cubicBezTo>
                    <a:pt x="18822" y="7035"/>
                    <a:pt x="18173" y="7607"/>
                    <a:pt x="18199" y="7451"/>
                  </a:cubicBezTo>
                  <a:cubicBezTo>
                    <a:pt x="18173" y="7581"/>
                    <a:pt x="18666" y="7788"/>
                    <a:pt x="18796" y="7659"/>
                  </a:cubicBezTo>
                  <a:cubicBezTo>
                    <a:pt x="18485" y="7970"/>
                    <a:pt x="18173" y="7866"/>
                    <a:pt x="17784" y="8074"/>
                  </a:cubicBezTo>
                  <a:cubicBezTo>
                    <a:pt x="17187" y="8385"/>
                    <a:pt x="16875" y="8879"/>
                    <a:pt x="16590" y="9268"/>
                  </a:cubicBezTo>
                  <a:cubicBezTo>
                    <a:pt x="16304" y="9528"/>
                    <a:pt x="16148" y="8879"/>
                    <a:pt x="16200" y="8853"/>
                  </a:cubicBezTo>
                  <a:cubicBezTo>
                    <a:pt x="15811" y="8957"/>
                    <a:pt x="15785" y="9450"/>
                    <a:pt x="15395" y="9658"/>
                  </a:cubicBezTo>
                  <a:cubicBezTo>
                    <a:pt x="14850" y="9943"/>
                    <a:pt x="14279" y="9528"/>
                    <a:pt x="13993" y="10073"/>
                  </a:cubicBezTo>
                  <a:cubicBezTo>
                    <a:pt x="13682" y="9242"/>
                    <a:pt x="13422" y="8385"/>
                    <a:pt x="12410" y="8256"/>
                  </a:cubicBezTo>
                  <a:cubicBezTo>
                    <a:pt x="12592" y="7996"/>
                    <a:pt x="12721" y="8359"/>
                    <a:pt x="13007" y="7866"/>
                  </a:cubicBezTo>
                  <a:cubicBezTo>
                    <a:pt x="12514" y="7477"/>
                    <a:pt x="11968" y="7165"/>
                    <a:pt x="11190" y="7061"/>
                  </a:cubicBezTo>
                  <a:cubicBezTo>
                    <a:pt x="11449" y="6698"/>
                    <a:pt x="11813" y="6490"/>
                    <a:pt x="11994" y="6075"/>
                  </a:cubicBezTo>
                  <a:cubicBezTo>
                    <a:pt x="11968" y="5426"/>
                    <a:pt x="11371" y="6412"/>
                    <a:pt x="11190" y="6464"/>
                  </a:cubicBezTo>
                  <a:cubicBezTo>
                    <a:pt x="10852" y="6542"/>
                    <a:pt x="10177" y="5893"/>
                    <a:pt x="10203" y="6854"/>
                  </a:cubicBezTo>
                  <a:cubicBezTo>
                    <a:pt x="9528" y="6828"/>
                    <a:pt x="9243" y="6360"/>
                    <a:pt x="8412" y="6464"/>
                  </a:cubicBezTo>
                  <a:cubicBezTo>
                    <a:pt x="9450" y="5504"/>
                    <a:pt x="7399" y="5426"/>
                    <a:pt x="6802" y="5270"/>
                  </a:cubicBezTo>
                  <a:cubicBezTo>
                    <a:pt x="6283" y="6075"/>
                    <a:pt x="5011" y="6127"/>
                    <a:pt x="3999" y="6464"/>
                  </a:cubicBezTo>
                  <a:cubicBezTo>
                    <a:pt x="4025" y="6127"/>
                    <a:pt x="3687" y="5789"/>
                    <a:pt x="3609" y="5062"/>
                  </a:cubicBezTo>
                  <a:cubicBezTo>
                    <a:pt x="3012" y="4933"/>
                    <a:pt x="3427" y="5737"/>
                    <a:pt x="3220" y="5867"/>
                  </a:cubicBezTo>
                  <a:cubicBezTo>
                    <a:pt x="3142" y="5919"/>
                    <a:pt x="2960" y="5478"/>
                    <a:pt x="2804" y="5452"/>
                  </a:cubicBezTo>
                  <a:cubicBezTo>
                    <a:pt x="2389" y="5426"/>
                    <a:pt x="2649" y="6075"/>
                    <a:pt x="2207" y="6672"/>
                  </a:cubicBezTo>
                  <a:lnTo>
                    <a:pt x="1818" y="6672"/>
                  </a:lnTo>
                  <a:cubicBezTo>
                    <a:pt x="1662" y="6335"/>
                    <a:pt x="753" y="5737"/>
                    <a:pt x="1402" y="5270"/>
                  </a:cubicBezTo>
                  <a:cubicBezTo>
                    <a:pt x="1143" y="4517"/>
                    <a:pt x="53" y="4621"/>
                    <a:pt x="1" y="3661"/>
                  </a:cubicBezTo>
                  <a:cubicBezTo>
                    <a:pt x="286" y="2440"/>
                    <a:pt x="1584" y="2986"/>
                    <a:pt x="2415" y="2856"/>
                  </a:cubicBezTo>
                  <a:cubicBezTo>
                    <a:pt x="6075" y="2311"/>
                    <a:pt x="10593" y="1895"/>
                    <a:pt x="14383" y="1454"/>
                  </a:cubicBezTo>
                  <a:cubicBezTo>
                    <a:pt x="14668" y="1999"/>
                    <a:pt x="14928" y="2518"/>
                    <a:pt x="15188" y="3063"/>
                  </a:cubicBezTo>
                  <a:cubicBezTo>
                    <a:pt x="20406" y="3063"/>
                    <a:pt x="25676" y="2103"/>
                    <a:pt x="30375" y="2259"/>
                  </a:cubicBezTo>
                  <a:cubicBezTo>
                    <a:pt x="30349" y="2752"/>
                    <a:pt x="30479" y="3089"/>
                    <a:pt x="30764" y="3271"/>
                  </a:cubicBezTo>
                  <a:cubicBezTo>
                    <a:pt x="32503" y="3375"/>
                    <a:pt x="30920" y="883"/>
                    <a:pt x="31569" y="260"/>
                  </a:cubicBezTo>
                  <a:cubicBezTo>
                    <a:pt x="32140" y="0"/>
                    <a:pt x="33152" y="727"/>
                    <a:pt x="34373" y="467"/>
                  </a:cubicBezTo>
                  <a:cubicBezTo>
                    <a:pt x="34606" y="1065"/>
                    <a:pt x="34269" y="1973"/>
                    <a:pt x="35177" y="2259"/>
                  </a:cubicBezTo>
                  <a:cubicBezTo>
                    <a:pt x="35177" y="3531"/>
                    <a:pt x="35878" y="4569"/>
                    <a:pt x="36372" y="5660"/>
                  </a:cubicBezTo>
                  <a:cubicBezTo>
                    <a:pt x="37436" y="8048"/>
                    <a:pt x="38864" y="10514"/>
                    <a:pt x="40759" y="12280"/>
                  </a:cubicBezTo>
                  <a:cubicBezTo>
                    <a:pt x="40681" y="12565"/>
                    <a:pt x="40499" y="12202"/>
                    <a:pt x="40162" y="12280"/>
                  </a:cubicBezTo>
                  <a:cubicBezTo>
                    <a:pt x="40006" y="13214"/>
                    <a:pt x="40551" y="14045"/>
                    <a:pt x="40967" y="14876"/>
                  </a:cubicBezTo>
                  <a:cubicBezTo>
                    <a:pt x="41356" y="15603"/>
                    <a:pt x="41927" y="16381"/>
                    <a:pt x="42369" y="17082"/>
                  </a:cubicBezTo>
                  <a:cubicBezTo>
                    <a:pt x="42706" y="17601"/>
                    <a:pt x="42888" y="17991"/>
                    <a:pt x="43355" y="18458"/>
                  </a:cubicBezTo>
                  <a:cubicBezTo>
                    <a:pt x="44004" y="19133"/>
                    <a:pt x="44316" y="20743"/>
                    <a:pt x="45172" y="21470"/>
                  </a:cubicBezTo>
                  <a:cubicBezTo>
                    <a:pt x="45172" y="21755"/>
                    <a:pt x="45198" y="22041"/>
                    <a:pt x="44965" y="22067"/>
                  </a:cubicBezTo>
                  <a:cubicBezTo>
                    <a:pt x="45977" y="22508"/>
                    <a:pt x="46237" y="22846"/>
                    <a:pt x="46756" y="24455"/>
                  </a:cubicBezTo>
                  <a:cubicBezTo>
                    <a:pt x="47119" y="25597"/>
                    <a:pt x="47535" y="29284"/>
                    <a:pt x="47171" y="30867"/>
                  </a:cubicBezTo>
                  <a:cubicBezTo>
                    <a:pt x="47041" y="31361"/>
                    <a:pt x="46626" y="31802"/>
                    <a:pt x="46574" y="32269"/>
                  </a:cubicBezTo>
                  <a:cubicBezTo>
                    <a:pt x="46496" y="32737"/>
                    <a:pt x="46808" y="33230"/>
                    <a:pt x="46756" y="33671"/>
                  </a:cubicBezTo>
                  <a:cubicBezTo>
                    <a:pt x="46704" y="34164"/>
                    <a:pt x="46211" y="34372"/>
                    <a:pt x="46366" y="34865"/>
                  </a:cubicBezTo>
                  <a:cubicBezTo>
                    <a:pt x="45172" y="34658"/>
                    <a:pt x="44913" y="36241"/>
                    <a:pt x="43770" y="35462"/>
                  </a:cubicBezTo>
                  <a:lnTo>
                    <a:pt x="43667" y="35359"/>
                  </a:lnTo>
                  <a:lnTo>
                    <a:pt x="43563" y="35462"/>
                  </a:lnTo>
                  <a:cubicBezTo>
                    <a:pt x="43537" y="34813"/>
                    <a:pt x="43121" y="34580"/>
                    <a:pt x="42369" y="34658"/>
                  </a:cubicBezTo>
                  <a:cubicBezTo>
                    <a:pt x="41875" y="34009"/>
                    <a:pt x="41330" y="33360"/>
                    <a:pt x="40785" y="32659"/>
                  </a:cubicBezTo>
                  <a:cubicBezTo>
                    <a:pt x="40344" y="32114"/>
                    <a:pt x="40344" y="31698"/>
                    <a:pt x="39565" y="31465"/>
                  </a:cubicBezTo>
                  <a:cubicBezTo>
                    <a:pt x="38994" y="31283"/>
                    <a:pt x="38474" y="31594"/>
                    <a:pt x="37981" y="31257"/>
                  </a:cubicBezTo>
                  <a:cubicBezTo>
                    <a:pt x="37566" y="30530"/>
                    <a:pt x="37099" y="29881"/>
                    <a:pt x="36969" y="28868"/>
                  </a:cubicBezTo>
                  <a:cubicBezTo>
                    <a:pt x="36917" y="28453"/>
                    <a:pt x="36449" y="28453"/>
                    <a:pt x="36190" y="28271"/>
                  </a:cubicBezTo>
                  <a:cubicBezTo>
                    <a:pt x="36242" y="27518"/>
                    <a:pt x="36631" y="27129"/>
                    <a:pt x="36969" y="26662"/>
                  </a:cubicBezTo>
                  <a:cubicBezTo>
                    <a:pt x="36008" y="26506"/>
                    <a:pt x="36138" y="27441"/>
                    <a:pt x="35775" y="27856"/>
                  </a:cubicBezTo>
                  <a:cubicBezTo>
                    <a:pt x="35100" y="27596"/>
                    <a:pt x="34996" y="25961"/>
                    <a:pt x="35385" y="25260"/>
                  </a:cubicBezTo>
                  <a:cubicBezTo>
                    <a:pt x="35125" y="24922"/>
                    <a:pt x="34554" y="25779"/>
                    <a:pt x="33983" y="25260"/>
                  </a:cubicBezTo>
                  <a:cubicBezTo>
                    <a:pt x="33412" y="25520"/>
                    <a:pt x="34606" y="25675"/>
                    <a:pt x="34373" y="26272"/>
                  </a:cubicBezTo>
                  <a:cubicBezTo>
                    <a:pt x="32945" y="25961"/>
                    <a:pt x="32477" y="24715"/>
                    <a:pt x="31984" y="23469"/>
                  </a:cubicBezTo>
                  <a:cubicBezTo>
                    <a:pt x="31880" y="22846"/>
                    <a:pt x="31050" y="22949"/>
                    <a:pt x="30972" y="22248"/>
                  </a:cubicBezTo>
                  <a:cubicBezTo>
                    <a:pt x="31673" y="22326"/>
                    <a:pt x="31439" y="21392"/>
                    <a:pt x="31595" y="21054"/>
                  </a:cubicBezTo>
                  <a:cubicBezTo>
                    <a:pt x="31751" y="20717"/>
                    <a:pt x="32374" y="20509"/>
                    <a:pt x="32192" y="20068"/>
                  </a:cubicBezTo>
                  <a:cubicBezTo>
                    <a:pt x="31932" y="18977"/>
                    <a:pt x="31205" y="19626"/>
                    <a:pt x="30297" y="19055"/>
                  </a:cubicBezTo>
                  <a:lnTo>
                    <a:pt x="30193" y="19263"/>
                  </a:lnTo>
                  <a:cubicBezTo>
                    <a:pt x="30582" y="19341"/>
                    <a:pt x="30193" y="20172"/>
                    <a:pt x="30972" y="19860"/>
                  </a:cubicBezTo>
                  <a:cubicBezTo>
                    <a:pt x="30842" y="20042"/>
                    <a:pt x="30764" y="20301"/>
                    <a:pt x="30790" y="20665"/>
                  </a:cubicBezTo>
                  <a:cubicBezTo>
                    <a:pt x="30037" y="20873"/>
                    <a:pt x="30219" y="20172"/>
                    <a:pt x="29596" y="20249"/>
                  </a:cubicBezTo>
                  <a:cubicBezTo>
                    <a:pt x="29414" y="19704"/>
                    <a:pt x="29855" y="19730"/>
                    <a:pt x="29778" y="19263"/>
                  </a:cubicBezTo>
                  <a:lnTo>
                    <a:pt x="29881" y="19055"/>
                  </a:ln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158"/>
            <p:cNvSpPr/>
            <p:nvPr/>
          </p:nvSpPr>
          <p:spPr>
            <a:xfrm>
              <a:off x="6514775" y="2219825"/>
              <a:ext cx="136975" cy="227175"/>
            </a:xfrm>
            <a:custGeom>
              <a:avLst/>
              <a:gdLst/>
              <a:ahLst/>
              <a:cxnLst/>
              <a:rect l="l" t="t" r="r" b="b"/>
              <a:pathLst>
                <a:path w="5479" h="9087" extrusionOk="0">
                  <a:moveTo>
                    <a:pt x="2129" y="9086"/>
                  </a:moveTo>
                  <a:cubicBezTo>
                    <a:pt x="1973" y="6153"/>
                    <a:pt x="0" y="3219"/>
                    <a:pt x="338" y="286"/>
                  </a:cubicBezTo>
                  <a:cubicBezTo>
                    <a:pt x="883" y="441"/>
                    <a:pt x="857" y="0"/>
                    <a:pt x="1324" y="78"/>
                  </a:cubicBezTo>
                  <a:cubicBezTo>
                    <a:pt x="1454" y="649"/>
                    <a:pt x="935" y="961"/>
                    <a:pt x="935" y="1480"/>
                  </a:cubicBezTo>
                  <a:cubicBezTo>
                    <a:pt x="909" y="2414"/>
                    <a:pt x="1662" y="3245"/>
                    <a:pt x="2337" y="3687"/>
                  </a:cubicBezTo>
                  <a:cubicBezTo>
                    <a:pt x="2441" y="4439"/>
                    <a:pt x="2597" y="4829"/>
                    <a:pt x="3116" y="5478"/>
                  </a:cubicBezTo>
                  <a:cubicBezTo>
                    <a:pt x="3609" y="6101"/>
                    <a:pt x="3661" y="6542"/>
                    <a:pt x="4725" y="6490"/>
                  </a:cubicBezTo>
                  <a:cubicBezTo>
                    <a:pt x="4673" y="6958"/>
                    <a:pt x="4414" y="7217"/>
                    <a:pt x="4518" y="7866"/>
                  </a:cubicBezTo>
                  <a:cubicBezTo>
                    <a:pt x="4570" y="8204"/>
                    <a:pt x="5478" y="7555"/>
                    <a:pt x="5322" y="8489"/>
                  </a:cubicBezTo>
                  <a:cubicBezTo>
                    <a:pt x="4154" y="8567"/>
                    <a:pt x="3323" y="9008"/>
                    <a:pt x="2129" y="9086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158"/>
            <p:cNvSpPr/>
            <p:nvPr/>
          </p:nvSpPr>
          <p:spPr>
            <a:xfrm>
              <a:off x="2297450" y="2241875"/>
              <a:ext cx="939800" cy="734725"/>
            </a:xfrm>
            <a:custGeom>
              <a:avLst/>
              <a:gdLst/>
              <a:ahLst/>
              <a:cxnLst/>
              <a:rect l="l" t="t" r="r" b="b"/>
              <a:pathLst>
                <a:path w="37592" h="29389" extrusionOk="0">
                  <a:moveTo>
                    <a:pt x="3427" y="1"/>
                  </a:moveTo>
                  <a:cubicBezTo>
                    <a:pt x="14590" y="1247"/>
                    <a:pt x="25909" y="2285"/>
                    <a:pt x="37592" y="2986"/>
                  </a:cubicBezTo>
                  <a:cubicBezTo>
                    <a:pt x="37021" y="11709"/>
                    <a:pt x="36787" y="20717"/>
                    <a:pt x="36190" y="29388"/>
                  </a:cubicBezTo>
                  <a:cubicBezTo>
                    <a:pt x="23962" y="28609"/>
                    <a:pt x="11916" y="27545"/>
                    <a:pt x="26" y="26195"/>
                  </a:cubicBezTo>
                  <a:cubicBezTo>
                    <a:pt x="0" y="25183"/>
                    <a:pt x="104" y="24040"/>
                    <a:pt x="234" y="23002"/>
                  </a:cubicBezTo>
                  <a:cubicBezTo>
                    <a:pt x="1143" y="15863"/>
                    <a:pt x="2233" y="7763"/>
                    <a:pt x="3246" y="598"/>
                  </a:cubicBezTo>
                  <a:cubicBezTo>
                    <a:pt x="3220" y="312"/>
                    <a:pt x="3194" y="27"/>
                    <a:pt x="3427" y="1"/>
                  </a:cubicBezTo>
                  <a:close/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158"/>
            <p:cNvSpPr/>
            <p:nvPr/>
          </p:nvSpPr>
          <p:spPr>
            <a:xfrm>
              <a:off x="493175" y="1701900"/>
              <a:ext cx="1056625" cy="1780275"/>
            </a:xfrm>
            <a:custGeom>
              <a:avLst/>
              <a:gdLst/>
              <a:ahLst/>
              <a:cxnLst/>
              <a:rect l="l" t="t" r="r" b="b"/>
              <a:pathLst>
                <a:path w="42265" h="71211" extrusionOk="0">
                  <a:moveTo>
                    <a:pt x="4699" y="30608"/>
                  </a:moveTo>
                  <a:cubicBezTo>
                    <a:pt x="5478" y="30790"/>
                    <a:pt x="5452" y="31828"/>
                    <a:pt x="6283" y="31984"/>
                  </a:cubicBezTo>
                  <a:cubicBezTo>
                    <a:pt x="6309" y="31750"/>
                    <a:pt x="6335" y="31179"/>
                    <a:pt x="6101" y="30193"/>
                  </a:cubicBezTo>
                  <a:cubicBezTo>
                    <a:pt x="5946" y="29622"/>
                    <a:pt x="5530" y="28843"/>
                    <a:pt x="5504" y="27986"/>
                  </a:cubicBezTo>
                  <a:cubicBezTo>
                    <a:pt x="5894" y="27882"/>
                    <a:pt x="6101" y="27960"/>
                    <a:pt x="6491" y="27986"/>
                  </a:cubicBezTo>
                  <a:cubicBezTo>
                    <a:pt x="6672" y="28012"/>
                    <a:pt x="6802" y="28246"/>
                    <a:pt x="7088" y="28194"/>
                  </a:cubicBezTo>
                  <a:cubicBezTo>
                    <a:pt x="7244" y="28168"/>
                    <a:pt x="7971" y="28012"/>
                    <a:pt x="8282" y="28609"/>
                  </a:cubicBezTo>
                  <a:cubicBezTo>
                    <a:pt x="8905" y="28739"/>
                    <a:pt x="9009" y="28401"/>
                    <a:pt x="9502" y="28401"/>
                  </a:cubicBezTo>
                  <a:cubicBezTo>
                    <a:pt x="9788" y="28687"/>
                    <a:pt x="9840" y="29232"/>
                    <a:pt x="10281" y="29388"/>
                  </a:cubicBezTo>
                  <a:cubicBezTo>
                    <a:pt x="10619" y="28246"/>
                    <a:pt x="8827" y="28453"/>
                    <a:pt x="9295" y="27804"/>
                  </a:cubicBezTo>
                  <a:cubicBezTo>
                    <a:pt x="8386" y="28531"/>
                    <a:pt x="7555" y="27207"/>
                    <a:pt x="6906" y="27804"/>
                  </a:cubicBezTo>
                  <a:cubicBezTo>
                    <a:pt x="6231" y="27597"/>
                    <a:pt x="6257" y="26688"/>
                    <a:pt x="5297" y="26792"/>
                  </a:cubicBezTo>
                  <a:cubicBezTo>
                    <a:pt x="4699" y="27000"/>
                    <a:pt x="4907" y="28012"/>
                    <a:pt x="4699" y="28609"/>
                  </a:cubicBezTo>
                  <a:cubicBezTo>
                    <a:pt x="4310" y="28324"/>
                    <a:pt x="3869" y="27830"/>
                    <a:pt x="3505" y="27389"/>
                  </a:cubicBezTo>
                  <a:cubicBezTo>
                    <a:pt x="3194" y="27026"/>
                    <a:pt x="2597" y="26740"/>
                    <a:pt x="2908" y="26195"/>
                  </a:cubicBezTo>
                  <a:cubicBezTo>
                    <a:pt x="3116" y="26247"/>
                    <a:pt x="3038" y="26584"/>
                    <a:pt x="3298" y="26584"/>
                  </a:cubicBezTo>
                  <a:cubicBezTo>
                    <a:pt x="3220" y="25702"/>
                    <a:pt x="3064" y="24845"/>
                    <a:pt x="2700" y="23988"/>
                  </a:cubicBezTo>
                  <a:cubicBezTo>
                    <a:pt x="2597" y="23754"/>
                    <a:pt x="2441" y="23754"/>
                    <a:pt x="2311" y="23599"/>
                  </a:cubicBezTo>
                  <a:cubicBezTo>
                    <a:pt x="2207" y="23469"/>
                    <a:pt x="1766" y="22846"/>
                    <a:pt x="1714" y="22586"/>
                  </a:cubicBezTo>
                  <a:cubicBezTo>
                    <a:pt x="1662" y="22431"/>
                    <a:pt x="1792" y="22145"/>
                    <a:pt x="1714" y="21989"/>
                  </a:cubicBezTo>
                  <a:cubicBezTo>
                    <a:pt x="1402" y="21392"/>
                    <a:pt x="779" y="20795"/>
                    <a:pt x="702" y="20198"/>
                  </a:cubicBezTo>
                  <a:cubicBezTo>
                    <a:pt x="676" y="19912"/>
                    <a:pt x="1065" y="19419"/>
                    <a:pt x="1117" y="18796"/>
                  </a:cubicBezTo>
                  <a:cubicBezTo>
                    <a:pt x="1143" y="18199"/>
                    <a:pt x="857" y="17706"/>
                    <a:pt x="909" y="17394"/>
                  </a:cubicBezTo>
                  <a:cubicBezTo>
                    <a:pt x="1117" y="16304"/>
                    <a:pt x="1922" y="16018"/>
                    <a:pt x="1714" y="14409"/>
                  </a:cubicBezTo>
                  <a:cubicBezTo>
                    <a:pt x="1610" y="13656"/>
                    <a:pt x="1273" y="12721"/>
                    <a:pt x="909" y="11994"/>
                  </a:cubicBezTo>
                  <a:cubicBezTo>
                    <a:pt x="702" y="11579"/>
                    <a:pt x="156" y="11112"/>
                    <a:pt x="104" y="10592"/>
                  </a:cubicBezTo>
                  <a:cubicBezTo>
                    <a:pt x="1" y="9242"/>
                    <a:pt x="805" y="7996"/>
                    <a:pt x="2103" y="7607"/>
                  </a:cubicBezTo>
                  <a:cubicBezTo>
                    <a:pt x="1532" y="7243"/>
                    <a:pt x="2415" y="6932"/>
                    <a:pt x="2493" y="6594"/>
                  </a:cubicBezTo>
                  <a:cubicBezTo>
                    <a:pt x="2571" y="6335"/>
                    <a:pt x="2363" y="5764"/>
                    <a:pt x="2493" y="5400"/>
                  </a:cubicBezTo>
                  <a:cubicBezTo>
                    <a:pt x="2700" y="4855"/>
                    <a:pt x="3298" y="4570"/>
                    <a:pt x="3505" y="3998"/>
                  </a:cubicBezTo>
                  <a:cubicBezTo>
                    <a:pt x="3921" y="2856"/>
                    <a:pt x="3272" y="1247"/>
                    <a:pt x="3895" y="0"/>
                  </a:cubicBezTo>
                  <a:cubicBezTo>
                    <a:pt x="10437" y="1584"/>
                    <a:pt x="16512" y="3635"/>
                    <a:pt x="23287" y="5011"/>
                  </a:cubicBezTo>
                  <a:cubicBezTo>
                    <a:pt x="22768" y="8386"/>
                    <a:pt x="21834" y="11605"/>
                    <a:pt x="21081" y="14798"/>
                  </a:cubicBezTo>
                  <a:cubicBezTo>
                    <a:pt x="20328" y="18017"/>
                    <a:pt x="19523" y="21210"/>
                    <a:pt x="18692" y="24404"/>
                  </a:cubicBezTo>
                  <a:cubicBezTo>
                    <a:pt x="22690" y="30478"/>
                    <a:pt x="27026" y="36345"/>
                    <a:pt x="31076" y="42394"/>
                  </a:cubicBezTo>
                  <a:cubicBezTo>
                    <a:pt x="31309" y="42758"/>
                    <a:pt x="31439" y="43225"/>
                    <a:pt x="31673" y="43614"/>
                  </a:cubicBezTo>
                  <a:cubicBezTo>
                    <a:pt x="31880" y="43900"/>
                    <a:pt x="32270" y="44108"/>
                    <a:pt x="32477" y="44393"/>
                  </a:cubicBezTo>
                  <a:cubicBezTo>
                    <a:pt x="32711" y="44757"/>
                    <a:pt x="32815" y="45250"/>
                    <a:pt x="33075" y="45613"/>
                  </a:cubicBezTo>
                  <a:cubicBezTo>
                    <a:pt x="33282" y="45899"/>
                    <a:pt x="33672" y="46107"/>
                    <a:pt x="33879" y="46392"/>
                  </a:cubicBezTo>
                  <a:cubicBezTo>
                    <a:pt x="34113" y="46756"/>
                    <a:pt x="34243" y="47275"/>
                    <a:pt x="34476" y="47612"/>
                  </a:cubicBezTo>
                  <a:cubicBezTo>
                    <a:pt x="34684" y="47898"/>
                    <a:pt x="35074" y="48106"/>
                    <a:pt x="35255" y="48417"/>
                  </a:cubicBezTo>
                  <a:cubicBezTo>
                    <a:pt x="35515" y="48755"/>
                    <a:pt x="35645" y="49274"/>
                    <a:pt x="35852" y="49611"/>
                  </a:cubicBezTo>
                  <a:cubicBezTo>
                    <a:pt x="35956" y="49741"/>
                    <a:pt x="36190" y="49897"/>
                    <a:pt x="36268" y="50001"/>
                  </a:cubicBezTo>
                  <a:cubicBezTo>
                    <a:pt x="37514" y="52026"/>
                    <a:pt x="39046" y="54414"/>
                    <a:pt x="40655" y="56413"/>
                  </a:cubicBezTo>
                  <a:cubicBezTo>
                    <a:pt x="40032" y="57633"/>
                    <a:pt x="41797" y="58905"/>
                    <a:pt x="41252" y="60022"/>
                  </a:cubicBezTo>
                  <a:cubicBezTo>
                    <a:pt x="41460" y="60619"/>
                    <a:pt x="42239" y="60645"/>
                    <a:pt x="42265" y="61398"/>
                  </a:cubicBezTo>
                  <a:cubicBezTo>
                    <a:pt x="42083" y="62150"/>
                    <a:pt x="41226" y="62098"/>
                    <a:pt x="40863" y="62410"/>
                  </a:cubicBezTo>
                  <a:cubicBezTo>
                    <a:pt x="40551" y="62670"/>
                    <a:pt x="40084" y="63163"/>
                    <a:pt x="39850" y="63604"/>
                  </a:cubicBezTo>
                  <a:cubicBezTo>
                    <a:pt x="39617" y="64123"/>
                    <a:pt x="39772" y="65214"/>
                    <a:pt x="39461" y="65811"/>
                  </a:cubicBezTo>
                  <a:cubicBezTo>
                    <a:pt x="39409" y="65915"/>
                    <a:pt x="39149" y="66070"/>
                    <a:pt x="39072" y="66200"/>
                  </a:cubicBezTo>
                  <a:cubicBezTo>
                    <a:pt x="38890" y="66486"/>
                    <a:pt x="38656" y="66823"/>
                    <a:pt x="38059" y="67005"/>
                  </a:cubicBezTo>
                  <a:cubicBezTo>
                    <a:pt x="38111" y="67940"/>
                    <a:pt x="38267" y="68121"/>
                    <a:pt x="37851" y="68822"/>
                  </a:cubicBezTo>
                  <a:cubicBezTo>
                    <a:pt x="37825" y="69497"/>
                    <a:pt x="38734" y="69264"/>
                    <a:pt x="38864" y="69809"/>
                  </a:cubicBezTo>
                  <a:cubicBezTo>
                    <a:pt x="39097" y="70640"/>
                    <a:pt x="38448" y="70588"/>
                    <a:pt x="38448" y="71211"/>
                  </a:cubicBezTo>
                  <a:cubicBezTo>
                    <a:pt x="34347" y="70847"/>
                    <a:pt x="28973" y="70224"/>
                    <a:pt x="24274" y="69809"/>
                  </a:cubicBezTo>
                  <a:cubicBezTo>
                    <a:pt x="24066" y="69523"/>
                    <a:pt x="24482" y="69004"/>
                    <a:pt x="24482" y="69004"/>
                  </a:cubicBezTo>
                  <a:cubicBezTo>
                    <a:pt x="24378" y="68355"/>
                    <a:pt x="23936" y="68822"/>
                    <a:pt x="23884" y="68407"/>
                  </a:cubicBezTo>
                  <a:cubicBezTo>
                    <a:pt x="23807" y="67836"/>
                    <a:pt x="24196" y="66927"/>
                    <a:pt x="24066" y="66019"/>
                  </a:cubicBezTo>
                  <a:cubicBezTo>
                    <a:pt x="23781" y="63526"/>
                    <a:pt x="21730" y="62644"/>
                    <a:pt x="20691" y="60619"/>
                  </a:cubicBezTo>
                  <a:cubicBezTo>
                    <a:pt x="20120" y="60411"/>
                    <a:pt x="19861" y="60411"/>
                    <a:pt x="19289" y="60619"/>
                  </a:cubicBezTo>
                  <a:cubicBezTo>
                    <a:pt x="19393" y="59710"/>
                    <a:pt x="19186" y="59113"/>
                    <a:pt x="19082" y="58412"/>
                  </a:cubicBezTo>
                  <a:cubicBezTo>
                    <a:pt x="17524" y="57971"/>
                    <a:pt x="16615" y="57971"/>
                    <a:pt x="15681" y="57010"/>
                  </a:cubicBezTo>
                  <a:cubicBezTo>
                    <a:pt x="15421" y="56751"/>
                    <a:pt x="15473" y="56335"/>
                    <a:pt x="15291" y="56024"/>
                  </a:cubicBezTo>
                  <a:cubicBezTo>
                    <a:pt x="14746" y="55063"/>
                    <a:pt x="13993" y="54362"/>
                    <a:pt x="12695" y="54414"/>
                  </a:cubicBezTo>
                  <a:cubicBezTo>
                    <a:pt x="12150" y="53583"/>
                    <a:pt x="10982" y="53531"/>
                    <a:pt x="9892" y="53402"/>
                  </a:cubicBezTo>
                  <a:cubicBezTo>
                    <a:pt x="9476" y="53376"/>
                    <a:pt x="9346" y="52389"/>
                    <a:pt x="8697" y="52415"/>
                  </a:cubicBezTo>
                  <a:cubicBezTo>
                    <a:pt x="9295" y="51558"/>
                    <a:pt x="9113" y="49897"/>
                    <a:pt x="9684" y="49014"/>
                  </a:cubicBezTo>
                  <a:cubicBezTo>
                    <a:pt x="9684" y="48235"/>
                    <a:pt x="8879" y="48209"/>
                    <a:pt x="8490" y="47820"/>
                  </a:cubicBezTo>
                  <a:cubicBezTo>
                    <a:pt x="8568" y="47431"/>
                    <a:pt x="8931" y="47301"/>
                    <a:pt x="8905" y="46808"/>
                  </a:cubicBezTo>
                  <a:cubicBezTo>
                    <a:pt x="8827" y="46185"/>
                    <a:pt x="8204" y="45899"/>
                    <a:pt x="7893" y="45406"/>
                  </a:cubicBezTo>
                  <a:cubicBezTo>
                    <a:pt x="7815" y="45276"/>
                    <a:pt x="7971" y="44964"/>
                    <a:pt x="7893" y="44809"/>
                  </a:cubicBezTo>
                  <a:cubicBezTo>
                    <a:pt x="7841" y="44679"/>
                    <a:pt x="7244" y="44341"/>
                    <a:pt x="7088" y="44004"/>
                  </a:cubicBezTo>
                  <a:cubicBezTo>
                    <a:pt x="6828" y="43355"/>
                    <a:pt x="6958" y="42680"/>
                    <a:pt x="6698" y="42005"/>
                  </a:cubicBezTo>
                  <a:cubicBezTo>
                    <a:pt x="6595" y="41771"/>
                    <a:pt x="6231" y="41693"/>
                    <a:pt x="6101" y="41408"/>
                  </a:cubicBezTo>
                  <a:cubicBezTo>
                    <a:pt x="5946" y="41096"/>
                    <a:pt x="5998" y="40811"/>
                    <a:pt x="5894" y="40603"/>
                  </a:cubicBezTo>
                  <a:cubicBezTo>
                    <a:pt x="5374" y="39720"/>
                    <a:pt x="4985" y="39227"/>
                    <a:pt x="5297" y="37618"/>
                  </a:cubicBezTo>
                  <a:cubicBezTo>
                    <a:pt x="6023" y="37721"/>
                    <a:pt x="5894" y="36994"/>
                    <a:pt x="6491" y="37020"/>
                  </a:cubicBezTo>
                  <a:cubicBezTo>
                    <a:pt x="6569" y="36294"/>
                    <a:pt x="6465" y="35722"/>
                    <a:pt x="6283" y="35203"/>
                  </a:cubicBezTo>
                  <a:cubicBezTo>
                    <a:pt x="6205" y="34762"/>
                    <a:pt x="5245" y="35203"/>
                    <a:pt x="5089" y="34814"/>
                  </a:cubicBezTo>
                  <a:cubicBezTo>
                    <a:pt x="4803" y="34165"/>
                    <a:pt x="4232" y="33775"/>
                    <a:pt x="4102" y="33022"/>
                  </a:cubicBezTo>
                  <a:cubicBezTo>
                    <a:pt x="4024" y="32607"/>
                    <a:pt x="4466" y="32425"/>
                    <a:pt x="4492" y="32010"/>
                  </a:cubicBezTo>
                  <a:cubicBezTo>
                    <a:pt x="4544" y="31595"/>
                    <a:pt x="3999" y="30764"/>
                    <a:pt x="4284" y="30608"/>
                  </a:cubicBezTo>
                </a:path>
              </a:pathLst>
            </a:custGeom>
            <a:solidFill>
              <a:srgbClr val="FFDC2E">
                <a:alpha val="34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80" name="Google Shape;2080;p158"/>
          <p:cNvSpPr txBox="1"/>
          <p:nvPr/>
        </p:nvSpPr>
        <p:spPr>
          <a:xfrm>
            <a:off x="6609575" y="4253800"/>
            <a:ext cx="23778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i="1">
                <a:solidFill>
                  <a:srgbClr val="170E66"/>
                </a:solidFill>
                <a:latin typeface="Work Sans"/>
                <a:ea typeface="Work Sans"/>
                <a:cs typeface="Work Sans"/>
                <a:sym typeface="Work Sans"/>
              </a:rPr>
              <a:t>The Civics Center is a nonpartisan project of Community Partners,</a:t>
            </a:r>
            <a:br>
              <a:rPr lang="en" sz="1000" i="1">
                <a:solidFill>
                  <a:srgbClr val="170E66"/>
                </a:solidFill>
                <a:latin typeface="Work Sans"/>
                <a:ea typeface="Work Sans"/>
                <a:cs typeface="Work Sans"/>
                <a:sym typeface="Work Sans"/>
              </a:rPr>
            </a:br>
            <a:r>
              <a:rPr lang="en" sz="1000" i="1">
                <a:solidFill>
                  <a:srgbClr val="170E66"/>
                </a:solidFill>
                <a:latin typeface="Work Sans"/>
                <a:ea typeface="Work Sans"/>
                <a:cs typeface="Work Sans"/>
                <a:sym typeface="Work Sans"/>
              </a:rPr>
              <a:t>a 501(c)(3) organization.</a:t>
            </a:r>
            <a:endParaRPr sz="1000" i="1">
              <a:solidFill>
                <a:srgbClr val="170E66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081" name="Google Shape;2081;p158"/>
          <p:cNvSpPr txBox="1"/>
          <p:nvPr/>
        </p:nvSpPr>
        <p:spPr>
          <a:xfrm>
            <a:off x="636803" y="4425825"/>
            <a:ext cx="3146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170E66"/>
                </a:solidFill>
                <a:latin typeface="Work Sans"/>
                <a:ea typeface="Work Sans"/>
                <a:cs typeface="Work Sans"/>
                <a:sym typeface="Work Sans"/>
              </a:rPr>
              <a:t>thecivicscenter.org</a:t>
            </a:r>
            <a:endParaRPr sz="1000" b="1">
              <a:solidFill>
                <a:srgbClr val="170E66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170E66"/>
                </a:solidFill>
                <a:latin typeface="Work Sans"/>
                <a:ea typeface="Work Sans"/>
                <a:cs typeface="Work Sans"/>
                <a:sym typeface="Work Sans"/>
              </a:rPr>
              <a:t>cnichols@thecivicscenter.org</a:t>
            </a:r>
            <a:endParaRPr sz="1000" b="1">
              <a:solidFill>
                <a:srgbClr val="170E66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170E66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2082" name="Google Shape;2082;p1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157" y="4422850"/>
            <a:ext cx="179284" cy="175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3" name="Google Shape;2083;p1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4150" y="4681846"/>
            <a:ext cx="179300" cy="134467"/>
          </a:xfrm>
          <a:prstGeom prst="rect">
            <a:avLst/>
          </a:prstGeom>
          <a:noFill/>
          <a:ln>
            <a:noFill/>
          </a:ln>
        </p:spPr>
      </p:pic>
      <p:sp>
        <p:nvSpPr>
          <p:cNvPr id="2084" name="Google Shape;2084;p158"/>
          <p:cNvSpPr txBox="1"/>
          <p:nvPr/>
        </p:nvSpPr>
        <p:spPr>
          <a:xfrm>
            <a:off x="304153" y="4162775"/>
            <a:ext cx="3000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70E66"/>
                </a:solidFill>
                <a:latin typeface="Work Sans"/>
                <a:ea typeface="Work Sans"/>
                <a:cs typeface="Work Sans"/>
                <a:sym typeface="Work Sans"/>
              </a:rPr>
              <a:t>For more information:</a:t>
            </a:r>
            <a:endParaRPr/>
          </a:p>
        </p:txBody>
      </p:sp>
      <p:sp>
        <p:nvSpPr>
          <p:cNvPr id="2085" name="Google Shape;2085;p158"/>
          <p:cNvSpPr txBox="1"/>
          <p:nvPr/>
        </p:nvSpPr>
        <p:spPr>
          <a:xfrm>
            <a:off x="1208550" y="1822400"/>
            <a:ext cx="6726900" cy="16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" sz="3300">
                <a:latin typeface="Work Sans"/>
                <a:ea typeface="Work Sans"/>
                <a:cs typeface="Work Sans"/>
                <a:sym typeface="Work Sans"/>
              </a:rPr>
              <a:t>Young people are </a:t>
            </a:r>
            <a:r>
              <a:rPr lang="en" sz="3300" b="1">
                <a:latin typeface="Work Sans"/>
                <a:ea typeface="Work Sans"/>
                <a:cs typeface="Work Sans"/>
                <a:sym typeface="Work Sans"/>
              </a:rPr>
              <a:t>not </a:t>
            </a:r>
            <a:r>
              <a:rPr lang="en" sz="3300">
                <a:latin typeface="Work Sans"/>
                <a:ea typeface="Work Sans"/>
                <a:cs typeface="Work Sans"/>
                <a:sym typeface="Work Sans"/>
              </a:rPr>
              <a:t>apathetic. </a:t>
            </a:r>
            <a:endParaRPr sz="33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ctr" rtl="0">
              <a:lnSpc>
                <a:spcPct val="100000"/>
              </a:lnSpc>
              <a:spcBef>
                <a:spcPts val="1100"/>
              </a:spcBef>
              <a:spcAft>
                <a:spcPts val="1100"/>
              </a:spcAft>
              <a:buNone/>
            </a:pPr>
            <a:r>
              <a:rPr lang="en" sz="3300">
                <a:latin typeface="Work Sans"/>
                <a:ea typeface="Work Sans"/>
                <a:cs typeface="Work Sans"/>
                <a:sym typeface="Work Sans"/>
              </a:rPr>
              <a:t>Give them the </a:t>
            </a:r>
            <a:r>
              <a:rPr lang="en" sz="3300" b="1">
                <a:latin typeface="Work Sans"/>
                <a:ea typeface="Work Sans"/>
                <a:cs typeface="Work Sans"/>
                <a:sym typeface="Work Sans"/>
              </a:rPr>
              <a:t>opportunity </a:t>
            </a:r>
            <a:r>
              <a:rPr lang="en" sz="3300">
                <a:latin typeface="Work Sans"/>
                <a:ea typeface="Work Sans"/>
                <a:cs typeface="Work Sans"/>
                <a:sym typeface="Work Sans"/>
              </a:rPr>
              <a:t>to prove it</a:t>
            </a:r>
            <a:endParaRPr sz="33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086" name="Google Shape;2086;p158"/>
          <p:cNvSpPr/>
          <p:nvPr/>
        </p:nvSpPr>
        <p:spPr>
          <a:xfrm>
            <a:off x="4859575" y="1924751"/>
            <a:ext cx="914736" cy="435873"/>
          </a:xfrm>
          <a:custGeom>
            <a:avLst/>
            <a:gdLst/>
            <a:ahLst/>
            <a:cxnLst/>
            <a:rect l="l" t="t" r="r" b="b"/>
            <a:pathLst>
              <a:path w="53808" h="41004" extrusionOk="0">
                <a:moveTo>
                  <a:pt x="33350" y="2267"/>
                </a:moveTo>
                <a:cubicBezTo>
                  <a:pt x="29864" y="1271"/>
                  <a:pt x="26130" y="-694"/>
                  <a:pt x="22650" y="321"/>
                </a:cubicBezTo>
                <a:cubicBezTo>
                  <a:pt x="10877" y="3755"/>
                  <a:pt x="-4823" y="20013"/>
                  <a:pt x="1573" y="30477"/>
                </a:cubicBezTo>
                <a:cubicBezTo>
                  <a:pt x="7822" y="40701"/>
                  <a:pt x="25332" y="42678"/>
                  <a:pt x="36593" y="38583"/>
                </a:cubicBezTo>
                <a:cubicBezTo>
                  <a:pt x="46488" y="34985"/>
                  <a:pt x="56460" y="21659"/>
                  <a:pt x="53130" y="11670"/>
                </a:cubicBezTo>
                <a:cubicBezTo>
                  <a:pt x="49952" y="2137"/>
                  <a:pt x="34186" y="-1056"/>
                  <a:pt x="24595" y="1943"/>
                </a:cubicBezTo>
                <a:cubicBezTo>
                  <a:pt x="14087" y="5228"/>
                  <a:pt x="2158" y="13742"/>
                  <a:pt x="600" y="24641"/>
                </a:cubicBezTo>
                <a:cubicBezTo>
                  <a:pt x="-77" y="29379"/>
                  <a:pt x="2605" y="35237"/>
                  <a:pt x="6761" y="37611"/>
                </a:cubicBezTo>
                <a:cubicBezTo>
                  <a:pt x="15326" y="42505"/>
                  <a:pt x="29293" y="42316"/>
                  <a:pt x="36268" y="35341"/>
                </a:cubicBezTo>
              </a:path>
            </a:pathLst>
          </a:cu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87" name="Google Shape;2087;p158"/>
          <p:cNvSpPr/>
          <p:nvPr/>
        </p:nvSpPr>
        <p:spPr>
          <a:xfrm>
            <a:off x="4721350" y="2870975"/>
            <a:ext cx="2092198" cy="71077"/>
          </a:xfrm>
          <a:custGeom>
            <a:avLst/>
            <a:gdLst/>
            <a:ahLst/>
            <a:cxnLst/>
            <a:rect l="l" t="t" r="r" b="b"/>
            <a:pathLst>
              <a:path w="127108" h="1657" extrusionOk="0">
                <a:moveTo>
                  <a:pt x="0" y="1657"/>
                </a:moveTo>
                <a:cubicBezTo>
                  <a:pt x="42250" y="-1532"/>
                  <a:pt x="84738" y="1008"/>
                  <a:pt x="127108" y="1008"/>
                </a:cubicBezTo>
              </a:path>
            </a:pathLst>
          </a:cu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2088" name="Google Shape;2088;p158"/>
          <p:cNvGrpSpPr/>
          <p:nvPr/>
        </p:nvGrpSpPr>
        <p:grpSpPr>
          <a:xfrm rot="-561805">
            <a:off x="242453" y="617896"/>
            <a:ext cx="2437259" cy="1116027"/>
            <a:chOff x="-2103350" y="2013750"/>
            <a:chExt cx="2437200" cy="1116000"/>
          </a:xfrm>
        </p:grpSpPr>
        <p:sp>
          <p:nvSpPr>
            <p:cNvPr id="2089" name="Google Shape;2089;p158"/>
            <p:cNvSpPr/>
            <p:nvPr/>
          </p:nvSpPr>
          <p:spPr>
            <a:xfrm>
              <a:off x="-2103350" y="2013750"/>
              <a:ext cx="2437200" cy="11160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pic>
          <p:nvPicPr>
            <p:cNvPr id="2090" name="Google Shape;2090;p15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-2073650" y="2057897"/>
              <a:ext cx="2377800" cy="102769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97"/>
          <p:cNvSpPr txBox="1">
            <a:spLocks noGrp="1"/>
          </p:cNvSpPr>
          <p:nvPr>
            <p:ph type="title" idx="4294967295"/>
          </p:nvPr>
        </p:nvSpPr>
        <p:spPr>
          <a:xfrm>
            <a:off x="2056950" y="1060975"/>
            <a:ext cx="5030100" cy="6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Trivia Question </a:t>
            </a:r>
            <a:r>
              <a:rPr lang="en" sz="4000">
                <a:solidFill>
                  <a:srgbClr val="FA1603"/>
                </a:solidFill>
              </a:rPr>
              <a:t>#2</a:t>
            </a:r>
            <a:endParaRPr sz="4000"/>
          </a:p>
        </p:txBody>
      </p:sp>
      <p:sp>
        <p:nvSpPr>
          <p:cNvPr id="1006" name="Google Shape;1006;p97"/>
          <p:cNvSpPr txBox="1">
            <a:spLocks noGrp="1"/>
          </p:cNvSpPr>
          <p:nvPr>
            <p:ph type="body" idx="4294967295"/>
          </p:nvPr>
        </p:nvSpPr>
        <p:spPr>
          <a:xfrm>
            <a:off x="2007600" y="1676579"/>
            <a:ext cx="5128800" cy="186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700"/>
              <a:t>In how many states can you register to vote before turning 18?</a:t>
            </a:r>
            <a:endParaRPr sz="2700"/>
          </a:p>
        </p:txBody>
      </p:sp>
      <p:sp>
        <p:nvSpPr>
          <p:cNvPr id="1007" name="Google Shape;1007;p97"/>
          <p:cNvSpPr txBox="1"/>
          <p:nvPr/>
        </p:nvSpPr>
        <p:spPr>
          <a:xfrm>
            <a:off x="2007600" y="3224911"/>
            <a:ext cx="51288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i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**Registering to vote before you’re old enough to vote is called </a:t>
            </a:r>
            <a:r>
              <a:rPr lang="en" b="1" i="1">
                <a:solidFill>
                  <a:srgbClr val="FA1603"/>
                </a:solidFill>
                <a:latin typeface="Work Sans"/>
                <a:ea typeface="Work Sans"/>
                <a:cs typeface="Work Sans"/>
                <a:sym typeface="Work Sans"/>
              </a:rPr>
              <a:t>pre-registration</a:t>
            </a:r>
            <a:r>
              <a:rPr lang="en" i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**</a:t>
            </a:r>
            <a:endParaRPr i="1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EE"/>
        </a:solidFill>
        <a:effectLst/>
      </p:bgPr>
    </p:bg>
    <p:spTree>
      <p:nvGrpSpPr>
        <p:cNvPr id="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p98"/>
          <p:cNvSpPr txBox="1"/>
          <p:nvPr/>
        </p:nvSpPr>
        <p:spPr>
          <a:xfrm>
            <a:off x="75950" y="2692675"/>
            <a:ext cx="2741700" cy="14778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>
                <a:latin typeface="Work Sans"/>
                <a:ea typeface="Work Sans"/>
                <a:cs typeface="Work Sans"/>
                <a:sym typeface="Work Sans"/>
              </a:rPr>
              <a:t>49!</a:t>
            </a:r>
            <a:endParaRPr sz="9600"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013" name="Google Shape;1013;p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1986" y="482375"/>
            <a:ext cx="1249181" cy="1247198"/>
          </a:xfrm>
          <a:prstGeom prst="rect">
            <a:avLst/>
          </a:prstGeom>
          <a:noFill/>
          <a:ln>
            <a:noFill/>
          </a:ln>
        </p:spPr>
      </p:pic>
      <p:sp>
        <p:nvSpPr>
          <p:cNvPr id="1014" name="Google Shape;1014;p98"/>
          <p:cNvSpPr txBox="1"/>
          <p:nvPr/>
        </p:nvSpPr>
        <p:spPr>
          <a:xfrm>
            <a:off x="24425" y="2647950"/>
            <a:ext cx="2741700" cy="14778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>
                <a:solidFill>
                  <a:srgbClr val="FFE047"/>
                </a:solidFill>
                <a:latin typeface="Work Sans"/>
                <a:ea typeface="Work Sans"/>
                <a:cs typeface="Work Sans"/>
                <a:sym typeface="Work Sans"/>
              </a:rPr>
              <a:t>49!</a:t>
            </a:r>
            <a:endParaRPr sz="96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15" name="Google Shape;1015;p98"/>
          <p:cNvSpPr/>
          <p:nvPr/>
        </p:nvSpPr>
        <p:spPr>
          <a:xfrm>
            <a:off x="2970050" y="329200"/>
            <a:ext cx="5873100" cy="4459500"/>
          </a:xfrm>
          <a:prstGeom prst="roundRect">
            <a:avLst>
              <a:gd name="adj" fmla="val 3919"/>
            </a:avLst>
          </a:prstGeom>
          <a:solidFill>
            <a:srgbClr val="F8F6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6" name="Google Shape;1016;p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50112" y="329200"/>
            <a:ext cx="5512976" cy="3358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7" name="Google Shape;1017;p98"/>
          <p:cNvPicPr preferRelativeResize="0"/>
          <p:nvPr/>
        </p:nvPicPr>
        <p:blipFill rotWithShape="1">
          <a:blip r:embed="rId5">
            <a:alphaModFix/>
          </a:blip>
          <a:srcRect l="983" r="757" b="6437"/>
          <a:stretch/>
        </p:blipFill>
        <p:spPr>
          <a:xfrm>
            <a:off x="3150100" y="3688166"/>
            <a:ext cx="5513001" cy="9188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8" name="Google Shape;1018;p9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76998" y="666029"/>
            <a:ext cx="1516527" cy="1518770"/>
          </a:xfrm>
          <a:prstGeom prst="rect">
            <a:avLst/>
          </a:prstGeom>
          <a:noFill/>
          <a:ln>
            <a:noFill/>
          </a:ln>
        </p:spPr>
      </p:pic>
      <p:sp>
        <p:nvSpPr>
          <p:cNvPr id="1019" name="Google Shape;1019;p98"/>
          <p:cNvSpPr/>
          <p:nvPr/>
        </p:nvSpPr>
        <p:spPr>
          <a:xfrm>
            <a:off x="6518227" y="3110878"/>
            <a:ext cx="526794" cy="219086"/>
          </a:xfrm>
          <a:custGeom>
            <a:avLst/>
            <a:gdLst/>
            <a:ahLst/>
            <a:cxnLst/>
            <a:rect l="l" t="t" r="r" b="b"/>
            <a:pathLst>
              <a:path w="284369" h="114256" extrusionOk="0">
                <a:moveTo>
                  <a:pt x="20648" y="0"/>
                </a:moveTo>
                <a:lnTo>
                  <a:pt x="20648" y="4630"/>
                </a:lnTo>
                <a:lnTo>
                  <a:pt x="25241" y="4630"/>
                </a:lnTo>
                <a:lnTo>
                  <a:pt x="25241" y="18669"/>
                </a:lnTo>
                <a:lnTo>
                  <a:pt x="30020" y="18669"/>
                </a:lnTo>
                <a:lnTo>
                  <a:pt x="30020" y="4630"/>
                </a:lnTo>
                <a:lnTo>
                  <a:pt x="34650" y="4630"/>
                </a:lnTo>
                <a:lnTo>
                  <a:pt x="34650" y="0"/>
                </a:lnTo>
                <a:close/>
                <a:moveTo>
                  <a:pt x="39056" y="0"/>
                </a:moveTo>
                <a:lnTo>
                  <a:pt x="39056" y="18669"/>
                </a:lnTo>
                <a:lnTo>
                  <a:pt x="43835" y="18669"/>
                </a:lnTo>
                <a:lnTo>
                  <a:pt x="43835" y="11500"/>
                </a:lnTo>
                <a:lnTo>
                  <a:pt x="49063" y="11500"/>
                </a:lnTo>
                <a:lnTo>
                  <a:pt x="49063" y="18669"/>
                </a:lnTo>
                <a:lnTo>
                  <a:pt x="53842" y="18669"/>
                </a:lnTo>
                <a:lnTo>
                  <a:pt x="53842" y="0"/>
                </a:lnTo>
                <a:lnTo>
                  <a:pt x="49100" y="0"/>
                </a:lnTo>
                <a:lnTo>
                  <a:pt x="49100" y="6908"/>
                </a:lnTo>
                <a:lnTo>
                  <a:pt x="43835" y="6908"/>
                </a:lnTo>
                <a:lnTo>
                  <a:pt x="43835" y="0"/>
                </a:lnTo>
                <a:close/>
                <a:moveTo>
                  <a:pt x="59741" y="0"/>
                </a:moveTo>
                <a:lnTo>
                  <a:pt x="59741" y="18669"/>
                </a:lnTo>
                <a:lnTo>
                  <a:pt x="71764" y="18669"/>
                </a:lnTo>
                <a:lnTo>
                  <a:pt x="71764" y="14188"/>
                </a:lnTo>
                <a:lnTo>
                  <a:pt x="64521" y="14188"/>
                </a:lnTo>
                <a:lnTo>
                  <a:pt x="64521" y="11463"/>
                </a:lnTo>
                <a:lnTo>
                  <a:pt x="70943" y="11463"/>
                </a:lnTo>
                <a:lnTo>
                  <a:pt x="70943" y="7057"/>
                </a:lnTo>
                <a:lnTo>
                  <a:pt x="64521" y="7057"/>
                </a:lnTo>
                <a:lnTo>
                  <a:pt x="64521" y="4443"/>
                </a:lnTo>
                <a:lnTo>
                  <a:pt x="71615" y="4443"/>
                </a:lnTo>
                <a:lnTo>
                  <a:pt x="71615" y="0"/>
                </a:lnTo>
                <a:close/>
                <a:moveTo>
                  <a:pt x="264206" y="45067"/>
                </a:moveTo>
                <a:lnTo>
                  <a:pt x="263272" y="46001"/>
                </a:lnTo>
                <a:lnTo>
                  <a:pt x="263272" y="46001"/>
                </a:lnTo>
                <a:lnTo>
                  <a:pt x="264243" y="45440"/>
                </a:lnTo>
                <a:lnTo>
                  <a:pt x="264355" y="45328"/>
                </a:lnTo>
                <a:lnTo>
                  <a:pt x="264206" y="45067"/>
                </a:lnTo>
                <a:close/>
                <a:moveTo>
                  <a:pt x="221379" y="45590"/>
                </a:moveTo>
                <a:lnTo>
                  <a:pt x="220819" y="46150"/>
                </a:lnTo>
                <a:lnTo>
                  <a:pt x="221491" y="45739"/>
                </a:lnTo>
                <a:lnTo>
                  <a:pt x="221379" y="45590"/>
                </a:lnTo>
                <a:close/>
                <a:moveTo>
                  <a:pt x="68665" y="44843"/>
                </a:moveTo>
                <a:lnTo>
                  <a:pt x="65715" y="47793"/>
                </a:lnTo>
                <a:lnTo>
                  <a:pt x="66649" y="47270"/>
                </a:lnTo>
                <a:lnTo>
                  <a:pt x="68814" y="45067"/>
                </a:lnTo>
                <a:cubicBezTo>
                  <a:pt x="68777" y="44992"/>
                  <a:pt x="68740" y="44918"/>
                  <a:pt x="68665" y="44843"/>
                </a:cubicBezTo>
                <a:close/>
                <a:moveTo>
                  <a:pt x="263608" y="43910"/>
                </a:moveTo>
                <a:lnTo>
                  <a:pt x="259053" y="48502"/>
                </a:lnTo>
                <a:lnTo>
                  <a:pt x="259987" y="47942"/>
                </a:lnTo>
                <a:lnTo>
                  <a:pt x="263758" y="44171"/>
                </a:lnTo>
                <a:cubicBezTo>
                  <a:pt x="263720" y="44096"/>
                  <a:pt x="263646" y="43984"/>
                  <a:pt x="263608" y="43910"/>
                </a:cubicBezTo>
                <a:close/>
                <a:moveTo>
                  <a:pt x="220707" y="44507"/>
                </a:moveTo>
                <a:lnTo>
                  <a:pt x="216674" y="48540"/>
                </a:lnTo>
                <a:lnTo>
                  <a:pt x="217608" y="48017"/>
                </a:lnTo>
                <a:lnTo>
                  <a:pt x="220856" y="44731"/>
                </a:lnTo>
                <a:cubicBezTo>
                  <a:pt x="220819" y="44656"/>
                  <a:pt x="220744" y="44582"/>
                  <a:pt x="220707" y="44507"/>
                </a:cubicBezTo>
                <a:close/>
                <a:moveTo>
                  <a:pt x="240160" y="46187"/>
                </a:moveTo>
                <a:lnTo>
                  <a:pt x="237845" y="48540"/>
                </a:lnTo>
                <a:cubicBezTo>
                  <a:pt x="237994" y="47494"/>
                  <a:pt x="238778" y="46598"/>
                  <a:pt x="240160" y="46187"/>
                </a:cubicBezTo>
                <a:close/>
                <a:moveTo>
                  <a:pt x="242139" y="45963"/>
                </a:moveTo>
                <a:lnTo>
                  <a:pt x="238032" y="50070"/>
                </a:lnTo>
                <a:cubicBezTo>
                  <a:pt x="237882" y="49734"/>
                  <a:pt x="237808" y="49324"/>
                  <a:pt x="237808" y="48950"/>
                </a:cubicBezTo>
                <a:lnTo>
                  <a:pt x="240683" y="46075"/>
                </a:lnTo>
                <a:cubicBezTo>
                  <a:pt x="241131" y="46001"/>
                  <a:pt x="241541" y="45963"/>
                  <a:pt x="241990" y="45963"/>
                </a:cubicBezTo>
                <a:close/>
                <a:moveTo>
                  <a:pt x="67918" y="43798"/>
                </a:moveTo>
                <a:lnTo>
                  <a:pt x="61571" y="50182"/>
                </a:lnTo>
                <a:lnTo>
                  <a:pt x="62504" y="49622"/>
                </a:lnTo>
                <a:lnTo>
                  <a:pt x="68105" y="44022"/>
                </a:lnTo>
                <a:lnTo>
                  <a:pt x="67918" y="43798"/>
                </a:lnTo>
                <a:close/>
                <a:moveTo>
                  <a:pt x="219923" y="43499"/>
                </a:moveTo>
                <a:lnTo>
                  <a:pt x="212530" y="50929"/>
                </a:lnTo>
                <a:lnTo>
                  <a:pt x="213463" y="50369"/>
                </a:lnTo>
                <a:lnTo>
                  <a:pt x="220109" y="43723"/>
                </a:lnTo>
                <a:lnTo>
                  <a:pt x="219923" y="43499"/>
                </a:lnTo>
                <a:close/>
                <a:moveTo>
                  <a:pt x="219138" y="42565"/>
                </a:moveTo>
                <a:lnTo>
                  <a:pt x="210999" y="50668"/>
                </a:lnTo>
                <a:cubicBezTo>
                  <a:pt x="211036" y="50742"/>
                  <a:pt x="211111" y="50817"/>
                  <a:pt x="211148" y="50929"/>
                </a:cubicBezTo>
                <a:lnTo>
                  <a:pt x="219325" y="42752"/>
                </a:lnTo>
                <a:lnTo>
                  <a:pt x="219138" y="42565"/>
                </a:lnTo>
                <a:close/>
                <a:moveTo>
                  <a:pt x="262936" y="42827"/>
                </a:moveTo>
                <a:lnTo>
                  <a:pt x="254759" y="51004"/>
                </a:lnTo>
                <a:lnTo>
                  <a:pt x="255730" y="50444"/>
                </a:lnTo>
                <a:lnTo>
                  <a:pt x="263086" y="43051"/>
                </a:lnTo>
                <a:lnTo>
                  <a:pt x="262936" y="42827"/>
                </a:lnTo>
                <a:close/>
                <a:moveTo>
                  <a:pt x="242550" y="45963"/>
                </a:moveTo>
                <a:cubicBezTo>
                  <a:pt x="242960" y="46001"/>
                  <a:pt x="243371" y="46038"/>
                  <a:pt x="243744" y="46150"/>
                </a:cubicBezTo>
                <a:lnTo>
                  <a:pt x="238853" y="51041"/>
                </a:lnTo>
                <a:cubicBezTo>
                  <a:pt x="238592" y="50855"/>
                  <a:pt x="238368" y="50593"/>
                  <a:pt x="238181" y="50332"/>
                </a:cubicBezTo>
                <a:lnTo>
                  <a:pt x="242550" y="45963"/>
                </a:lnTo>
                <a:close/>
                <a:moveTo>
                  <a:pt x="37040" y="48278"/>
                </a:moveTo>
                <a:lnTo>
                  <a:pt x="34090" y="51228"/>
                </a:lnTo>
                <a:cubicBezTo>
                  <a:pt x="34837" y="50070"/>
                  <a:pt x="35845" y="49062"/>
                  <a:pt x="37040" y="48278"/>
                </a:cubicBezTo>
                <a:close/>
                <a:moveTo>
                  <a:pt x="67134" y="42827"/>
                </a:moveTo>
                <a:lnTo>
                  <a:pt x="58957" y="51004"/>
                </a:lnTo>
                <a:cubicBezTo>
                  <a:pt x="59032" y="51079"/>
                  <a:pt x="59069" y="51191"/>
                  <a:pt x="59107" y="51265"/>
                </a:cubicBezTo>
                <a:lnTo>
                  <a:pt x="67321" y="43051"/>
                </a:lnTo>
                <a:lnTo>
                  <a:pt x="67134" y="42827"/>
                </a:lnTo>
                <a:close/>
                <a:moveTo>
                  <a:pt x="191695" y="47046"/>
                </a:moveTo>
                <a:lnTo>
                  <a:pt x="185049" y="53730"/>
                </a:lnTo>
                <a:cubicBezTo>
                  <a:pt x="185422" y="52647"/>
                  <a:pt x="185982" y="51639"/>
                  <a:pt x="186654" y="50742"/>
                </a:cubicBezTo>
                <a:lnTo>
                  <a:pt x="188745" y="48652"/>
                </a:lnTo>
                <a:cubicBezTo>
                  <a:pt x="189641" y="47979"/>
                  <a:pt x="190612" y="47419"/>
                  <a:pt x="191695" y="47046"/>
                </a:cubicBezTo>
                <a:close/>
                <a:moveTo>
                  <a:pt x="40288" y="46785"/>
                </a:moveTo>
                <a:lnTo>
                  <a:pt x="32559" y="54514"/>
                </a:lnTo>
                <a:cubicBezTo>
                  <a:pt x="32783" y="53730"/>
                  <a:pt x="33082" y="52945"/>
                  <a:pt x="33492" y="52199"/>
                </a:cubicBezTo>
                <a:lnTo>
                  <a:pt x="38010" y="47681"/>
                </a:lnTo>
                <a:cubicBezTo>
                  <a:pt x="38720" y="47307"/>
                  <a:pt x="39467" y="47009"/>
                  <a:pt x="40288" y="46785"/>
                </a:cubicBezTo>
                <a:close/>
                <a:moveTo>
                  <a:pt x="194047" y="46449"/>
                </a:moveTo>
                <a:lnTo>
                  <a:pt x="184414" y="56082"/>
                </a:lnTo>
                <a:cubicBezTo>
                  <a:pt x="184489" y="55484"/>
                  <a:pt x="184638" y="54887"/>
                  <a:pt x="184825" y="54290"/>
                </a:cubicBezTo>
                <a:lnTo>
                  <a:pt x="192292" y="46859"/>
                </a:lnTo>
                <a:cubicBezTo>
                  <a:pt x="192852" y="46673"/>
                  <a:pt x="193450" y="46561"/>
                  <a:pt x="194047" y="46449"/>
                </a:cubicBezTo>
                <a:close/>
                <a:moveTo>
                  <a:pt x="42454" y="46374"/>
                </a:moveTo>
                <a:lnTo>
                  <a:pt x="32111" y="56717"/>
                </a:lnTo>
                <a:cubicBezTo>
                  <a:pt x="32186" y="56157"/>
                  <a:pt x="32260" y="55596"/>
                  <a:pt x="32410" y="55036"/>
                </a:cubicBezTo>
                <a:lnTo>
                  <a:pt x="40811" y="46635"/>
                </a:lnTo>
                <a:cubicBezTo>
                  <a:pt x="41333" y="46523"/>
                  <a:pt x="41894" y="46411"/>
                  <a:pt x="42454" y="46374"/>
                </a:cubicBezTo>
                <a:close/>
                <a:moveTo>
                  <a:pt x="195989" y="46299"/>
                </a:moveTo>
                <a:lnTo>
                  <a:pt x="184227" y="58023"/>
                </a:lnTo>
                <a:cubicBezTo>
                  <a:pt x="184265" y="57538"/>
                  <a:pt x="184302" y="57015"/>
                  <a:pt x="184377" y="56530"/>
                </a:cubicBezTo>
                <a:lnTo>
                  <a:pt x="194495" y="46411"/>
                </a:lnTo>
                <a:lnTo>
                  <a:pt x="194495" y="46374"/>
                </a:lnTo>
                <a:cubicBezTo>
                  <a:pt x="194981" y="46337"/>
                  <a:pt x="195503" y="46299"/>
                  <a:pt x="195989" y="46299"/>
                </a:cubicBezTo>
                <a:close/>
                <a:moveTo>
                  <a:pt x="44283" y="46299"/>
                </a:moveTo>
                <a:lnTo>
                  <a:pt x="31999" y="58621"/>
                </a:lnTo>
                <a:lnTo>
                  <a:pt x="31999" y="58546"/>
                </a:lnTo>
                <a:cubicBezTo>
                  <a:pt x="31999" y="58098"/>
                  <a:pt x="31999" y="57613"/>
                  <a:pt x="32036" y="57165"/>
                </a:cubicBezTo>
                <a:lnTo>
                  <a:pt x="42902" y="46337"/>
                </a:lnTo>
                <a:lnTo>
                  <a:pt x="42864" y="46337"/>
                </a:lnTo>
                <a:cubicBezTo>
                  <a:pt x="43275" y="46299"/>
                  <a:pt x="43648" y="46299"/>
                  <a:pt x="44059" y="46299"/>
                </a:cubicBezTo>
                <a:close/>
                <a:moveTo>
                  <a:pt x="120117" y="59032"/>
                </a:moveTo>
                <a:lnTo>
                  <a:pt x="119595" y="60936"/>
                </a:lnTo>
                <a:lnTo>
                  <a:pt x="116869" y="63661"/>
                </a:lnTo>
                <a:lnTo>
                  <a:pt x="116570" y="62579"/>
                </a:lnTo>
                <a:lnTo>
                  <a:pt x="120117" y="59032"/>
                </a:lnTo>
                <a:close/>
                <a:moveTo>
                  <a:pt x="119445" y="61496"/>
                </a:moveTo>
                <a:lnTo>
                  <a:pt x="118885" y="63400"/>
                </a:lnTo>
                <a:lnTo>
                  <a:pt x="117280" y="65006"/>
                </a:lnTo>
                <a:lnTo>
                  <a:pt x="116981" y="63960"/>
                </a:lnTo>
                <a:lnTo>
                  <a:pt x="119445" y="61496"/>
                </a:lnTo>
                <a:close/>
                <a:moveTo>
                  <a:pt x="118736" y="63960"/>
                </a:moveTo>
                <a:lnTo>
                  <a:pt x="118176" y="65864"/>
                </a:lnTo>
                <a:lnTo>
                  <a:pt x="117653" y="66425"/>
                </a:lnTo>
                <a:lnTo>
                  <a:pt x="117354" y="65342"/>
                </a:lnTo>
                <a:lnTo>
                  <a:pt x="118736" y="63960"/>
                </a:lnTo>
                <a:close/>
                <a:moveTo>
                  <a:pt x="118026" y="66425"/>
                </a:moveTo>
                <a:lnTo>
                  <a:pt x="117840" y="67097"/>
                </a:lnTo>
                <a:lnTo>
                  <a:pt x="117728" y="66723"/>
                </a:lnTo>
                <a:lnTo>
                  <a:pt x="118026" y="66425"/>
                </a:lnTo>
                <a:close/>
                <a:moveTo>
                  <a:pt x="220595" y="72809"/>
                </a:moveTo>
                <a:lnTo>
                  <a:pt x="215554" y="77850"/>
                </a:lnTo>
                <a:cubicBezTo>
                  <a:pt x="216338" y="77290"/>
                  <a:pt x="217048" y="76692"/>
                  <a:pt x="217757" y="76058"/>
                </a:cubicBezTo>
                <a:lnTo>
                  <a:pt x="218840" y="74975"/>
                </a:lnTo>
                <a:cubicBezTo>
                  <a:pt x="219475" y="74303"/>
                  <a:pt x="220072" y="73556"/>
                  <a:pt x="220595" y="72809"/>
                </a:cubicBezTo>
                <a:close/>
                <a:moveTo>
                  <a:pt x="262936" y="76356"/>
                </a:moveTo>
                <a:lnTo>
                  <a:pt x="260733" y="78559"/>
                </a:lnTo>
                <a:cubicBezTo>
                  <a:pt x="261555" y="77925"/>
                  <a:pt x="262302" y="77178"/>
                  <a:pt x="262936" y="76356"/>
                </a:cubicBezTo>
                <a:close/>
                <a:moveTo>
                  <a:pt x="68777" y="71166"/>
                </a:moveTo>
                <a:lnTo>
                  <a:pt x="60264" y="79717"/>
                </a:lnTo>
                <a:cubicBezTo>
                  <a:pt x="60525" y="79568"/>
                  <a:pt x="60824" y="79418"/>
                  <a:pt x="61085" y="79269"/>
                </a:cubicBezTo>
                <a:lnTo>
                  <a:pt x="69039" y="71316"/>
                </a:lnTo>
                <a:lnTo>
                  <a:pt x="68777" y="71166"/>
                </a:lnTo>
                <a:close/>
                <a:moveTo>
                  <a:pt x="220669" y="70980"/>
                </a:moveTo>
                <a:lnTo>
                  <a:pt x="211484" y="80202"/>
                </a:lnTo>
                <a:cubicBezTo>
                  <a:pt x="211708" y="80090"/>
                  <a:pt x="211932" y="79978"/>
                  <a:pt x="212194" y="79866"/>
                </a:cubicBezTo>
                <a:lnTo>
                  <a:pt x="220931" y="71129"/>
                </a:lnTo>
                <a:lnTo>
                  <a:pt x="220669" y="70980"/>
                </a:lnTo>
                <a:close/>
                <a:moveTo>
                  <a:pt x="264878" y="72585"/>
                </a:moveTo>
                <a:lnTo>
                  <a:pt x="256738" y="80762"/>
                </a:lnTo>
                <a:cubicBezTo>
                  <a:pt x="256962" y="80688"/>
                  <a:pt x="257186" y="80576"/>
                  <a:pt x="257410" y="80501"/>
                </a:cubicBezTo>
                <a:lnTo>
                  <a:pt x="257410" y="80464"/>
                </a:lnTo>
                <a:lnTo>
                  <a:pt x="264691" y="73220"/>
                </a:lnTo>
                <a:cubicBezTo>
                  <a:pt x="264766" y="72996"/>
                  <a:pt x="264841" y="72809"/>
                  <a:pt x="264878" y="72585"/>
                </a:cubicBezTo>
                <a:close/>
                <a:moveTo>
                  <a:pt x="67694" y="70532"/>
                </a:moveTo>
                <a:lnTo>
                  <a:pt x="57240" y="80949"/>
                </a:lnTo>
                <a:cubicBezTo>
                  <a:pt x="57464" y="80874"/>
                  <a:pt x="57650" y="80800"/>
                  <a:pt x="57874" y="80725"/>
                </a:cubicBezTo>
                <a:lnTo>
                  <a:pt x="67918" y="70681"/>
                </a:lnTo>
                <a:lnTo>
                  <a:pt x="67694" y="70532"/>
                </a:lnTo>
                <a:close/>
                <a:moveTo>
                  <a:pt x="149353" y="35957"/>
                </a:moveTo>
                <a:lnTo>
                  <a:pt x="149353" y="81136"/>
                </a:lnTo>
                <a:lnTo>
                  <a:pt x="155813" y="81136"/>
                </a:lnTo>
                <a:lnTo>
                  <a:pt x="155775" y="81173"/>
                </a:lnTo>
                <a:lnTo>
                  <a:pt x="156186" y="81173"/>
                </a:lnTo>
                <a:lnTo>
                  <a:pt x="156223" y="81136"/>
                </a:lnTo>
                <a:lnTo>
                  <a:pt x="157605" y="81136"/>
                </a:lnTo>
                <a:lnTo>
                  <a:pt x="157530" y="81173"/>
                </a:lnTo>
                <a:lnTo>
                  <a:pt x="157941" y="81173"/>
                </a:lnTo>
                <a:lnTo>
                  <a:pt x="157978" y="81136"/>
                </a:lnTo>
                <a:lnTo>
                  <a:pt x="159360" y="81136"/>
                </a:lnTo>
                <a:lnTo>
                  <a:pt x="159285" y="81173"/>
                </a:lnTo>
                <a:lnTo>
                  <a:pt x="159696" y="81173"/>
                </a:lnTo>
                <a:lnTo>
                  <a:pt x="159733" y="81136"/>
                </a:lnTo>
                <a:lnTo>
                  <a:pt x="160928" y="81136"/>
                </a:lnTo>
                <a:lnTo>
                  <a:pt x="160928" y="79978"/>
                </a:lnTo>
                <a:lnTo>
                  <a:pt x="166566" y="74340"/>
                </a:lnTo>
                <a:lnTo>
                  <a:pt x="166566" y="73929"/>
                </a:lnTo>
                <a:lnTo>
                  <a:pt x="160928" y="79568"/>
                </a:lnTo>
                <a:lnTo>
                  <a:pt x="160928" y="78223"/>
                </a:lnTo>
                <a:lnTo>
                  <a:pt x="166566" y="72548"/>
                </a:lnTo>
                <a:lnTo>
                  <a:pt x="166566" y="72175"/>
                </a:lnTo>
                <a:lnTo>
                  <a:pt x="160928" y="77813"/>
                </a:lnTo>
                <a:lnTo>
                  <a:pt x="160928" y="76468"/>
                </a:lnTo>
                <a:lnTo>
                  <a:pt x="166566" y="70793"/>
                </a:lnTo>
                <a:lnTo>
                  <a:pt x="166566" y="70420"/>
                </a:lnTo>
                <a:lnTo>
                  <a:pt x="160928" y="76095"/>
                </a:lnTo>
                <a:lnTo>
                  <a:pt x="160928" y="74676"/>
                </a:lnTo>
                <a:lnTo>
                  <a:pt x="166566" y="69038"/>
                </a:lnTo>
                <a:lnTo>
                  <a:pt x="166566" y="68627"/>
                </a:lnTo>
                <a:lnTo>
                  <a:pt x="160928" y="74266"/>
                </a:lnTo>
                <a:lnTo>
                  <a:pt x="160928" y="72921"/>
                </a:lnTo>
                <a:lnTo>
                  <a:pt x="166566" y="67283"/>
                </a:lnTo>
                <a:lnTo>
                  <a:pt x="166566" y="66873"/>
                </a:lnTo>
                <a:lnTo>
                  <a:pt x="160928" y="72511"/>
                </a:lnTo>
                <a:lnTo>
                  <a:pt x="160928" y="71166"/>
                </a:lnTo>
                <a:lnTo>
                  <a:pt x="166566" y="65491"/>
                </a:lnTo>
                <a:lnTo>
                  <a:pt x="166566" y="65118"/>
                </a:lnTo>
                <a:lnTo>
                  <a:pt x="160928" y="70756"/>
                </a:lnTo>
                <a:lnTo>
                  <a:pt x="160928" y="69374"/>
                </a:lnTo>
                <a:lnTo>
                  <a:pt x="166566" y="63736"/>
                </a:lnTo>
                <a:lnTo>
                  <a:pt x="166566" y="63363"/>
                </a:lnTo>
                <a:lnTo>
                  <a:pt x="160928" y="69001"/>
                </a:lnTo>
                <a:lnTo>
                  <a:pt x="160928" y="67619"/>
                </a:lnTo>
                <a:lnTo>
                  <a:pt x="166566" y="61981"/>
                </a:lnTo>
                <a:lnTo>
                  <a:pt x="166566" y="61608"/>
                </a:lnTo>
                <a:lnTo>
                  <a:pt x="160928" y="67246"/>
                </a:lnTo>
                <a:lnTo>
                  <a:pt x="160928" y="65902"/>
                </a:lnTo>
                <a:lnTo>
                  <a:pt x="166566" y="60226"/>
                </a:lnTo>
                <a:lnTo>
                  <a:pt x="166566" y="59816"/>
                </a:lnTo>
                <a:lnTo>
                  <a:pt x="160928" y="65454"/>
                </a:lnTo>
                <a:lnTo>
                  <a:pt x="160928" y="64072"/>
                </a:lnTo>
                <a:lnTo>
                  <a:pt x="166566" y="58434"/>
                </a:lnTo>
                <a:lnTo>
                  <a:pt x="166566" y="58061"/>
                </a:lnTo>
                <a:lnTo>
                  <a:pt x="160928" y="63699"/>
                </a:lnTo>
                <a:lnTo>
                  <a:pt x="160928" y="62355"/>
                </a:lnTo>
                <a:lnTo>
                  <a:pt x="166566" y="56679"/>
                </a:lnTo>
                <a:lnTo>
                  <a:pt x="166566" y="56306"/>
                </a:lnTo>
                <a:lnTo>
                  <a:pt x="160928" y="61944"/>
                </a:lnTo>
                <a:lnTo>
                  <a:pt x="160928" y="60562"/>
                </a:lnTo>
                <a:lnTo>
                  <a:pt x="166566" y="54924"/>
                </a:lnTo>
                <a:lnTo>
                  <a:pt x="166566" y="54551"/>
                </a:lnTo>
                <a:lnTo>
                  <a:pt x="160928" y="60189"/>
                </a:lnTo>
                <a:lnTo>
                  <a:pt x="160928" y="58808"/>
                </a:lnTo>
                <a:lnTo>
                  <a:pt x="166566" y="53169"/>
                </a:lnTo>
                <a:lnTo>
                  <a:pt x="166566" y="52759"/>
                </a:lnTo>
                <a:lnTo>
                  <a:pt x="160928" y="58434"/>
                </a:lnTo>
                <a:lnTo>
                  <a:pt x="160928" y="57053"/>
                </a:lnTo>
                <a:lnTo>
                  <a:pt x="166566" y="51415"/>
                </a:lnTo>
                <a:lnTo>
                  <a:pt x="166566" y="51004"/>
                </a:lnTo>
                <a:lnTo>
                  <a:pt x="160928" y="56642"/>
                </a:lnTo>
                <a:lnTo>
                  <a:pt x="160928" y="55298"/>
                </a:lnTo>
                <a:lnTo>
                  <a:pt x="166566" y="49622"/>
                </a:lnTo>
                <a:lnTo>
                  <a:pt x="166566" y="49249"/>
                </a:lnTo>
                <a:lnTo>
                  <a:pt x="160928" y="54887"/>
                </a:lnTo>
                <a:lnTo>
                  <a:pt x="160928" y="53506"/>
                </a:lnTo>
                <a:lnTo>
                  <a:pt x="166566" y="47867"/>
                </a:lnTo>
                <a:lnTo>
                  <a:pt x="166566" y="47494"/>
                </a:lnTo>
                <a:lnTo>
                  <a:pt x="160928" y="53132"/>
                </a:lnTo>
                <a:lnTo>
                  <a:pt x="160928" y="51751"/>
                </a:lnTo>
                <a:lnTo>
                  <a:pt x="166566" y="46113"/>
                </a:lnTo>
                <a:lnTo>
                  <a:pt x="166566" y="45739"/>
                </a:lnTo>
                <a:lnTo>
                  <a:pt x="160928" y="51377"/>
                </a:lnTo>
                <a:lnTo>
                  <a:pt x="160928" y="50033"/>
                </a:lnTo>
                <a:lnTo>
                  <a:pt x="166566" y="44358"/>
                </a:lnTo>
                <a:lnTo>
                  <a:pt x="166566" y="43947"/>
                </a:lnTo>
                <a:lnTo>
                  <a:pt x="160928" y="49585"/>
                </a:lnTo>
                <a:lnTo>
                  <a:pt x="160928" y="48241"/>
                </a:lnTo>
                <a:lnTo>
                  <a:pt x="166566" y="42565"/>
                </a:lnTo>
                <a:lnTo>
                  <a:pt x="166566" y="42192"/>
                </a:lnTo>
                <a:lnTo>
                  <a:pt x="160928" y="47830"/>
                </a:lnTo>
                <a:lnTo>
                  <a:pt x="160928" y="46486"/>
                </a:lnTo>
                <a:lnTo>
                  <a:pt x="166566" y="40811"/>
                </a:lnTo>
                <a:lnTo>
                  <a:pt x="166566" y="40437"/>
                </a:lnTo>
                <a:lnTo>
                  <a:pt x="160928" y="46075"/>
                </a:lnTo>
                <a:lnTo>
                  <a:pt x="160928" y="44694"/>
                </a:lnTo>
                <a:lnTo>
                  <a:pt x="166566" y="39056"/>
                </a:lnTo>
                <a:lnTo>
                  <a:pt x="166566" y="38682"/>
                </a:lnTo>
                <a:lnTo>
                  <a:pt x="160928" y="44320"/>
                </a:lnTo>
                <a:lnTo>
                  <a:pt x="160928" y="42939"/>
                </a:lnTo>
                <a:lnTo>
                  <a:pt x="166566" y="37301"/>
                </a:lnTo>
                <a:lnTo>
                  <a:pt x="166566" y="36890"/>
                </a:lnTo>
                <a:lnTo>
                  <a:pt x="160928" y="42528"/>
                </a:lnTo>
                <a:lnTo>
                  <a:pt x="160928" y="41184"/>
                </a:lnTo>
                <a:lnTo>
                  <a:pt x="166081" y="35994"/>
                </a:lnTo>
                <a:lnTo>
                  <a:pt x="165707" y="35994"/>
                </a:lnTo>
                <a:lnTo>
                  <a:pt x="160928" y="40773"/>
                </a:lnTo>
                <a:lnTo>
                  <a:pt x="160928" y="39429"/>
                </a:lnTo>
                <a:lnTo>
                  <a:pt x="164326" y="35994"/>
                </a:lnTo>
                <a:lnTo>
                  <a:pt x="163915" y="35994"/>
                </a:lnTo>
                <a:lnTo>
                  <a:pt x="160928" y="39018"/>
                </a:lnTo>
                <a:lnTo>
                  <a:pt x="160928" y="37637"/>
                </a:lnTo>
                <a:lnTo>
                  <a:pt x="162571" y="35994"/>
                </a:lnTo>
                <a:lnTo>
                  <a:pt x="162160" y="35994"/>
                </a:lnTo>
                <a:lnTo>
                  <a:pt x="160928" y="37263"/>
                </a:lnTo>
                <a:lnTo>
                  <a:pt x="160928" y="35957"/>
                </a:lnTo>
                <a:close/>
                <a:moveTo>
                  <a:pt x="74863" y="35957"/>
                </a:moveTo>
                <a:lnTo>
                  <a:pt x="74863" y="81136"/>
                </a:lnTo>
                <a:lnTo>
                  <a:pt x="81734" y="81136"/>
                </a:lnTo>
                <a:lnTo>
                  <a:pt x="81696" y="81210"/>
                </a:lnTo>
                <a:lnTo>
                  <a:pt x="82070" y="81210"/>
                </a:lnTo>
                <a:lnTo>
                  <a:pt x="82144" y="81173"/>
                </a:lnTo>
                <a:lnTo>
                  <a:pt x="83488" y="81173"/>
                </a:lnTo>
                <a:lnTo>
                  <a:pt x="83451" y="81210"/>
                </a:lnTo>
                <a:lnTo>
                  <a:pt x="83824" y="81210"/>
                </a:lnTo>
                <a:lnTo>
                  <a:pt x="83899" y="81173"/>
                </a:lnTo>
                <a:lnTo>
                  <a:pt x="85243" y="81173"/>
                </a:lnTo>
                <a:lnTo>
                  <a:pt x="85206" y="81210"/>
                </a:lnTo>
                <a:lnTo>
                  <a:pt x="85617" y="81210"/>
                </a:lnTo>
                <a:lnTo>
                  <a:pt x="85654" y="81173"/>
                </a:lnTo>
                <a:lnTo>
                  <a:pt x="86401" y="81173"/>
                </a:lnTo>
                <a:lnTo>
                  <a:pt x="86401" y="80426"/>
                </a:lnTo>
                <a:lnTo>
                  <a:pt x="92039" y="74788"/>
                </a:lnTo>
                <a:lnTo>
                  <a:pt x="92039" y="74378"/>
                </a:lnTo>
                <a:lnTo>
                  <a:pt x="86401" y="80016"/>
                </a:lnTo>
                <a:lnTo>
                  <a:pt x="86401" y="78671"/>
                </a:lnTo>
                <a:lnTo>
                  <a:pt x="92039" y="72996"/>
                </a:lnTo>
                <a:lnTo>
                  <a:pt x="92039" y="72623"/>
                </a:lnTo>
                <a:lnTo>
                  <a:pt x="86401" y="78261"/>
                </a:lnTo>
                <a:lnTo>
                  <a:pt x="86401" y="76879"/>
                </a:lnTo>
                <a:lnTo>
                  <a:pt x="92039" y="71241"/>
                </a:lnTo>
                <a:lnTo>
                  <a:pt x="92039" y="70830"/>
                </a:lnTo>
                <a:lnTo>
                  <a:pt x="86401" y="76506"/>
                </a:lnTo>
                <a:lnTo>
                  <a:pt x="86401" y="75124"/>
                </a:lnTo>
                <a:lnTo>
                  <a:pt x="92039" y="69486"/>
                </a:lnTo>
                <a:lnTo>
                  <a:pt x="92039" y="69076"/>
                </a:lnTo>
                <a:lnTo>
                  <a:pt x="86401" y="74714"/>
                </a:lnTo>
                <a:lnTo>
                  <a:pt x="86401" y="73369"/>
                </a:lnTo>
                <a:lnTo>
                  <a:pt x="92039" y="67694"/>
                </a:lnTo>
                <a:lnTo>
                  <a:pt x="92039" y="67321"/>
                </a:lnTo>
                <a:lnTo>
                  <a:pt x="86401" y="72959"/>
                </a:lnTo>
                <a:lnTo>
                  <a:pt x="86401" y="71577"/>
                </a:lnTo>
                <a:lnTo>
                  <a:pt x="92039" y="65939"/>
                </a:lnTo>
                <a:lnTo>
                  <a:pt x="92039" y="65566"/>
                </a:lnTo>
                <a:lnTo>
                  <a:pt x="86401" y="71204"/>
                </a:lnTo>
                <a:lnTo>
                  <a:pt x="86401" y="69822"/>
                </a:lnTo>
                <a:lnTo>
                  <a:pt x="92039" y="64184"/>
                </a:lnTo>
                <a:lnTo>
                  <a:pt x="92039" y="63773"/>
                </a:lnTo>
                <a:lnTo>
                  <a:pt x="86401" y="69412"/>
                </a:lnTo>
                <a:lnTo>
                  <a:pt x="86401" y="68067"/>
                </a:lnTo>
                <a:lnTo>
                  <a:pt x="92039" y="62429"/>
                </a:lnTo>
                <a:lnTo>
                  <a:pt x="92039" y="62019"/>
                </a:lnTo>
                <a:lnTo>
                  <a:pt x="86401" y="67694"/>
                </a:lnTo>
                <a:lnTo>
                  <a:pt x="86401" y="66275"/>
                </a:lnTo>
                <a:lnTo>
                  <a:pt x="92039" y="60637"/>
                </a:lnTo>
                <a:lnTo>
                  <a:pt x="92039" y="60226"/>
                </a:lnTo>
                <a:lnTo>
                  <a:pt x="86401" y="65864"/>
                </a:lnTo>
                <a:lnTo>
                  <a:pt x="86401" y="64520"/>
                </a:lnTo>
                <a:lnTo>
                  <a:pt x="92039" y="58882"/>
                </a:lnTo>
                <a:lnTo>
                  <a:pt x="92039" y="58471"/>
                </a:lnTo>
                <a:lnTo>
                  <a:pt x="86401" y="64110"/>
                </a:lnTo>
                <a:lnTo>
                  <a:pt x="86401" y="62765"/>
                </a:lnTo>
                <a:lnTo>
                  <a:pt x="92039" y="57090"/>
                </a:lnTo>
                <a:lnTo>
                  <a:pt x="92039" y="56717"/>
                </a:lnTo>
                <a:lnTo>
                  <a:pt x="86401" y="62355"/>
                </a:lnTo>
                <a:lnTo>
                  <a:pt x="86401" y="61010"/>
                </a:lnTo>
                <a:lnTo>
                  <a:pt x="92039" y="55372"/>
                </a:lnTo>
                <a:lnTo>
                  <a:pt x="92039" y="54962"/>
                </a:lnTo>
                <a:lnTo>
                  <a:pt x="86401" y="60600"/>
                </a:lnTo>
                <a:lnTo>
                  <a:pt x="86401" y="59218"/>
                </a:lnTo>
                <a:lnTo>
                  <a:pt x="92039" y="53580"/>
                </a:lnTo>
                <a:lnTo>
                  <a:pt x="92039" y="53207"/>
                </a:lnTo>
                <a:lnTo>
                  <a:pt x="86401" y="58845"/>
                </a:lnTo>
                <a:lnTo>
                  <a:pt x="86401" y="57501"/>
                </a:lnTo>
                <a:lnTo>
                  <a:pt x="92039" y="51825"/>
                </a:lnTo>
                <a:lnTo>
                  <a:pt x="92039" y="51452"/>
                </a:lnTo>
                <a:lnTo>
                  <a:pt x="86401" y="57090"/>
                </a:lnTo>
                <a:lnTo>
                  <a:pt x="86401" y="55708"/>
                </a:lnTo>
                <a:lnTo>
                  <a:pt x="92039" y="50070"/>
                </a:lnTo>
                <a:lnTo>
                  <a:pt x="92039" y="49697"/>
                </a:lnTo>
                <a:lnTo>
                  <a:pt x="86401" y="55335"/>
                </a:lnTo>
                <a:lnTo>
                  <a:pt x="86401" y="53954"/>
                </a:lnTo>
                <a:lnTo>
                  <a:pt x="92039" y="48316"/>
                </a:lnTo>
                <a:lnTo>
                  <a:pt x="92039" y="47905"/>
                </a:lnTo>
                <a:lnTo>
                  <a:pt x="86401" y="53580"/>
                </a:lnTo>
                <a:lnTo>
                  <a:pt x="86401" y="52199"/>
                </a:lnTo>
                <a:lnTo>
                  <a:pt x="92039" y="46523"/>
                </a:lnTo>
                <a:lnTo>
                  <a:pt x="92039" y="46150"/>
                </a:lnTo>
                <a:lnTo>
                  <a:pt x="86401" y="51825"/>
                </a:lnTo>
                <a:lnTo>
                  <a:pt x="86401" y="50406"/>
                </a:lnTo>
                <a:lnTo>
                  <a:pt x="92039" y="44768"/>
                </a:lnTo>
                <a:lnTo>
                  <a:pt x="92039" y="44358"/>
                </a:lnTo>
                <a:lnTo>
                  <a:pt x="86401" y="50033"/>
                </a:lnTo>
                <a:lnTo>
                  <a:pt x="86401" y="48652"/>
                </a:lnTo>
                <a:lnTo>
                  <a:pt x="92039" y="43014"/>
                </a:lnTo>
                <a:lnTo>
                  <a:pt x="92039" y="42603"/>
                </a:lnTo>
                <a:lnTo>
                  <a:pt x="86401" y="48278"/>
                </a:lnTo>
                <a:lnTo>
                  <a:pt x="86401" y="46897"/>
                </a:lnTo>
                <a:lnTo>
                  <a:pt x="92039" y="41259"/>
                </a:lnTo>
                <a:lnTo>
                  <a:pt x="92039" y="40848"/>
                </a:lnTo>
                <a:lnTo>
                  <a:pt x="86401" y="46486"/>
                </a:lnTo>
                <a:lnTo>
                  <a:pt x="86401" y="45142"/>
                </a:lnTo>
                <a:lnTo>
                  <a:pt x="92039" y="39466"/>
                </a:lnTo>
                <a:lnTo>
                  <a:pt x="92039" y="39093"/>
                </a:lnTo>
                <a:lnTo>
                  <a:pt x="86401" y="44731"/>
                </a:lnTo>
                <a:lnTo>
                  <a:pt x="86401" y="43350"/>
                </a:lnTo>
                <a:lnTo>
                  <a:pt x="92039" y="37711"/>
                </a:lnTo>
                <a:lnTo>
                  <a:pt x="92039" y="37338"/>
                </a:lnTo>
                <a:lnTo>
                  <a:pt x="86401" y="42976"/>
                </a:lnTo>
                <a:lnTo>
                  <a:pt x="86401" y="41595"/>
                </a:lnTo>
                <a:lnTo>
                  <a:pt x="92002" y="35994"/>
                </a:lnTo>
                <a:lnTo>
                  <a:pt x="91628" y="35994"/>
                </a:lnTo>
                <a:lnTo>
                  <a:pt x="86401" y="41221"/>
                </a:lnTo>
                <a:lnTo>
                  <a:pt x="86401" y="39840"/>
                </a:lnTo>
                <a:lnTo>
                  <a:pt x="90247" y="35994"/>
                </a:lnTo>
                <a:lnTo>
                  <a:pt x="89836" y="35994"/>
                </a:lnTo>
                <a:lnTo>
                  <a:pt x="86401" y="39429"/>
                </a:lnTo>
                <a:lnTo>
                  <a:pt x="86401" y="38085"/>
                </a:lnTo>
                <a:lnTo>
                  <a:pt x="88492" y="35994"/>
                </a:lnTo>
                <a:lnTo>
                  <a:pt x="88081" y="35994"/>
                </a:lnTo>
                <a:lnTo>
                  <a:pt x="86401" y="37674"/>
                </a:lnTo>
                <a:lnTo>
                  <a:pt x="86401" y="36293"/>
                </a:lnTo>
                <a:lnTo>
                  <a:pt x="86700" y="35994"/>
                </a:lnTo>
                <a:lnTo>
                  <a:pt x="86401" y="35994"/>
                </a:lnTo>
                <a:lnTo>
                  <a:pt x="86401" y="35957"/>
                </a:lnTo>
                <a:close/>
                <a:moveTo>
                  <a:pt x="92039" y="76170"/>
                </a:moveTo>
                <a:lnTo>
                  <a:pt x="86998" y="81210"/>
                </a:lnTo>
                <a:lnTo>
                  <a:pt x="87372" y="81210"/>
                </a:lnTo>
                <a:lnTo>
                  <a:pt x="92039" y="76543"/>
                </a:lnTo>
                <a:lnTo>
                  <a:pt x="92039" y="76170"/>
                </a:lnTo>
                <a:close/>
                <a:moveTo>
                  <a:pt x="92076" y="77925"/>
                </a:moveTo>
                <a:lnTo>
                  <a:pt x="88753" y="81210"/>
                </a:lnTo>
                <a:lnTo>
                  <a:pt x="89164" y="81210"/>
                </a:lnTo>
                <a:lnTo>
                  <a:pt x="92076" y="78298"/>
                </a:lnTo>
                <a:lnTo>
                  <a:pt x="92076" y="77925"/>
                </a:lnTo>
                <a:close/>
                <a:moveTo>
                  <a:pt x="92039" y="79680"/>
                </a:moveTo>
                <a:lnTo>
                  <a:pt x="90508" y="81210"/>
                </a:lnTo>
                <a:lnTo>
                  <a:pt x="90919" y="81210"/>
                </a:lnTo>
                <a:lnTo>
                  <a:pt x="92039" y="80053"/>
                </a:lnTo>
                <a:lnTo>
                  <a:pt x="92039" y="79680"/>
                </a:lnTo>
                <a:close/>
                <a:moveTo>
                  <a:pt x="96407" y="35957"/>
                </a:moveTo>
                <a:lnTo>
                  <a:pt x="111007" y="81173"/>
                </a:lnTo>
                <a:lnTo>
                  <a:pt x="117018" y="81173"/>
                </a:lnTo>
                <a:lnTo>
                  <a:pt x="116944" y="81210"/>
                </a:lnTo>
                <a:lnTo>
                  <a:pt x="117354" y="81210"/>
                </a:lnTo>
                <a:lnTo>
                  <a:pt x="117392" y="81173"/>
                </a:lnTo>
                <a:lnTo>
                  <a:pt x="118773" y="81173"/>
                </a:lnTo>
                <a:lnTo>
                  <a:pt x="118736" y="81210"/>
                </a:lnTo>
                <a:lnTo>
                  <a:pt x="119109" y="81210"/>
                </a:lnTo>
                <a:lnTo>
                  <a:pt x="119184" y="81173"/>
                </a:lnTo>
                <a:lnTo>
                  <a:pt x="120528" y="81173"/>
                </a:lnTo>
                <a:lnTo>
                  <a:pt x="120491" y="81210"/>
                </a:lnTo>
                <a:lnTo>
                  <a:pt x="120901" y="81210"/>
                </a:lnTo>
                <a:lnTo>
                  <a:pt x="120976" y="81173"/>
                </a:lnTo>
                <a:lnTo>
                  <a:pt x="122320" y="81173"/>
                </a:lnTo>
                <a:lnTo>
                  <a:pt x="122283" y="81210"/>
                </a:lnTo>
                <a:lnTo>
                  <a:pt x="122656" y="81210"/>
                </a:lnTo>
                <a:lnTo>
                  <a:pt x="122694" y="81173"/>
                </a:lnTo>
                <a:lnTo>
                  <a:pt x="124075" y="81173"/>
                </a:lnTo>
                <a:lnTo>
                  <a:pt x="124038" y="81210"/>
                </a:lnTo>
                <a:lnTo>
                  <a:pt x="124411" y="81210"/>
                </a:lnTo>
                <a:lnTo>
                  <a:pt x="124486" y="81173"/>
                </a:lnTo>
                <a:lnTo>
                  <a:pt x="124747" y="81173"/>
                </a:lnTo>
                <a:lnTo>
                  <a:pt x="124897" y="80762"/>
                </a:lnTo>
                <a:lnTo>
                  <a:pt x="133260" y="72361"/>
                </a:lnTo>
                <a:lnTo>
                  <a:pt x="133447" y="71764"/>
                </a:lnTo>
                <a:lnTo>
                  <a:pt x="133447" y="71764"/>
                </a:lnTo>
                <a:lnTo>
                  <a:pt x="125083" y="80128"/>
                </a:lnTo>
                <a:lnTo>
                  <a:pt x="125718" y="78111"/>
                </a:lnTo>
                <a:lnTo>
                  <a:pt x="134082" y="69748"/>
                </a:lnTo>
                <a:lnTo>
                  <a:pt x="134306" y="69150"/>
                </a:lnTo>
                <a:lnTo>
                  <a:pt x="125942" y="77551"/>
                </a:lnTo>
                <a:lnTo>
                  <a:pt x="126577" y="75498"/>
                </a:lnTo>
                <a:lnTo>
                  <a:pt x="134941" y="67134"/>
                </a:lnTo>
                <a:lnTo>
                  <a:pt x="135127" y="66574"/>
                </a:lnTo>
                <a:lnTo>
                  <a:pt x="126764" y="74938"/>
                </a:lnTo>
                <a:lnTo>
                  <a:pt x="127436" y="72921"/>
                </a:lnTo>
                <a:lnTo>
                  <a:pt x="135799" y="64520"/>
                </a:lnTo>
                <a:lnTo>
                  <a:pt x="135986" y="63960"/>
                </a:lnTo>
                <a:lnTo>
                  <a:pt x="127622" y="72361"/>
                </a:lnTo>
                <a:lnTo>
                  <a:pt x="128257" y="70308"/>
                </a:lnTo>
                <a:lnTo>
                  <a:pt x="136621" y="61944"/>
                </a:lnTo>
                <a:lnTo>
                  <a:pt x="136808" y="61347"/>
                </a:lnTo>
                <a:lnTo>
                  <a:pt x="128444" y="69710"/>
                </a:lnTo>
                <a:lnTo>
                  <a:pt x="128444" y="69710"/>
                </a:lnTo>
                <a:lnTo>
                  <a:pt x="129116" y="67694"/>
                </a:lnTo>
                <a:lnTo>
                  <a:pt x="137442" y="59330"/>
                </a:lnTo>
                <a:lnTo>
                  <a:pt x="137629" y="58770"/>
                </a:lnTo>
                <a:lnTo>
                  <a:pt x="129303" y="67097"/>
                </a:lnTo>
                <a:lnTo>
                  <a:pt x="129937" y="65080"/>
                </a:lnTo>
                <a:lnTo>
                  <a:pt x="138301" y="56717"/>
                </a:lnTo>
                <a:lnTo>
                  <a:pt x="138488" y="56157"/>
                </a:lnTo>
                <a:lnTo>
                  <a:pt x="138488" y="56157"/>
                </a:lnTo>
                <a:lnTo>
                  <a:pt x="130124" y="64520"/>
                </a:lnTo>
                <a:lnTo>
                  <a:pt x="130796" y="62504"/>
                </a:lnTo>
                <a:lnTo>
                  <a:pt x="139123" y="54140"/>
                </a:lnTo>
                <a:lnTo>
                  <a:pt x="139347" y="53543"/>
                </a:lnTo>
                <a:lnTo>
                  <a:pt x="139347" y="53543"/>
                </a:lnTo>
                <a:lnTo>
                  <a:pt x="130983" y="61907"/>
                </a:lnTo>
                <a:lnTo>
                  <a:pt x="131618" y="59890"/>
                </a:lnTo>
                <a:lnTo>
                  <a:pt x="139981" y="51527"/>
                </a:lnTo>
                <a:lnTo>
                  <a:pt x="140168" y="50967"/>
                </a:lnTo>
                <a:lnTo>
                  <a:pt x="131804" y="59293"/>
                </a:lnTo>
                <a:lnTo>
                  <a:pt x="132476" y="57277"/>
                </a:lnTo>
                <a:lnTo>
                  <a:pt x="140840" y="48913"/>
                </a:lnTo>
                <a:lnTo>
                  <a:pt x="141027" y="48353"/>
                </a:lnTo>
                <a:lnTo>
                  <a:pt x="132663" y="56717"/>
                </a:lnTo>
                <a:lnTo>
                  <a:pt x="133298" y="54700"/>
                </a:lnTo>
                <a:lnTo>
                  <a:pt x="141662" y="46337"/>
                </a:lnTo>
                <a:lnTo>
                  <a:pt x="141848" y="45739"/>
                </a:lnTo>
                <a:lnTo>
                  <a:pt x="133484" y="54103"/>
                </a:lnTo>
                <a:lnTo>
                  <a:pt x="134157" y="52087"/>
                </a:lnTo>
                <a:lnTo>
                  <a:pt x="142520" y="43723"/>
                </a:lnTo>
                <a:lnTo>
                  <a:pt x="142707" y="43126"/>
                </a:lnTo>
                <a:lnTo>
                  <a:pt x="134343" y="51489"/>
                </a:lnTo>
                <a:lnTo>
                  <a:pt x="134978" y="49473"/>
                </a:lnTo>
                <a:lnTo>
                  <a:pt x="143342" y="41109"/>
                </a:lnTo>
                <a:lnTo>
                  <a:pt x="143528" y="40512"/>
                </a:lnTo>
                <a:lnTo>
                  <a:pt x="143528" y="40512"/>
                </a:lnTo>
                <a:lnTo>
                  <a:pt x="135165" y="48876"/>
                </a:lnTo>
                <a:lnTo>
                  <a:pt x="135837" y="46859"/>
                </a:lnTo>
                <a:lnTo>
                  <a:pt x="144201" y="38496"/>
                </a:lnTo>
                <a:lnTo>
                  <a:pt x="144387" y="37936"/>
                </a:lnTo>
                <a:lnTo>
                  <a:pt x="144387" y="37936"/>
                </a:lnTo>
                <a:lnTo>
                  <a:pt x="136023" y="46299"/>
                </a:lnTo>
                <a:lnTo>
                  <a:pt x="136696" y="44283"/>
                </a:lnTo>
                <a:lnTo>
                  <a:pt x="144910" y="36031"/>
                </a:lnTo>
                <a:lnTo>
                  <a:pt x="144499" y="36031"/>
                </a:lnTo>
                <a:lnTo>
                  <a:pt x="136845" y="43686"/>
                </a:lnTo>
                <a:lnTo>
                  <a:pt x="137480" y="41669"/>
                </a:lnTo>
                <a:lnTo>
                  <a:pt x="143155" y="36031"/>
                </a:lnTo>
                <a:lnTo>
                  <a:pt x="142744" y="36031"/>
                </a:lnTo>
                <a:lnTo>
                  <a:pt x="137704" y="41072"/>
                </a:lnTo>
                <a:lnTo>
                  <a:pt x="138376" y="39018"/>
                </a:lnTo>
                <a:lnTo>
                  <a:pt x="141437" y="35994"/>
                </a:lnTo>
                <a:lnTo>
                  <a:pt x="141027" y="35994"/>
                </a:lnTo>
                <a:lnTo>
                  <a:pt x="138562" y="38458"/>
                </a:lnTo>
                <a:lnTo>
                  <a:pt x="139197" y="36442"/>
                </a:lnTo>
                <a:lnTo>
                  <a:pt x="139645" y="35994"/>
                </a:lnTo>
                <a:lnTo>
                  <a:pt x="139347" y="35994"/>
                </a:lnTo>
                <a:lnTo>
                  <a:pt x="139347" y="35957"/>
                </a:lnTo>
                <a:lnTo>
                  <a:pt x="126689" y="35957"/>
                </a:lnTo>
                <a:lnTo>
                  <a:pt x="120304" y="58471"/>
                </a:lnTo>
                <a:lnTo>
                  <a:pt x="116533" y="62280"/>
                </a:lnTo>
                <a:lnTo>
                  <a:pt x="116234" y="61197"/>
                </a:lnTo>
                <a:lnTo>
                  <a:pt x="120603" y="56829"/>
                </a:lnTo>
                <a:lnTo>
                  <a:pt x="120528" y="56493"/>
                </a:lnTo>
                <a:lnTo>
                  <a:pt x="116122" y="60898"/>
                </a:lnTo>
                <a:lnTo>
                  <a:pt x="115823" y="59816"/>
                </a:lnTo>
                <a:lnTo>
                  <a:pt x="120229" y="55447"/>
                </a:lnTo>
                <a:lnTo>
                  <a:pt x="120117" y="55111"/>
                </a:lnTo>
                <a:lnTo>
                  <a:pt x="115749" y="59517"/>
                </a:lnTo>
                <a:lnTo>
                  <a:pt x="115450" y="58434"/>
                </a:lnTo>
                <a:lnTo>
                  <a:pt x="119819" y="54066"/>
                </a:lnTo>
                <a:lnTo>
                  <a:pt x="119744" y="53767"/>
                </a:lnTo>
                <a:lnTo>
                  <a:pt x="115338" y="58135"/>
                </a:lnTo>
                <a:lnTo>
                  <a:pt x="115039" y="57090"/>
                </a:lnTo>
                <a:lnTo>
                  <a:pt x="119445" y="52684"/>
                </a:lnTo>
                <a:lnTo>
                  <a:pt x="119333" y="52385"/>
                </a:lnTo>
                <a:lnTo>
                  <a:pt x="114965" y="56754"/>
                </a:lnTo>
                <a:lnTo>
                  <a:pt x="114666" y="55708"/>
                </a:lnTo>
                <a:lnTo>
                  <a:pt x="119072" y="51303"/>
                </a:lnTo>
                <a:lnTo>
                  <a:pt x="118960" y="51004"/>
                </a:lnTo>
                <a:lnTo>
                  <a:pt x="114591" y="55410"/>
                </a:lnTo>
                <a:lnTo>
                  <a:pt x="114293" y="54327"/>
                </a:lnTo>
                <a:lnTo>
                  <a:pt x="118661" y="49921"/>
                </a:lnTo>
                <a:lnTo>
                  <a:pt x="118586" y="49622"/>
                </a:lnTo>
                <a:lnTo>
                  <a:pt x="114181" y="54028"/>
                </a:lnTo>
                <a:lnTo>
                  <a:pt x="113882" y="52945"/>
                </a:lnTo>
                <a:lnTo>
                  <a:pt x="118250" y="48540"/>
                </a:lnTo>
                <a:lnTo>
                  <a:pt x="118176" y="48241"/>
                </a:lnTo>
                <a:lnTo>
                  <a:pt x="113807" y="52647"/>
                </a:lnTo>
                <a:lnTo>
                  <a:pt x="113471" y="51564"/>
                </a:lnTo>
                <a:lnTo>
                  <a:pt x="117877" y="47195"/>
                </a:lnTo>
                <a:lnTo>
                  <a:pt x="117802" y="46859"/>
                </a:lnTo>
                <a:lnTo>
                  <a:pt x="113396" y="51265"/>
                </a:lnTo>
                <a:lnTo>
                  <a:pt x="113098" y="50182"/>
                </a:lnTo>
                <a:lnTo>
                  <a:pt x="117504" y="45814"/>
                </a:lnTo>
                <a:lnTo>
                  <a:pt x="117392" y="45515"/>
                </a:lnTo>
                <a:lnTo>
                  <a:pt x="113023" y="49884"/>
                </a:lnTo>
                <a:lnTo>
                  <a:pt x="112724" y="48838"/>
                </a:lnTo>
                <a:lnTo>
                  <a:pt x="117093" y="44432"/>
                </a:lnTo>
                <a:lnTo>
                  <a:pt x="117018" y="44134"/>
                </a:lnTo>
                <a:lnTo>
                  <a:pt x="112612" y="48502"/>
                </a:lnTo>
                <a:lnTo>
                  <a:pt x="112314" y="47457"/>
                </a:lnTo>
                <a:lnTo>
                  <a:pt x="116720" y="43051"/>
                </a:lnTo>
                <a:lnTo>
                  <a:pt x="116645" y="42752"/>
                </a:lnTo>
                <a:lnTo>
                  <a:pt x="112239" y="47121"/>
                </a:lnTo>
                <a:lnTo>
                  <a:pt x="111940" y="46075"/>
                </a:lnTo>
                <a:lnTo>
                  <a:pt x="116346" y="41669"/>
                </a:lnTo>
                <a:lnTo>
                  <a:pt x="116234" y="41371"/>
                </a:lnTo>
                <a:lnTo>
                  <a:pt x="111866" y="45777"/>
                </a:lnTo>
                <a:lnTo>
                  <a:pt x="111567" y="44694"/>
                </a:lnTo>
                <a:lnTo>
                  <a:pt x="115935" y="40325"/>
                </a:lnTo>
                <a:lnTo>
                  <a:pt x="115861" y="40026"/>
                </a:lnTo>
                <a:lnTo>
                  <a:pt x="111455" y="44395"/>
                </a:lnTo>
                <a:lnTo>
                  <a:pt x="111156" y="43350"/>
                </a:lnTo>
                <a:lnTo>
                  <a:pt x="115525" y="38944"/>
                </a:lnTo>
                <a:lnTo>
                  <a:pt x="115450" y="38645"/>
                </a:lnTo>
                <a:lnTo>
                  <a:pt x="111081" y="43014"/>
                </a:lnTo>
                <a:lnTo>
                  <a:pt x="110745" y="41968"/>
                </a:lnTo>
                <a:lnTo>
                  <a:pt x="115151" y="37562"/>
                </a:lnTo>
                <a:lnTo>
                  <a:pt x="115077" y="37263"/>
                </a:lnTo>
                <a:lnTo>
                  <a:pt x="110671" y="41632"/>
                </a:lnTo>
                <a:lnTo>
                  <a:pt x="110372" y="40587"/>
                </a:lnTo>
                <a:lnTo>
                  <a:pt x="114778" y="36181"/>
                </a:lnTo>
                <a:lnTo>
                  <a:pt x="114703" y="36031"/>
                </a:lnTo>
                <a:lnTo>
                  <a:pt x="114554" y="36031"/>
                </a:lnTo>
                <a:lnTo>
                  <a:pt x="110297" y="40288"/>
                </a:lnTo>
                <a:lnTo>
                  <a:pt x="109999" y="39205"/>
                </a:lnTo>
                <a:lnTo>
                  <a:pt x="113172" y="35994"/>
                </a:lnTo>
                <a:lnTo>
                  <a:pt x="112762" y="35994"/>
                </a:lnTo>
                <a:lnTo>
                  <a:pt x="109887" y="38869"/>
                </a:lnTo>
                <a:lnTo>
                  <a:pt x="109588" y="37824"/>
                </a:lnTo>
                <a:lnTo>
                  <a:pt x="111417" y="35994"/>
                </a:lnTo>
                <a:lnTo>
                  <a:pt x="111007" y="35994"/>
                </a:lnTo>
                <a:lnTo>
                  <a:pt x="109513" y="37487"/>
                </a:lnTo>
                <a:lnTo>
                  <a:pt x="109215" y="36442"/>
                </a:lnTo>
                <a:lnTo>
                  <a:pt x="109663" y="35994"/>
                </a:lnTo>
                <a:lnTo>
                  <a:pt x="109252" y="35994"/>
                </a:lnTo>
                <a:lnTo>
                  <a:pt x="109140" y="36106"/>
                </a:lnTo>
                <a:lnTo>
                  <a:pt x="109065" y="35957"/>
                </a:lnTo>
                <a:close/>
                <a:moveTo>
                  <a:pt x="132588" y="74415"/>
                </a:moveTo>
                <a:lnTo>
                  <a:pt x="125793" y="81210"/>
                </a:lnTo>
                <a:lnTo>
                  <a:pt x="126166" y="81210"/>
                </a:lnTo>
                <a:lnTo>
                  <a:pt x="132402" y="74975"/>
                </a:lnTo>
                <a:lnTo>
                  <a:pt x="132588" y="74415"/>
                </a:lnTo>
                <a:close/>
                <a:moveTo>
                  <a:pt x="131767" y="76991"/>
                </a:moveTo>
                <a:lnTo>
                  <a:pt x="127548" y="81210"/>
                </a:lnTo>
                <a:lnTo>
                  <a:pt x="127958" y="81210"/>
                </a:lnTo>
                <a:lnTo>
                  <a:pt x="131580" y="77589"/>
                </a:lnTo>
                <a:lnTo>
                  <a:pt x="131767" y="76991"/>
                </a:lnTo>
                <a:close/>
                <a:moveTo>
                  <a:pt x="130945" y="79605"/>
                </a:moveTo>
                <a:lnTo>
                  <a:pt x="129303" y="81210"/>
                </a:lnTo>
                <a:lnTo>
                  <a:pt x="129713" y="81210"/>
                </a:lnTo>
                <a:lnTo>
                  <a:pt x="130759" y="80202"/>
                </a:lnTo>
                <a:lnTo>
                  <a:pt x="130945" y="79605"/>
                </a:lnTo>
                <a:close/>
                <a:moveTo>
                  <a:pt x="166566" y="75722"/>
                </a:moveTo>
                <a:lnTo>
                  <a:pt x="161077" y="81210"/>
                </a:lnTo>
                <a:lnTo>
                  <a:pt x="161451" y="81210"/>
                </a:lnTo>
                <a:lnTo>
                  <a:pt x="166566" y="76132"/>
                </a:lnTo>
                <a:lnTo>
                  <a:pt x="166566" y="75722"/>
                </a:lnTo>
                <a:close/>
                <a:moveTo>
                  <a:pt x="166566" y="77477"/>
                </a:moveTo>
                <a:lnTo>
                  <a:pt x="162832" y="81210"/>
                </a:lnTo>
                <a:lnTo>
                  <a:pt x="163243" y="81210"/>
                </a:lnTo>
                <a:lnTo>
                  <a:pt x="166566" y="77887"/>
                </a:lnTo>
                <a:lnTo>
                  <a:pt x="166566" y="77477"/>
                </a:lnTo>
                <a:close/>
                <a:moveTo>
                  <a:pt x="166566" y="79231"/>
                </a:moveTo>
                <a:lnTo>
                  <a:pt x="164587" y="81210"/>
                </a:lnTo>
                <a:lnTo>
                  <a:pt x="164998" y="81210"/>
                </a:lnTo>
                <a:lnTo>
                  <a:pt x="166566" y="79642"/>
                </a:lnTo>
                <a:lnTo>
                  <a:pt x="166566" y="79456"/>
                </a:lnTo>
                <a:lnTo>
                  <a:pt x="166566" y="79231"/>
                </a:lnTo>
                <a:close/>
                <a:moveTo>
                  <a:pt x="166566" y="81024"/>
                </a:moveTo>
                <a:lnTo>
                  <a:pt x="166342" y="81210"/>
                </a:lnTo>
                <a:lnTo>
                  <a:pt x="166566" y="81210"/>
                </a:lnTo>
                <a:lnTo>
                  <a:pt x="166566" y="81024"/>
                </a:lnTo>
                <a:close/>
                <a:moveTo>
                  <a:pt x="219549" y="70345"/>
                </a:moveTo>
                <a:lnTo>
                  <a:pt x="208684" y="81210"/>
                </a:lnTo>
                <a:cubicBezTo>
                  <a:pt x="208870" y="81173"/>
                  <a:pt x="209057" y="81098"/>
                  <a:pt x="209244" y="81061"/>
                </a:cubicBezTo>
                <a:lnTo>
                  <a:pt x="219848" y="70494"/>
                </a:lnTo>
                <a:lnTo>
                  <a:pt x="219549" y="70345"/>
                </a:lnTo>
                <a:close/>
                <a:moveTo>
                  <a:pt x="265438" y="70308"/>
                </a:moveTo>
                <a:lnTo>
                  <a:pt x="254236" y="81509"/>
                </a:lnTo>
                <a:lnTo>
                  <a:pt x="254722" y="81397"/>
                </a:lnTo>
                <a:lnTo>
                  <a:pt x="265363" y="70793"/>
                </a:lnTo>
                <a:cubicBezTo>
                  <a:pt x="265363" y="70644"/>
                  <a:pt x="265401" y="70457"/>
                  <a:pt x="265438" y="70308"/>
                </a:cubicBezTo>
                <a:close/>
                <a:moveTo>
                  <a:pt x="66574" y="69860"/>
                </a:moveTo>
                <a:lnTo>
                  <a:pt x="54813" y="81621"/>
                </a:lnTo>
                <a:lnTo>
                  <a:pt x="55335" y="81509"/>
                </a:lnTo>
                <a:lnTo>
                  <a:pt x="66798" y="70009"/>
                </a:lnTo>
                <a:lnTo>
                  <a:pt x="66574" y="69860"/>
                </a:lnTo>
                <a:close/>
                <a:moveTo>
                  <a:pt x="265587" y="68366"/>
                </a:moveTo>
                <a:lnTo>
                  <a:pt x="252034" y="81920"/>
                </a:lnTo>
                <a:cubicBezTo>
                  <a:pt x="252183" y="81920"/>
                  <a:pt x="252332" y="81882"/>
                  <a:pt x="252519" y="81845"/>
                </a:cubicBezTo>
                <a:lnTo>
                  <a:pt x="265587" y="68777"/>
                </a:lnTo>
                <a:lnTo>
                  <a:pt x="265587" y="68366"/>
                </a:lnTo>
                <a:close/>
                <a:moveTo>
                  <a:pt x="44059" y="35023"/>
                </a:moveTo>
                <a:cubicBezTo>
                  <a:pt x="30356" y="35023"/>
                  <a:pt x="20499" y="45254"/>
                  <a:pt x="20499" y="58546"/>
                </a:cubicBezTo>
                <a:cubicBezTo>
                  <a:pt x="20499" y="71839"/>
                  <a:pt x="30356" y="82107"/>
                  <a:pt x="44059" y="82107"/>
                </a:cubicBezTo>
                <a:cubicBezTo>
                  <a:pt x="45217" y="82107"/>
                  <a:pt x="46374" y="82032"/>
                  <a:pt x="47532" y="81845"/>
                </a:cubicBezTo>
                <a:lnTo>
                  <a:pt x="47532" y="81845"/>
                </a:lnTo>
                <a:lnTo>
                  <a:pt x="47308" y="82069"/>
                </a:lnTo>
                <a:lnTo>
                  <a:pt x="47681" y="82069"/>
                </a:lnTo>
                <a:lnTo>
                  <a:pt x="47980" y="81770"/>
                </a:lnTo>
                <a:cubicBezTo>
                  <a:pt x="48577" y="81696"/>
                  <a:pt x="49137" y="81584"/>
                  <a:pt x="49697" y="81434"/>
                </a:cubicBezTo>
                <a:lnTo>
                  <a:pt x="49697" y="81434"/>
                </a:lnTo>
                <a:lnTo>
                  <a:pt x="48988" y="82144"/>
                </a:lnTo>
                <a:lnTo>
                  <a:pt x="49361" y="82144"/>
                </a:lnTo>
                <a:lnTo>
                  <a:pt x="50220" y="81322"/>
                </a:lnTo>
                <a:cubicBezTo>
                  <a:pt x="50929" y="81136"/>
                  <a:pt x="51564" y="80912"/>
                  <a:pt x="52236" y="80688"/>
                </a:cubicBezTo>
                <a:lnTo>
                  <a:pt x="52236" y="80688"/>
                </a:lnTo>
                <a:lnTo>
                  <a:pt x="50780" y="82144"/>
                </a:lnTo>
                <a:lnTo>
                  <a:pt x="51191" y="82144"/>
                </a:lnTo>
                <a:lnTo>
                  <a:pt x="52871" y="80426"/>
                </a:lnTo>
                <a:cubicBezTo>
                  <a:pt x="53767" y="80090"/>
                  <a:pt x="54626" y="79680"/>
                  <a:pt x="55447" y="79194"/>
                </a:cubicBezTo>
                <a:lnTo>
                  <a:pt x="55447" y="79194"/>
                </a:lnTo>
                <a:lnTo>
                  <a:pt x="52684" y="81957"/>
                </a:lnTo>
                <a:cubicBezTo>
                  <a:pt x="52871" y="81957"/>
                  <a:pt x="53020" y="81920"/>
                  <a:pt x="53170" y="81920"/>
                </a:cubicBezTo>
                <a:lnTo>
                  <a:pt x="56418" y="78634"/>
                </a:lnTo>
                <a:cubicBezTo>
                  <a:pt x="59331" y="76842"/>
                  <a:pt x="61758" y="74415"/>
                  <a:pt x="63550" y="71540"/>
                </a:cubicBezTo>
                <a:lnTo>
                  <a:pt x="65715" y="69374"/>
                </a:lnTo>
                <a:lnTo>
                  <a:pt x="65454" y="69225"/>
                </a:lnTo>
                <a:lnTo>
                  <a:pt x="63400" y="71278"/>
                </a:lnTo>
                <a:lnTo>
                  <a:pt x="62542" y="70756"/>
                </a:lnTo>
                <a:lnTo>
                  <a:pt x="64558" y="68739"/>
                </a:lnTo>
                <a:lnTo>
                  <a:pt x="64334" y="68590"/>
                </a:lnTo>
                <a:lnTo>
                  <a:pt x="62280" y="70644"/>
                </a:lnTo>
                <a:lnTo>
                  <a:pt x="61422" y="70121"/>
                </a:lnTo>
                <a:lnTo>
                  <a:pt x="63438" y="68105"/>
                </a:lnTo>
                <a:lnTo>
                  <a:pt x="63214" y="67955"/>
                </a:lnTo>
                <a:lnTo>
                  <a:pt x="61160" y="69972"/>
                </a:lnTo>
                <a:lnTo>
                  <a:pt x="60301" y="69486"/>
                </a:lnTo>
                <a:lnTo>
                  <a:pt x="62318" y="67433"/>
                </a:lnTo>
                <a:lnTo>
                  <a:pt x="62094" y="67283"/>
                </a:lnTo>
                <a:lnTo>
                  <a:pt x="60040" y="69337"/>
                </a:lnTo>
                <a:lnTo>
                  <a:pt x="59181" y="68814"/>
                </a:lnTo>
                <a:lnTo>
                  <a:pt x="61235" y="66798"/>
                </a:lnTo>
                <a:lnTo>
                  <a:pt x="60973" y="66649"/>
                </a:lnTo>
                <a:lnTo>
                  <a:pt x="58920" y="68665"/>
                </a:lnTo>
                <a:lnTo>
                  <a:pt x="58061" y="68179"/>
                </a:lnTo>
                <a:lnTo>
                  <a:pt x="60115" y="66126"/>
                </a:lnTo>
                <a:lnTo>
                  <a:pt x="59853" y="65976"/>
                </a:lnTo>
                <a:lnTo>
                  <a:pt x="57800" y="68030"/>
                </a:lnTo>
                <a:lnTo>
                  <a:pt x="53618" y="65603"/>
                </a:lnTo>
                <a:cubicBezTo>
                  <a:pt x="52274" y="68179"/>
                  <a:pt x="49697" y="69934"/>
                  <a:pt x="46673" y="70569"/>
                </a:cubicBezTo>
                <a:lnTo>
                  <a:pt x="46524" y="70532"/>
                </a:lnTo>
                <a:lnTo>
                  <a:pt x="46449" y="70606"/>
                </a:lnTo>
                <a:cubicBezTo>
                  <a:pt x="45926" y="70718"/>
                  <a:pt x="45403" y="70756"/>
                  <a:pt x="44881" y="70793"/>
                </a:cubicBezTo>
                <a:lnTo>
                  <a:pt x="45441" y="70233"/>
                </a:lnTo>
                <a:lnTo>
                  <a:pt x="45142" y="70121"/>
                </a:lnTo>
                <a:lnTo>
                  <a:pt x="44470" y="70793"/>
                </a:lnTo>
                <a:lnTo>
                  <a:pt x="43126" y="70793"/>
                </a:lnTo>
                <a:lnTo>
                  <a:pt x="44171" y="69710"/>
                </a:lnTo>
                <a:lnTo>
                  <a:pt x="43910" y="69598"/>
                </a:lnTo>
                <a:lnTo>
                  <a:pt x="42752" y="70756"/>
                </a:lnTo>
                <a:cubicBezTo>
                  <a:pt x="42342" y="70718"/>
                  <a:pt x="41931" y="70681"/>
                  <a:pt x="41558" y="70606"/>
                </a:cubicBezTo>
                <a:lnTo>
                  <a:pt x="43051" y="69076"/>
                </a:lnTo>
                <a:cubicBezTo>
                  <a:pt x="42976" y="69038"/>
                  <a:pt x="42902" y="68963"/>
                  <a:pt x="42790" y="68926"/>
                </a:cubicBezTo>
                <a:lnTo>
                  <a:pt x="41221" y="70494"/>
                </a:lnTo>
                <a:cubicBezTo>
                  <a:pt x="40848" y="70420"/>
                  <a:pt x="40512" y="70345"/>
                  <a:pt x="40139" y="70233"/>
                </a:cubicBezTo>
                <a:lnTo>
                  <a:pt x="42006" y="68366"/>
                </a:lnTo>
                <a:lnTo>
                  <a:pt x="41782" y="68179"/>
                </a:lnTo>
                <a:lnTo>
                  <a:pt x="39840" y="70158"/>
                </a:lnTo>
                <a:cubicBezTo>
                  <a:pt x="39504" y="70046"/>
                  <a:pt x="39168" y="69897"/>
                  <a:pt x="38832" y="69785"/>
                </a:cubicBezTo>
                <a:lnTo>
                  <a:pt x="41072" y="67545"/>
                </a:lnTo>
                <a:lnTo>
                  <a:pt x="40885" y="67321"/>
                </a:lnTo>
                <a:lnTo>
                  <a:pt x="38533" y="69673"/>
                </a:lnTo>
                <a:cubicBezTo>
                  <a:pt x="38234" y="69524"/>
                  <a:pt x="37936" y="69374"/>
                  <a:pt x="37637" y="69188"/>
                </a:cubicBezTo>
                <a:lnTo>
                  <a:pt x="40213" y="66611"/>
                </a:lnTo>
                <a:lnTo>
                  <a:pt x="40027" y="66387"/>
                </a:lnTo>
                <a:lnTo>
                  <a:pt x="37376" y="69076"/>
                </a:lnTo>
                <a:cubicBezTo>
                  <a:pt x="37114" y="68889"/>
                  <a:pt x="36816" y="68702"/>
                  <a:pt x="36554" y="68515"/>
                </a:cubicBezTo>
                <a:lnTo>
                  <a:pt x="39504" y="65603"/>
                </a:lnTo>
                <a:cubicBezTo>
                  <a:pt x="39429" y="65491"/>
                  <a:pt x="39392" y="65416"/>
                  <a:pt x="39355" y="65342"/>
                </a:cubicBezTo>
                <a:lnTo>
                  <a:pt x="36330" y="68366"/>
                </a:lnTo>
                <a:cubicBezTo>
                  <a:pt x="36069" y="68142"/>
                  <a:pt x="35845" y="67955"/>
                  <a:pt x="35583" y="67731"/>
                </a:cubicBezTo>
                <a:lnTo>
                  <a:pt x="38869" y="64446"/>
                </a:lnTo>
                <a:lnTo>
                  <a:pt x="38757" y="64184"/>
                </a:lnTo>
                <a:lnTo>
                  <a:pt x="35397" y="67507"/>
                </a:lnTo>
                <a:cubicBezTo>
                  <a:pt x="35173" y="67283"/>
                  <a:pt x="34949" y="67059"/>
                  <a:pt x="34762" y="66798"/>
                </a:cubicBezTo>
                <a:lnTo>
                  <a:pt x="38346" y="63213"/>
                </a:lnTo>
                <a:lnTo>
                  <a:pt x="38272" y="62915"/>
                </a:lnTo>
                <a:lnTo>
                  <a:pt x="34575" y="66574"/>
                </a:lnTo>
                <a:cubicBezTo>
                  <a:pt x="34389" y="66312"/>
                  <a:pt x="34165" y="66051"/>
                  <a:pt x="34015" y="65790"/>
                </a:cubicBezTo>
                <a:lnTo>
                  <a:pt x="37973" y="61832"/>
                </a:lnTo>
                <a:cubicBezTo>
                  <a:pt x="37936" y="61720"/>
                  <a:pt x="37936" y="61608"/>
                  <a:pt x="37898" y="61496"/>
                </a:cubicBezTo>
                <a:lnTo>
                  <a:pt x="33829" y="65566"/>
                </a:lnTo>
                <a:cubicBezTo>
                  <a:pt x="33679" y="65267"/>
                  <a:pt x="33492" y="64968"/>
                  <a:pt x="33343" y="64670"/>
                </a:cubicBezTo>
                <a:lnTo>
                  <a:pt x="37712" y="60301"/>
                </a:lnTo>
                <a:cubicBezTo>
                  <a:pt x="37712" y="60189"/>
                  <a:pt x="37674" y="60077"/>
                  <a:pt x="37674" y="59928"/>
                </a:cubicBezTo>
                <a:lnTo>
                  <a:pt x="33231" y="64408"/>
                </a:lnTo>
                <a:cubicBezTo>
                  <a:pt x="33082" y="64110"/>
                  <a:pt x="32932" y="63773"/>
                  <a:pt x="32820" y="63437"/>
                </a:cubicBezTo>
                <a:lnTo>
                  <a:pt x="37637" y="58621"/>
                </a:lnTo>
                <a:lnTo>
                  <a:pt x="37637" y="58583"/>
                </a:lnTo>
                <a:lnTo>
                  <a:pt x="37637" y="58210"/>
                </a:lnTo>
                <a:lnTo>
                  <a:pt x="32708" y="63139"/>
                </a:lnTo>
                <a:cubicBezTo>
                  <a:pt x="32596" y="62803"/>
                  <a:pt x="32484" y="62429"/>
                  <a:pt x="32410" y="62093"/>
                </a:cubicBezTo>
                <a:lnTo>
                  <a:pt x="37749" y="56754"/>
                </a:lnTo>
                <a:cubicBezTo>
                  <a:pt x="37749" y="56605"/>
                  <a:pt x="37824" y="56455"/>
                  <a:pt x="37824" y="56306"/>
                </a:cubicBezTo>
                <a:lnTo>
                  <a:pt x="37824" y="56306"/>
                </a:lnTo>
                <a:lnTo>
                  <a:pt x="32335" y="61757"/>
                </a:lnTo>
                <a:cubicBezTo>
                  <a:pt x="32260" y="61384"/>
                  <a:pt x="32186" y="61010"/>
                  <a:pt x="32111" y="60600"/>
                </a:cubicBezTo>
                <a:lnTo>
                  <a:pt x="38197" y="54551"/>
                </a:lnTo>
                <a:cubicBezTo>
                  <a:pt x="38234" y="54364"/>
                  <a:pt x="38309" y="54140"/>
                  <a:pt x="38384" y="53954"/>
                </a:cubicBezTo>
                <a:lnTo>
                  <a:pt x="38384" y="53954"/>
                </a:lnTo>
                <a:lnTo>
                  <a:pt x="32074" y="60264"/>
                </a:lnTo>
                <a:cubicBezTo>
                  <a:pt x="32036" y="59853"/>
                  <a:pt x="31999" y="59405"/>
                  <a:pt x="31999" y="58994"/>
                </a:cubicBezTo>
                <a:lnTo>
                  <a:pt x="39728" y="51265"/>
                </a:lnTo>
                <a:cubicBezTo>
                  <a:pt x="40512" y="50145"/>
                  <a:pt x="41483" y="49137"/>
                  <a:pt x="42640" y="48353"/>
                </a:cubicBezTo>
                <a:lnTo>
                  <a:pt x="44657" y="46337"/>
                </a:lnTo>
                <a:cubicBezTo>
                  <a:pt x="45105" y="46337"/>
                  <a:pt x="45515" y="46374"/>
                  <a:pt x="45926" y="46449"/>
                </a:cubicBezTo>
                <a:lnTo>
                  <a:pt x="45329" y="47046"/>
                </a:lnTo>
                <a:lnTo>
                  <a:pt x="45329" y="47046"/>
                </a:lnTo>
                <a:lnTo>
                  <a:pt x="45889" y="46859"/>
                </a:lnTo>
                <a:lnTo>
                  <a:pt x="46262" y="46486"/>
                </a:lnTo>
                <a:cubicBezTo>
                  <a:pt x="49511" y="47046"/>
                  <a:pt x="52199" y="48838"/>
                  <a:pt x="53618" y="51489"/>
                </a:cubicBezTo>
                <a:lnTo>
                  <a:pt x="57501" y="49249"/>
                </a:lnTo>
                <a:lnTo>
                  <a:pt x="57576" y="49324"/>
                </a:lnTo>
                <a:lnTo>
                  <a:pt x="57800" y="49062"/>
                </a:lnTo>
                <a:lnTo>
                  <a:pt x="61011" y="47195"/>
                </a:lnTo>
                <a:lnTo>
                  <a:pt x="58210" y="49996"/>
                </a:lnTo>
                <a:lnTo>
                  <a:pt x="58397" y="50220"/>
                </a:lnTo>
                <a:lnTo>
                  <a:pt x="61944" y="46673"/>
                </a:lnTo>
                <a:lnTo>
                  <a:pt x="63624" y="45702"/>
                </a:lnTo>
                <a:cubicBezTo>
                  <a:pt x="63550" y="45552"/>
                  <a:pt x="63438" y="45403"/>
                  <a:pt x="63326" y="45291"/>
                </a:cubicBezTo>
                <a:lnTo>
                  <a:pt x="66462" y="42117"/>
                </a:lnTo>
                <a:lnTo>
                  <a:pt x="66275" y="41931"/>
                </a:lnTo>
                <a:lnTo>
                  <a:pt x="63214" y="44992"/>
                </a:lnTo>
                <a:cubicBezTo>
                  <a:pt x="63027" y="44731"/>
                  <a:pt x="62840" y="44432"/>
                  <a:pt x="62654" y="44171"/>
                </a:cubicBezTo>
                <a:lnTo>
                  <a:pt x="65641" y="41184"/>
                </a:lnTo>
                <a:lnTo>
                  <a:pt x="65417" y="40997"/>
                </a:lnTo>
                <a:lnTo>
                  <a:pt x="62467" y="43947"/>
                </a:lnTo>
                <a:cubicBezTo>
                  <a:pt x="62280" y="43686"/>
                  <a:pt x="62094" y="43424"/>
                  <a:pt x="61870" y="43163"/>
                </a:cubicBezTo>
                <a:lnTo>
                  <a:pt x="64670" y="40363"/>
                </a:lnTo>
                <a:lnTo>
                  <a:pt x="64483" y="40213"/>
                </a:lnTo>
                <a:lnTo>
                  <a:pt x="61683" y="43014"/>
                </a:lnTo>
                <a:cubicBezTo>
                  <a:pt x="61496" y="42752"/>
                  <a:pt x="61272" y="42528"/>
                  <a:pt x="61048" y="42267"/>
                </a:cubicBezTo>
                <a:lnTo>
                  <a:pt x="63699" y="39616"/>
                </a:lnTo>
                <a:lnTo>
                  <a:pt x="63475" y="39466"/>
                </a:lnTo>
                <a:lnTo>
                  <a:pt x="60861" y="42080"/>
                </a:lnTo>
                <a:cubicBezTo>
                  <a:pt x="60637" y="41856"/>
                  <a:pt x="60413" y="41595"/>
                  <a:pt x="60189" y="41371"/>
                </a:cubicBezTo>
                <a:lnTo>
                  <a:pt x="62654" y="38906"/>
                </a:lnTo>
                <a:lnTo>
                  <a:pt x="62430" y="38757"/>
                </a:lnTo>
                <a:lnTo>
                  <a:pt x="59965" y="41184"/>
                </a:lnTo>
                <a:cubicBezTo>
                  <a:pt x="59704" y="40960"/>
                  <a:pt x="59480" y="40773"/>
                  <a:pt x="59219" y="40549"/>
                </a:cubicBezTo>
                <a:lnTo>
                  <a:pt x="61571" y="38197"/>
                </a:lnTo>
                <a:lnTo>
                  <a:pt x="61309" y="38085"/>
                </a:lnTo>
                <a:lnTo>
                  <a:pt x="59032" y="40363"/>
                </a:lnTo>
                <a:cubicBezTo>
                  <a:pt x="58808" y="40138"/>
                  <a:pt x="58546" y="39952"/>
                  <a:pt x="58285" y="39728"/>
                </a:cubicBezTo>
                <a:lnTo>
                  <a:pt x="60413" y="37599"/>
                </a:lnTo>
                <a:lnTo>
                  <a:pt x="60152" y="37450"/>
                </a:lnTo>
                <a:lnTo>
                  <a:pt x="58061" y="39578"/>
                </a:lnTo>
                <a:cubicBezTo>
                  <a:pt x="57800" y="39392"/>
                  <a:pt x="57538" y="39205"/>
                  <a:pt x="57240" y="39018"/>
                </a:cubicBezTo>
                <a:lnTo>
                  <a:pt x="59219" y="37039"/>
                </a:lnTo>
                <a:lnTo>
                  <a:pt x="58957" y="36890"/>
                </a:lnTo>
                <a:lnTo>
                  <a:pt x="57016" y="38832"/>
                </a:lnTo>
                <a:cubicBezTo>
                  <a:pt x="56754" y="38645"/>
                  <a:pt x="56456" y="38496"/>
                  <a:pt x="56194" y="38309"/>
                </a:cubicBezTo>
                <a:lnTo>
                  <a:pt x="57986" y="36517"/>
                </a:lnTo>
                <a:lnTo>
                  <a:pt x="57688" y="36405"/>
                </a:lnTo>
                <a:lnTo>
                  <a:pt x="55970" y="38160"/>
                </a:lnTo>
                <a:cubicBezTo>
                  <a:pt x="55671" y="38010"/>
                  <a:pt x="55373" y="37824"/>
                  <a:pt x="55074" y="37674"/>
                </a:cubicBezTo>
                <a:lnTo>
                  <a:pt x="56642" y="36106"/>
                </a:lnTo>
                <a:lnTo>
                  <a:pt x="56343" y="35994"/>
                </a:lnTo>
                <a:lnTo>
                  <a:pt x="54775" y="37562"/>
                </a:lnTo>
                <a:cubicBezTo>
                  <a:pt x="54477" y="37375"/>
                  <a:pt x="54178" y="37226"/>
                  <a:pt x="53842" y="37114"/>
                </a:cubicBezTo>
                <a:lnTo>
                  <a:pt x="55261" y="35695"/>
                </a:lnTo>
                <a:lnTo>
                  <a:pt x="54925" y="35621"/>
                </a:lnTo>
                <a:lnTo>
                  <a:pt x="53580" y="36965"/>
                </a:lnTo>
                <a:cubicBezTo>
                  <a:pt x="53244" y="36853"/>
                  <a:pt x="52946" y="36703"/>
                  <a:pt x="52610" y="36591"/>
                </a:cubicBezTo>
                <a:lnTo>
                  <a:pt x="53804" y="35397"/>
                </a:lnTo>
                <a:cubicBezTo>
                  <a:pt x="53692" y="35359"/>
                  <a:pt x="53580" y="35359"/>
                  <a:pt x="53468" y="35359"/>
                </a:cubicBezTo>
                <a:lnTo>
                  <a:pt x="52311" y="36479"/>
                </a:lnTo>
                <a:cubicBezTo>
                  <a:pt x="51975" y="36330"/>
                  <a:pt x="51639" y="36218"/>
                  <a:pt x="51303" y="36106"/>
                </a:cubicBezTo>
                <a:lnTo>
                  <a:pt x="52236" y="35173"/>
                </a:lnTo>
                <a:lnTo>
                  <a:pt x="51900" y="35135"/>
                </a:lnTo>
                <a:lnTo>
                  <a:pt x="51004" y="36031"/>
                </a:lnTo>
                <a:cubicBezTo>
                  <a:pt x="50668" y="35919"/>
                  <a:pt x="50295" y="35807"/>
                  <a:pt x="49959" y="35733"/>
                </a:cubicBezTo>
                <a:lnTo>
                  <a:pt x="50631" y="35098"/>
                </a:lnTo>
                <a:lnTo>
                  <a:pt x="50220" y="35098"/>
                </a:lnTo>
                <a:lnTo>
                  <a:pt x="49623" y="35695"/>
                </a:lnTo>
                <a:cubicBezTo>
                  <a:pt x="49249" y="35583"/>
                  <a:pt x="48876" y="35509"/>
                  <a:pt x="48502" y="35434"/>
                </a:cubicBezTo>
                <a:lnTo>
                  <a:pt x="48876" y="35098"/>
                </a:lnTo>
                <a:lnTo>
                  <a:pt x="48465" y="35098"/>
                </a:lnTo>
                <a:lnTo>
                  <a:pt x="48166" y="35359"/>
                </a:lnTo>
                <a:cubicBezTo>
                  <a:pt x="46822" y="35135"/>
                  <a:pt x="45441" y="35023"/>
                  <a:pt x="44059" y="35023"/>
                </a:cubicBezTo>
                <a:close/>
                <a:moveTo>
                  <a:pt x="241952" y="35023"/>
                </a:moveTo>
                <a:cubicBezTo>
                  <a:pt x="233178" y="35023"/>
                  <a:pt x="226270" y="40549"/>
                  <a:pt x="226270" y="49025"/>
                </a:cubicBezTo>
                <a:cubicBezTo>
                  <a:pt x="226270" y="57463"/>
                  <a:pt x="232580" y="61085"/>
                  <a:pt x="239675" y="63139"/>
                </a:cubicBezTo>
                <a:cubicBezTo>
                  <a:pt x="245425" y="64782"/>
                  <a:pt x="248412" y="65528"/>
                  <a:pt x="248412" y="68142"/>
                </a:cubicBezTo>
                <a:cubicBezTo>
                  <a:pt x="248412" y="69262"/>
                  <a:pt x="247740" y="70345"/>
                  <a:pt x="245835" y="70868"/>
                </a:cubicBezTo>
                <a:lnTo>
                  <a:pt x="245574" y="70793"/>
                </a:lnTo>
                <a:lnTo>
                  <a:pt x="245425" y="70942"/>
                </a:lnTo>
                <a:cubicBezTo>
                  <a:pt x="244902" y="71054"/>
                  <a:pt x="244379" y="71129"/>
                  <a:pt x="243856" y="71129"/>
                </a:cubicBezTo>
                <a:lnTo>
                  <a:pt x="244566" y="70420"/>
                </a:lnTo>
                <a:lnTo>
                  <a:pt x="244304" y="70308"/>
                </a:lnTo>
                <a:lnTo>
                  <a:pt x="243446" y="71166"/>
                </a:lnTo>
                <a:lnTo>
                  <a:pt x="243110" y="71166"/>
                </a:lnTo>
                <a:cubicBezTo>
                  <a:pt x="242774" y="71166"/>
                  <a:pt x="242438" y="71129"/>
                  <a:pt x="242102" y="71129"/>
                </a:cubicBezTo>
                <a:lnTo>
                  <a:pt x="243446" y="69785"/>
                </a:lnTo>
                <a:lnTo>
                  <a:pt x="243184" y="69636"/>
                </a:lnTo>
                <a:lnTo>
                  <a:pt x="241765" y="71092"/>
                </a:lnTo>
                <a:cubicBezTo>
                  <a:pt x="241355" y="71017"/>
                  <a:pt x="240981" y="70980"/>
                  <a:pt x="240571" y="70905"/>
                </a:cubicBezTo>
                <a:lnTo>
                  <a:pt x="242438" y="69038"/>
                </a:lnTo>
                <a:lnTo>
                  <a:pt x="242251" y="68851"/>
                </a:lnTo>
                <a:lnTo>
                  <a:pt x="240272" y="70793"/>
                </a:lnTo>
                <a:cubicBezTo>
                  <a:pt x="239899" y="70718"/>
                  <a:pt x="239563" y="70606"/>
                  <a:pt x="239226" y="70457"/>
                </a:cubicBezTo>
                <a:lnTo>
                  <a:pt x="241579" y="68142"/>
                </a:lnTo>
                <a:cubicBezTo>
                  <a:pt x="241504" y="68067"/>
                  <a:pt x="241429" y="67993"/>
                  <a:pt x="241392" y="67918"/>
                </a:cubicBezTo>
                <a:lnTo>
                  <a:pt x="238928" y="70382"/>
                </a:lnTo>
                <a:cubicBezTo>
                  <a:pt x="238629" y="70233"/>
                  <a:pt x="238330" y="70084"/>
                  <a:pt x="238032" y="69897"/>
                </a:cubicBezTo>
                <a:lnTo>
                  <a:pt x="240832" y="67097"/>
                </a:lnTo>
                <a:cubicBezTo>
                  <a:pt x="240795" y="67022"/>
                  <a:pt x="240720" y="66947"/>
                  <a:pt x="240683" y="66835"/>
                </a:cubicBezTo>
                <a:lnTo>
                  <a:pt x="237808" y="69748"/>
                </a:lnTo>
                <a:cubicBezTo>
                  <a:pt x="237509" y="69561"/>
                  <a:pt x="237248" y="69374"/>
                  <a:pt x="237024" y="69150"/>
                </a:cubicBezTo>
                <a:lnTo>
                  <a:pt x="240197" y="65976"/>
                </a:lnTo>
                <a:lnTo>
                  <a:pt x="240085" y="65715"/>
                </a:lnTo>
                <a:lnTo>
                  <a:pt x="236799" y="68963"/>
                </a:lnTo>
                <a:cubicBezTo>
                  <a:pt x="236575" y="68739"/>
                  <a:pt x="236314" y="68515"/>
                  <a:pt x="236127" y="68291"/>
                </a:cubicBezTo>
                <a:lnTo>
                  <a:pt x="238330" y="66051"/>
                </a:lnTo>
                <a:lnTo>
                  <a:pt x="238330" y="66051"/>
                </a:lnTo>
                <a:lnTo>
                  <a:pt x="237397" y="66611"/>
                </a:lnTo>
                <a:lnTo>
                  <a:pt x="235941" y="68067"/>
                </a:lnTo>
                <a:cubicBezTo>
                  <a:pt x="235231" y="67171"/>
                  <a:pt x="234634" y="66200"/>
                  <a:pt x="234223" y="65118"/>
                </a:cubicBezTo>
                <a:lnTo>
                  <a:pt x="224329" y="70868"/>
                </a:lnTo>
                <a:cubicBezTo>
                  <a:pt x="226718" y="77514"/>
                  <a:pt x="232991" y="82107"/>
                  <a:pt x="242811" y="82107"/>
                </a:cubicBezTo>
                <a:cubicBezTo>
                  <a:pt x="243670" y="82107"/>
                  <a:pt x="244529" y="82069"/>
                  <a:pt x="245350" y="81994"/>
                </a:cubicBezTo>
                <a:cubicBezTo>
                  <a:pt x="245873" y="81957"/>
                  <a:pt x="246395" y="81882"/>
                  <a:pt x="246881" y="81808"/>
                </a:cubicBezTo>
                <a:lnTo>
                  <a:pt x="246881" y="81808"/>
                </a:lnTo>
                <a:lnTo>
                  <a:pt x="246582" y="82107"/>
                </a:lnTo>
                <a:lnTo>
                  <a:pt x="246956" y="82107"/>
                </a:lnTo>
                <a:lnTo>
                  <a:pt x="247366" y="81696"/>
                </a:lnTo>
                <a:cubicBezTo>
                  <a:pt x="247964" y="81621"/>
                  <a:pt x="248561" y="81472"/>
                  <a:pt x="249121" y="81322"/>
                </a:cubicBezTo>
                <a:lnTo>
                  <a:pt x="249121" y="81322"/>
                </a:lnTo>
                <a:lnTo>
                  <a:pt x="248300" y="82144"/>
                </a:lnTo>
                <a:lnTo>
                  <a:pt x="248673" y="82144"/>
                </a:lnTo>
                <a:lnTo>
                  <a:pt x="249644" y="81210"/>
                </a:lnTo>
                <a:cubicBezTo>
                  <a:pt x="250391" y="80986"/>
                  <a:pt x="251100" y="80725"/>
                  <a:pt x="251809" y="80426"/>
                </a:cubicBezTo>
                <a:lnTo>
                  <a:pt x="251809" y="80426"/>
                </a:lnTo>
                <a:lnTo>
                  <a:pt x="250129" y="82107"/>
                </a:lnTo>
                <a:lnTo>
                  <a:pt x="250540" y="82107"/>
                </a:lnTo>
                <a:lnTo>
                  <a:pt x="252556" y="80090"/>
                </a:lnTo>
                <a:lnTo>
                  <a:pt x="252519" y="80090"/>
                </a:lnTo>
                <a:cubicBezTo>
                  <a:pt x="255282" y="78821"/>
                  <a:pt x="257485" y="76618"/>
                  <a:pt x="258754" y="73855"/>
                </a:cubicBezTo>
                <a:lnTo>
                  <a:pt x="265587" y="67059"/>
                </a:lnTo>
                <a:cubicBezTo>
                  <a:pt x="265550" y="66910"/>
                  <a:pt x="265550" y="66798"/>
                  <a:pt x="265550" y="66686"/>
                </a:cubicBezTo>
                <a:lnTo>
                  <a:pt x="259053" y="73183"/>
                </a:lnTo>
                <a:cubicBezTo>
                  <a:pt x="259277" y="72548"/>
                  <a:pt x="259464" y="71876"/>
                  <a:pt x="259613" y="71204"/>
                </a:cubicBezTo>
                <a:lnTo>
                  <a:pt x="265401" y="65416"/>
                </a:lnTo>
                <a:cubicBezTo>
                  <a:pt x="265363" y="65304"/>
                  <a:pt x="265326" y="65230"/>
                  <a:pt x="265326" y="65118"/>
                </a:cubicBezTo>
                <a:lnTo>
                  <a:pt x="259725" y="70718"/>
                </a:lnTo>
                <a:cubicBezTo>
                  <a:pt x="259837" y="70196"/>
                  <a:pt x="259875" y="69673"/>
                  <a:pt x="259912" y="69150"/>
                </a:cubicBezTo>
                <a:lnTo>
                  <a:pt x="265102" y="63998"/>
                </a:lnTo>
                <a:cubicBezTo>
                  <a:pt x="265065" y="63886"/>
                  <a:pt x="265027" y="63811"/>
                  <a:pt x="264990" y="63699"/>
                </a:cubicBezTo>
                <a:lnTo>
                  <a:pt x="259949" y="68739"/>
                </a:lnTo>
                <a:lnTo>
                  <a:pt x="259949" y="67955"/>
                </a:lnTo>
                <a:lnTo>
                  <a:pt x="259949" y="67358"/>
                </a:lnTo>
                <a:lnTo>
                  <a:pt x="264617" y="62691"/>
                </a:lnTo>
                <a:cubicBezTo>
                  <a:pt x="264579" y="62616"/>
                  <a:pt x="264542" y="62504"/>
                  <a:pt x="264505" y="62429"/>
                </a:cubicBezTo>
                <a:lnTo>
                  <a:pt x="259949" y="66985"/>
                </a:lnTo>
                <a:cubicBezTo>
                  <a:pt x="259912" y="66574"/>
                  <a:pt x="259875" y="66126"/>
                  <a:pt x="259800" y="65752"/>
                </a:cubicBezTo>
                <a:lnTo>
                  <a:pt x="264019" y="61533"/>
                </a:lnTo>
                <a:cubicBezTo>
                  <a:pt x="263982" y="61459"/>
                  <a:pt x="263907" y="61384"/>
                  <a:pt x="263870" y="61309"/>
                </a:cubicBezTo>
                <a:lnTo>
                  <a:pt x="259763" y="65416"/>
                </a:lnTo>
                <a:cubicBezTo>
                  <a:pt x="259688" y="65043"/>
                  <a:pt x="259613" y="64670"/>
                  <a:pt x="259501" y="64296"/>
                </a:cubicBezTo>
                <a:lnTo>
                  <a:pt x="263310" y="60450"/>
                </a:lnTo>
                <a:cubicBezTo>
                  <a:pt x="263272" y="60376"/>
                  <a:pt x="263198" y="60301"/>
                  <a:pt x="263160" y="60226"/>
                </a:cubicBezTo>
                <a:lnTo>
                  <a:pt x="259427" y="63960"/>
                </a:lnTo>
                <a:cubicBezTo>
                  <a:pt x="259315" y="63624"/>
                  <a:pt x="259202" y="63288"/>
                  <a:pt x="259053" y="62952"/>
                </a:cubicBezTo>
                <a:lnTo>
                  <a:pt x="262488" y="59517"/>
                </a:lnTo>
                <a:lnTo>
                  <a:pt x="262302" y="59330"/>
                </a:lnTo>
                <a:lnTo>
                  <a:pt x="259016" y="62728"/>
                </a:lnTo>
                <a:cubicBezTo>
                  <a:pt x="258866" y="62429"/>
                  <a:pt x="258717" y="62093"/>
                  <a:pt x="258530" y="61795"/>
                </a:cubicBezTo>
                <a:lnTo>
                  <a:pt x="261629" y="58696"/>
                </a:lnTo>
                <a:lnTo>
                  <a:pt x="261405" y="58546"/>
                </a:lnTo>
                <a:lnTo>
                  <a:pt x="258418" y="61533"/>
                </a:lnTo>
                <a:cubicBezTo>
                  <a:pt x="258232" y="61272"/>
                  <a:pt x="258045" y="60973"/>
                  <a:pt x="257858" y="60712"/>
                </a:cubicBezTo>
                <a:lnTo>
                  <a:pt x="260659" y="57911"/>
                </a:lnTo>
                <a:lnTo>
                  <a:pt x="260397" y="57762"/>
                </a:lnTo>
                <a:lnTo>
                  <a:pt x="257709" y="60450"/>
                </a:lnTo>
                <a:cubicBezTo>
                  <a:pt x="257522" y="60189"/>
                  <a:pt x="257298" y="59965"/>
                  <a:pt x="257074" y="59704"/>
                </a:cubicBezTo>
                <a:lnTo>
                  <a:pt x="259576" y="57202"/>
                </a:lnTo>
                <a:lnTo>
                  <a:pt x="259315" y="57053"/>
                </a:lnTo>
                <a:lnTo>
                  <a:pt x="256888" y="59517"/>
                </a:lnTo>
                <a:cubicBezTo>
                  <a:pt x="256663" y="59256"/>
                  <a:pt x="256439" y="59032"/>
                  <a:pt x="256215" y="58845"/>
                </a:cubicBezTo>
                <a:lnTo>
                  <a:pt x="258456" y="56605"/>
                </a:lnTo>
                <a:lnTo>
                  <a:pt x="258194" y="56455"/>
                </a:lnTo>
                <a:lnTo>
                  <a:pt x="255991" y="58658"/>
                </a:lnTo>
                <a:cubicBezTo>
                  <a:pt x="255730" y="58434"/>
                  <a:pt x="255506" y="58210"/>
                  <a:pt x="255245" y="58023"/>
                </a:cubicBezTo>
                <a:lnTo>
                  <a:pt x="257261" y="56007"/>
                </a:lnTo>
                <a:lnTo>
                  <a:pt x="256962" y="55895"/>
                </a:lnTo>
                <a:lnTo>
                  <a:pt x="255021" y="57874"/>
                </a:lnTo>
                <a:cubicBezTo>
                  <a:pt x="254722" y="57687"/>
                  <a:pt x="254461" y="57501"/>
                  <a:pt x="254199" y="57314"/>
                </a:cubicBezTo>
                <a:lnTo>
                  <a:pt x="255991" y="55484"/>
                </a:lnTo>
                <a:lnTo>
                  <a:pt x="255730" y="55372"/>
                </a:lnTo>
                <a:lnTo>
                  <a:pt x="253938" y="57165"/>
                </a:lnTo>
                <a:cubicBezTo>
                  <a:pt x="253639" y="56978"/>
                  <a:pt x="253378" y="56829"/>
                  <a:pt x="253079" y="56679"/>
                </a:cubicBezTo>
                <a:lnTo>
                  <a:pt x="254722" y="55036"/>
                </a:lnTo>
                <a:lnTo>
                  <a:pt x="254423" y="54924"/>
                </a:lnTo>
                <a:lnTo>
                  <a:pt x="252818" y="56530"/>
                </a:lnTo>
                <a:cubicBezTo>
                  <a:pt x="252482" y="56381"/>
                  <a:pt x="252183" y="56231"/>
                  <a:pt x="251884" y="56082"/>
                </a:cubicBezTo>
                <a:lnTo>
                  <a:pt x="253378" y="54551"/>
                </a:lnTo>
                <a:lnTo>
                  <a:pt x="253079" y="54476"/>
                </a:lnTo>
                <a:lnTo>
                  <a:pt x="251585" y="55932"/>
                </a:lnTo>
                <a:cubicBezTo>
                  <a:pt x="251287" y="55820"/>
                  <a:pt x="250951" y="55671"/>
                  <a:pt x="250652" y="55522"/>
                </a:cubicBezTo>
                <a:lnTo>
                  <a:pt x="252034" y="54140"/>
                </a:lnTo>
                <a:lnTo>
                  <a:pt x="251735" y="54066"/>
                </a:lnTo>
                <a:lnTo>
                  <a:pt x="250353" y="55447"/>
                </a:lnTo>
                <a:lnTo>
                  <a:pt x="249345" y="55074"/>
                </a:lnTo>
                <a:lnTo>
                  <a:pt x="250652" y="53730"/>
                </a:lnTo>
                <a:lnTo>
                  <a:pt x="250353" y="53655"/>
                </a:lnTo>
                <a:lnTo>
                  <a:pt x="249046" y="54962"/>
                </a:lnTo>
                <a:lnTo>
                  <a:pt x="248038" y="54626"/>
                </a:lnTo>
                <a:lnTo>
                  <a:pt x="249270" y="53356"/>
                </a:lnTo>
                <a:lnTo>
                  <a:pt x="248972" y="53244"/>
                </a:lnTo>
                <a:lnTo>
                  <a:pt x="247665" y="54551"/>
                </a:lnTo>
                <a:lnTo>
                  <a:pt x="246619" y="54215"/>
                </a:lnTo>
                <a:lnTo>
                  <a:pt x="247964" y="52908"/>
                </a:lnTo>
                <a:lnTo>
                  <a:pt x="247665" y="52796"/>
                </a:lnTo>
                <a:lnTo>
                  <a:pt x="246321" y="54140"/>
                </a:lnTo>
                <a:lnTo>
                  <a:pt x="245499" y="53879"/>
                </a:lnTo>
                <a:lnTo>
                  <a:pt x="245275" y="53804"/>
                </a:lnTo>
                <a:lnTo>
                  <a:pt x="246694" y="52423"/>
                </a:lnTo>
                <a:lnTo>
                  <a:pt x="246395" y="52311"/>
                </a:lnTo>
                <a:lnTo>
                  <a:pt x="244977" y="53692"/>
                </a:lnTo>
                <a:cubicBezTo>
                  <a:pt x="244603" y="53580"/>
                  <a:pt x="244267" y="53468"/>
                  <a:pt x="243931" y="53394"/>
                </a:cubicBezTo>
                <a:lnTo>
                  <a:pt x="245499" y="51825"/>
                </a:lnTo>
                <a:lnTo>
                  <a:pt x="245238" y="51676"/>
                </a:lnTo>
                <a:lnTo>
                  <a:pt x="243632" y="53281"/>
                </a:lnTo>
                <a:lnTo>
                  <a:pt x="242624" y="52945"/>
                </a:lnTo>
                <a:lnTo>
                  <a:pt x="244417" y="51116"/>
                </a:lnTo>
                <a:cubicBezTo>
                  <a:pt x="244342" y="51079"/>
                  <a:pt x="244267" y="51004"/>
                  <a:pt x="244230" y="50929"/>
                </a:cubicBezTo>
                <a:lnTo>
                  <a:pt x="242326" y="52833"/>
                </a:lnTo>
                <a:cubicBezTo>
                  <a:pt x="241952" y="52721"/>
                  <a:pt x="241616" y="52572"/>
                  <a:pt x="241317" y="52460"/>
                </a:cubicBezTo>
                <a:lnTo>
                  <a:pt x="243670" y="50145"/>
                </a:lnTo>
                <a:cubicBezTo>
                  <a:pt x="243595" y="50033"/>
                  <a:pt x="243558" y="49921"/>
                  <a:pt x="243558" y="49846"/>
                </a:cubicBezTo>
                <a:lnTo>
                  <a:pt x="241056" y="52311"/>
                </a:lnTo>
                <a:cubicBezTo>
                  <a:pt x="240720" y="52199"/>
                  <a:pt x="240421" y="52049"/>
                  <a:pt x="240123" y="51900"/>
                </a:cubicBezTo>
                <a:lnTo>
                  <a:pt x="243446" y="48577"/>
                </a:lnTo>
                <a:cubicBezTo>
                  <a:pt x="243483" y="48390"/>
                  <a:pt x="243520" y="48204"/>
                  <a:pt x="243595" y="48017"/>
                </a:cubicBezTo>
                <a:lnTo>
                  <a:pt x="243595" y="48017"/>
                </a:lnTo>
                <a:lnTo>
                  <a:pt x="239861" y="51751"/>
                </a:lnTo>
                <a:cubicBezTo>
                  <a:pt x="239563" y="51601"/>
                  <a:pt x="239301" y="51415"/>
                  <a:pt x="239040" y="51228"/>
                </a:cubicBezTo>
                <a:lnTo>
                  <a:pt x="244043" y="46225"/>
                </a:lnTo>
                <a:cubicBezTo>
                  <a:pt x="246283" y="46785"/>
                  <a:pt x="247926" y="48390"/>
                  <a:pt x="249009" y="51004"/>
                </a:cubicBezTo>
                <a:lnTo>
                  <a:pt x="254349" y="47867"/>
                </a:lnTo>
                <a:lnTo>
                  <a:pt x="253415" y="48801"/>
                </a:lnTo>
                <a:lnTo>
                  <a:pt x="253564" y="49025"/>
                </a:lnTo>
                <a:lnTo>
                  <a:pt x="255319" y="47307"/>
                </a:lnTo>
                <a:lnTo>
                  <a:pt x="258642" y="45403"/>
                </a:lnTo>
                <a:lnTo>
                  <a:pt x="254124" y="49921"/>
                </a:lnTo>
                <a:cubicBezTo>
                  <a:pt x="254162" y="49996"/>
                  <a:pt x="254236" y="50070"/>
                  <a:pt x="254274" y="50182"/>
                </a:cubicBezTo>
                <a:lnTo>
                  <a:pt x="262376" y="42043"/>
                </a:lnTo>
                <a:lnTo>
                  <a:pt x="262227" y="41819"/>
                </a:lnTo>
                <a:lnTo>
                  <a:pt x="258717" y="45291"/>
                </a:lnTo>
                <a:cubicBezTo>
                  <a:pt x="258568" y="44992"/>
                  <a:pt x="258418" y="44694"/>
                  <a:pt x="258269" y="44395"/>
                </a:cubicBezTo>
                <a:lnTo>
                  <a:pt x="261592" y="41072"/>
                </a:lnTo>
                <a:lnTo>
                  <a:pt x="261405" y="40848"/>
                </a:lnTo>
                <a:lnTo>
                  <a:pt x="258120" y="44134"/>
                </a:lnTo>
                <a:cubicBezTo>
                  <a:pt x="257970" y="43835"/>
                  <a:pt x="257784" y="43536"/>
                  <a:pt x="257634" y="43275"/>
                </a:cubicBezTo>
                <a:lnTo>
                  <a:pt x="260733" y="40138"/>
                </a:lnTo>
                <a:lnTo>
                  <a:pt x="260547" y="39914"/>
                </a:lnTo>
                <a:lnTo>
                  <a:pt x="257485" y="43014"/>
                </a:lnTo>
                <a:cubicBezTo>
                  <a:pt x="257298" y="42752"/>
                  <a:pt x="257112" y="42453"/>
                  <a:pt x="256925" y="42192"/>
                </a:cubicBezTo>
                <a:lnTo>
                  <a:pt x="259837" y="39280"/>
                </a:lnTo>
                <a:lnTo>
                  <a:pt x="259613" y="39093"/>
                </a:lnTo>
                <a:lnTo>
                  <a:pt x="256738" y="41968"/>
                </a:lnTo>
                <a:cubicBezTo>
                  <a:pt x="256551" y="41707"/>
                  <a:pt x="256327" y="41445"/>
                  <a:pt x="256141" y="41221"/>
                </a:cubicBezTo>
                <a:lnTo>
                  <a:pt x="258866" y="38496"/>
                </a:lnTo>
                <a:lnTo>
                  <a:pt x="258642" y="38309"/>
                </a:lnTo>
                <a:lnTo>
                  <a:pt x="255954" y="40997"/>
                </a:lnTo>
                <a:cubicBezTo>
                  <a:pt x="255730" y="40736"/>
                  <a:pt x="255543" y="40512"/>
                  <a:pt x="255319" y="40288"/>
                </a:cubicBezTo>
                <a:lnTo>
                  <a:pt x="257784" y="37786"/>
                </a:lnTo>
                <a:lnTo>
                  <a:pt x="257560" y="37637"/>
                </a:lnTo>
                <a:lnTo>
                  <a:pt x="255095" y="40064"/>
                </a:lnTo>
                <a:cubicBezTo>
                  <a:pt x="254871" y="39840"/>
                  <a:pt x="254647" y="39616"/>
                  <a:pt x="254386" y="39429"/>
                </a:cubicBezTo>
                <a:lnTo>
                  <a:pt x="256663" y="37151"/>
                </a:lnTo>
                <a:lnTo>
                  <a:pt x="256402" y="37002"/>
                </a:lnTo>
                <a:lnTo>
                  <a:pt x="254199" y="39242"/>
                </a:lnTo>
                <a:cubicBezTo>
                  <a:pt x="253938" y="39018"/>
                  <a:pt x="253676" y="38832"/>
                  <a:pt x="253452" y="38608"/>
                </a:cubicBezTo>
                <a:lnTo>
                  <a:pt x="255469" y="36591"/>
                </a:lnTo>
                <a:lnTo>
                  <a:pt x="255207" y="36442"/>
                </a:lnTo>
                <a:lnTo>
                  <a:pt x="253191" y="38458"/>
                </a:lnTo>
                <a:cubicBezTo>
                  <a:pt x="252930" y="38272"/>
                  <a:pt x="252668" y="38085"/>
                  <a:pt x="252407" y="37898"/>
                </a:cubicBezTo>
                <a:lnTo>
                  <a:pt x="254199" y="36069"/>
                </a:lnTo>
                <a:lnTo>
                  <a:pt x="253900" y="35994"/>
                </a:lnTo>
                <a:lnTo>
                  <a:pt x="252146" y="37749"/>
                </a:lnTo>
                <a:cubicBezTo>
                  <a:pt x="251847" y="37562"/>
                  <a:pt x="251548" y="37375"/>
                  <a:pt x="251287" y="37226"/>
                </a:cubicBezTo>
                <a:lnTo>
                  <a:pt x="252818" y="35695"/>
                </a:lnTo>
                <a:lnTo>
                  <a:pt x="252519" y="35621"/>
                </a:lnTo>
                <a:lnTo>
                  <a:pt x="251063" y="37114"/>
                </a:lnTo>
                <a:cubicBezTo>
                  <a:pt x="250764" y="36927"/>
                  <a:pt x="250465" y="36778"/>
                  <a:pt x="250129" y="36629"/>
                </a:cubicBezTo>
                <a:lnTo>
                  <a:pt x="251399" y="35359"/>
                </a:lnTo>
                <a:lnTo>
                  <a:pt x="251063" y="35322"/>
                </a:lnTo>
                <a:lnTo>
                  <a:pt x="249868" y="36517"/>
                </a:lnTo>
                <a:cubicBezTo>
                  <a:pt x="249532" y="36367"/>
                  <a:pt x="249196" y="36255"/>
                  <a:pt x="248897" y="36143"/>
                </a:cubicBezTo>
                <a:lnTo>
                  <a:pt x="249868" y="35135"/>
                </a:lnTo>
                <a:lnTo>
                  <a:pt x="249495" y="35135"/>
                </a:lnTo>
                <a:lnTo>
                  <a:pt x="248561" y="36069"/>
                </a:lnTo>
                <a:cubicBezTo>
                  <a:pt x="248225" y="35919"/>
                  <a:pt x="247889" y="35845"/>
                  <a:pt x="247516" y="35733"/>
                </a:cubicBezTo>
                <a:lnTo>
                  <a:pt x="248188" y="35060"/>
                </a:lnTo>
                <a:lnTo>
                  <a:pt x="247814" y="35060"/>
                </a:lnTo>
                <a:lnTo>
                  <a:pt x="247217" y="35658"/>
                </a:lnTo>
                <a:cubicBezTo>
                  <a:pt x="246844" y="35583"/>
                  <a:pt x="246470" y="35471"/>
                  <a:pt x="246097" y="35397"/>
                </a:cubicBezTo>
                <a:lnTo>
                  <a:pt x="246395" y="35098"/>
                </a:lnTo>
                <a:lnTo>
                  <a:pt x="246395" y="35098"/>
                </a:lnTo>
                <a:cubicBezTo>
                  <a:pt x="246246" y="35135"/>
                  <a:pt x="246097" y="35135"/>
                  <a:pt x="245985" y="35135"/>
                </a:cubicBezTo>
                <a:lnTo>
                  <a:pt x="245761" y="35359"/>
                </a:lnTo>
                <a:cubicBezTo>
                  <a:pt x="244491" y="35135"/>
                  <a:pt x="243222" y="35023"/>
                  <a:pt x="241952" y="35023"/>
                </a:cubicBezTo>
                <a:close/>
                <a:moveTo>
                  <a:pt x="196287" y="35023"/>
                </a:moveTo>
                <a:cubicBezTo>
                  <a:pt x="182622" y="35023"/>
                  <a:pt x="172727" y="45254"/>
                  <a:pt x="172727" y="58546"/>
                </a:cubicBezTo>
                <a:cubicBezTo>
                  <a:pt x="172727" y="71839"/>
                  <a:pt x="182622" y="82107"/>
                  <a:pt x="196287" y="82107"/>
                </a:cubicBezTo>
                <a:cubicBezTo>
                  <a:pt x="197221" y="82107"/>
                  <a:pt x="198192" y="82069"/>
                  <a:pt x="199125" y="81957"/>
                </a:cubicBezTo>
                <a:lnTo>
                  <a:pt x="199125" y="81957"/>
                </a:lnTo>
                <a:lnTo>
                  <a:pt x="199050" y="82032"/>
                </a:lnTo>
                <a:cubicBezTo>
                  <a:pt x="199162" y="82032"/>
                  <a:pt x="199312" y="82069"/>
                  <a:pt x="199424" y="82069"/>
                </a:cubicBezTo>
                <a:lnTo>
                  <a:pt x="199573" y="81882"/>
                </a:lnTo>
                <a:cubicBezTo>
                  <a:pt x="200133" y="81808"/>
                  <a:pt x="200693" y="81733"/>
                  <a:pt x="201216" y="81621"/>
                </a:cubicBezTo>
                <a:lnTo>
                  <a:pt x="201216" y="81621"/>
                </a:lnTo>
                <a:lnTo>
                  <a:pt x="200693" y="82144"/>
                </a:lnTo>
                <a:lnTo>
                  <a:pt x="201067" y="82144"/>
                </a:lnTo>
                <a:lnTo>
                  <a:pt x="201739" y="81509"/>
                </a:lnTo>
                <a:cubicBezTo>
                  <a:pt x="202374" y="81360"/>
                  <a:pt x="202971" y="81210"/>
                  <a:pt x="203606" y="81024"/>
                </a:cubicBezTo>
                <a:lnTo>
                  <a:pt x="203606" y="81024"/>
                </a:lnTo>
                <a:lnTo>
                  <a:pt x="202411" y="82181"/>
                </a:lnTo>
                <a:lnTo>
                  <a:pt x="202822" y="82181"/>
                </a:lnTo>
                <a:lnTo>
                  <a:pt x="204241" y="80800"/>
                </a:lnTo>
                <a:cubicBezTo>
                  <a:pt x="205025" y="80501"/>
                  <a:pt x="205809" y="80165"/>
                  <a:pt x="206555" y="79829"/>
                </a:cubicBezTo>
                <a:lnTo>
                  <a:pt x="206555" y="79829"/>
                </a:lnTo>
                <a:lnTo>
                  <a:pt x="204315" y="82069"/>
                </a:lnTo>
                <a:lnTo>
                  <a:pt x="204315" y="82069"/>
                </a:lnTo>
                <a:lnTo>
                  <a:pt x="204763" y="82032"/>
                </a:lnTo>
                <a:lnTo>
                  <a:pt x="207377" y="79418"/>
                </a:lnTo>
                <a:cubicBezTo>
                  <a:pt x="209132" y="78447"/>
                  <a:pt x="210775" y="77290"/>
                  <a:pt x="212231" y="75908"/>
                </a:cubicBezTo>
                <a:lnTo>
                  <a:pt x="212231" y="75908"/>
                </a:lnTo>
                <a:lnTo>
                  <a:pt x="206369" y="81770"/>
                </a:lnTo>
                <a:lnTo>
                  <a:pt x="206854" y="81696"/>
                </a:lnTo>
                <a:lnTo>
                  <a:pt x="218690" y="69822"/>
                </a:lnTo>
                <a:lnTo>
                  <a:pt x="218429" y="69673"/>
                </a:lnTo>
                <a:lnTo>
                  <a:pt x="212679" y="75423"/>
                </a:lnTo>
                <a:cubicBezTo>
                  <a:pt x="213874" y="74228"/>
                  <a:pt x="214957" y="72847"/>
                  <a:pt x="215853" y="71390"/>
                </a:cubicBezTo>
                <a:lnTo>
                  <a:pt x="215517" y="71204"/>
                </a:lnTo>
                <a:lnTo>
                  <a:pt x="217570" y="69188"/>
                </a:lnTo>
                <a:lnTo>
                  <a:pt x="217309" y="69038"/>
                </a:lnTo>
                <a:lnTo>
                  <a:pt x="215293" y="71054"/>
                </a:lnTo>
                <a:lnTo>
                  <a:pt x="214397" y="70569"/>
                </a:lnTo>
                <a:lnTo>
                  <a:pt x="216450" y="68515"/>
                </a:lnTo>
                <a:lnTo>
                  <a:pt x="216189" y="68366"/>
                </a:lnTo>
                <a:lnTo>
                  <a:pt x="214172" y="70420"/>
                </a:lnTo>
                <a:lnTo>
                  <a:pt x="213314" y="69934"/>
                </a:lnTo>
                <a:lnTo>
                  <a:pt x="215367" y="67881"/>
                </a:lnTo>
                <a:lnTo>
                  <a:pt x="215106" y="67731"/>
                </a:lnTo>
                <a:lnTo>
                  <a:pt x="213052" y="69748"/>
                </a:lnTo>
                <a:lnTo>
                  <a:pt x="212194" y="69262"/>
                </a:lnTo>
                <a:lnTo>
                  <a:pt x="214247" y="67209"/>
                </a:lnTo>
                <a:lnTo>
                  <a:pt x="213986" y="67059"/>
                </a:lnTo>
                <a:lnTo>
                  <a:pt x="211932" y="69113"/>
                </a:lnTo>
                <a:lnTo>
                  <a:pt x="211073" y="68627"/>
                </a:lnTo>
                <a:lnTo>
                  <a:pt x="213127" y="66574"/>
                </a:lnTo>
                <a:lnTo>
                  <a:pt x="212866" y="66425"/>
                </a:lnTo>
                <a:lnTo>
                  <a:pt x="210849" y="68441"/>
                </a:lnTo>
                <a:lnTo>
                  <a:pt x="209953" y="67955"/>
                </a:lnTo>
                <a:lnTo>
                  <a:pt x="212007" y="65902"/>
                </a:lnTo>
                <a:lnTo>
                  <a:pt x="211745" y="65752"/>
                </a:lnTo>
                <a:lnTo>
                  <a:pt x="210812" y="66686"/>
                </a:lnTo>
                <a:cubicBezTo>
                  <a:pt x="210513" y="67097"/>
                  <a:pt x="210177" y="67507"/>
                  <a:pt x="209841" y="67843"/>
                </a:cubicBezTo>
                <a:lnTo>
                  <a:pt x="205846" y="65566"/>
                </a:lnTo>
                <a:cubicBezTo>
                  <a:pt x="204427" y="68254"/>
                  <a:pt x="201739" y="70046"/>
                  <a:pt x="198490" y="70606"/>
                </a:cubicBezTo>
                <a:lnTo>
                  <a:pt x="198640" y="70457"/>
                </a:lnTo>
                <a:lnTo>
                  <a:pt x="198341" y="70382"/>
                </a:lnTo>
                <a:lnTo>
                  <a:pt x="198042" y="70644"/>
                </a:lnTo>
                <a:cubicBezTo>
                  <a:pt x="197557" y="70718"/>
                  <a:pt x="197072" y="70756"/>
                  <a:pt x="196549" y="70756"/>
                </a:cubicBezTo>
                <a:lnTo>
                  <a:pt x="197296" y="70046"/>
                </a:lnTo>
                <a:lnTo>
                  <a:pt x="196997" y="69934"/>
                </a:lnTo>
                <a:lnTo>
                  <a:pt x="196175" y="70793"/>
                </a:lnTo>
                <a:cubicBezTo>
                  <a:pt x="195727" y="70756"/>
                  <a:pt x="195279" y="70756"/>
                  <a:pt x="194869" y="70718"/>
                </a:cubicBezTo>
                <a:lnTo>
                  <a:pt x="196063" y="69524"/>
                </a:lnTo>
                <a:lnTo>
                  <a:pt x="195802" y="69374"/>
                </a:lnTo>
                <a:lnTo>
                  <a:pt x="194495" y="70681"/>
                </a:lnTo>
                <a:cubicBezTo>
                  <a:pt x="194122" y="70606"/>
                  <a:pt x="193711" y="70569"/>
                  <a:pt x="193338" y="70494"/>
                </a:cubicBezTo>
                <a:lnTo>
                  <a:pt x="194943" y="68851"/>
                </a:lnTo>
                <a:lnTo>
                  <a:pt x="194719" y="68702"/>
                </a:lnTo>
                <a:lnTo>
                  <a:pt x="193002" y="70420"/>
                </a:lnTo>
                <a:cubicBezTo>
                  <a:pt x="192628" y="70308"/>
                  <a:pt x="192292" y="70233"/>
                  <a:pt x="191956" y="70084"/>
                </a:cubicBezTo>
                <a:lnTo>
                  <a:pt x="193935" y="68105"/>
                </a:lnTo>
                <a:lnTo>
                  <a:pt x="193711" y="67918"/>
                </a:lnTo>
                <a:lnTo>
                  <a:pt x="191657" y="70009"/>
                </a:lnTo>
                <a:cubicBezTo>
                  <a:pt x="191321" y="69860"/>
                  <a:pt x="190985" y="69748"/>
                  <a:pt x="190687" y="69598"/>
                </a:cubicBezTo>
                <a:lnTo>
                  <a:pt x="193002" y="67246"/>
                </a:lnTo>
                <a:lnTo>
                  <a:pt x="192815" y="67059"/>
                </a:lnTo>
                <a:lnTo>
                  <a:pt x="190425" y="69486"/>
                </a:lnTo>
                <a:cubicBezTo>
                  <a:pt x="190127" y="69337"/>
                  <a:pt x="189828" y="69150"/>
                  <a:pt x="189529" y="68963"/>
                </a:cubicBezTo>
                <a:lnTo>
                  <a:pt x="192218" y="66312"/>
                </a:lnTo>
                <a:lnTo>
                  <a:pt x="192068" y="66051"/>
                </a:lnTo>
                <a:lnTo>
                  <a:pt x="189305" y="68814"/>
                </a:lnTo>
                <a:cubicBezTo>
                  <a:pt x="189006" y="68665"/>
                  <a:pt x="188745" y="68441"/>
                  <a:pt x="188484" y="68254"/>
                </a:cubicBezTo>
                <a:lnTo>
                  <a:pt x="191508" y="65230"/>
                </a:lnTo>
                <a:lnTo>
                  <a:pt x="191396" y="64968"/>
                </a:lnTo>
                <a:lnTo>
                  <a:pt x="188297" y="68067"/>
                </a:lnTo>
                <a:cubicBezTo>
                  <a:pt x="188036" y="67843"/>
                  <a:pt x="187812" y="67657"/>
                  <a:pt x="187588" y="67433"/>
                </a:cubicBezTo>
                <a:lnTo>
                  <a:pt x="190948" y="64035"/>
                </a:lnTo>
                <a:cubicBezTo>
                  <a:pt x="190911" y="63960"/>
                  <a:pt x="190873" y="63848"/>
                  <a:pt x="190836" y="63773"/>
                </a:cubicBezTo>
                <a:lnTo>
                  <a:pt x="187364" y="67209"/>
                </a:lnTo>
                <a:cubicBezTo>
                  <a:pt x="187177" y="66985"/>
                  <a:pt x="186953" y="66723"/>
                  <a:pt x="186766" y="66462"/>
                </a:cubicBezTo>
                <a:lnTo>
                  <a:pt x="190500" y="62728"/>
                </a:lnTo>
                <a:cubicBezTo>
                  <a:pt x="190463" y="62653"/>
                  <a:pt x="190425" y="62541"/>
                  <a:pt x="190388" y="62429"/>
                </a:cubicBezTo>
                <a:lnTo>
                  <a:pt x="186617" y="66238"/>
                </a:lnTo>
                <a:cubicBezTo>
                  <a:pt x="186393" y="65976"/>
                  <a:pt x="186206" y="65715"/>
                  <a:pt x="186057" y="65416"/>
                </a:cubicBezTo>
                <a:lnTo>
                  <a:pt x="190127" y="61309"/>
                </a:lnTo>
                <a:lnTo>
                  <a:pt x="190089" y="60973"/>
                </a:lnTo>
                <a:lnTo>
                  <a:pt x="185870" y="65155"/>
                </a:lnTo>
                <a:cubicBezTo>
                  <a:pt x="185721" y="64894"/>
                  <a:pt x="185571" y="64558"/>
                  <a:pt x="185422" y="64259"/>
                </a:cubicBezTo>
                <a:lnTo>
                  <a:pt x="189903" y="59778"/>
                </a:lnTo>
                <a:lnTo>
                  <a:pt x="189903" y="59405"/>
                </a:lnTo>
                <a:lnTo>
                  <a:pt x="185310" y="63998"/>
                </a:lnTo>
                <a:cubicBezTo>
                  <a:pt x="185161" y="63661"/>
                  <a:pt x="185049" y="63325"/>
                  <a:pt x="184937" y="62989"/>
                </a:cubicBezTo>
                <a:lnTo>
                  <a:pt x="189903" y="58023"/>
                </a:lnTo>
                <a:lnTo>
                  <a:pt x="189903" y="57613"/>
                </a:lnTo>
                <a:lnTo>
                  <a:pt x="184825" y="62691"/>
                </a:lnTo>
                <a:cubicBezTo>
                  <a:pt x="184713" y="62355"/>
                  <a:pt x="184638" y="61981"/>
                  <a:pt x="184526" y="61608"/>
                </a:cubicBezTo>
                <a:lnTo>
                  <a:pt x="190089" y="56082"/>
                </a:lnTo>
                <a:cubicBezTo>
                  <a:pt x="190089" y="55932"/>
                  <a:pt x="190127" y="55783"/>
                  <a:pt x="190164" y="55596"/>
                </a:cubicBezTo>
                <a:lnTo>
                  <a:pt x="190164" y="55596"/>
                </a:lnTo>
                <a:lnTo>
                  <a:pt x="184489" y="61309"/>
                </a:lnTo>
                <a:cubicBezTo>
                  <a:pt x="184414" y="60898"/>
                  <a:pt x="184339" y="60525"/>
                  <a:pt x="184302" y="60114"/>
                </a:cubicBezTo>
                <a:lnTo>
                  <a:pt x="190687" y="53692"/>
                </a:lnTo>
                <a:cubicBezTo>
                  <a:pt x="190761" y="53506"/>
                  <a:pt x="190873" y="53281"/>
                  <a:pt x="190948" y="53057"/>
                </a:cubicBezTo>
                <a:lnTo>
                  <a:pt x="190948" y="53057"/>
                </a:lnTo>
                <a:lnTo>
                  <a:pt x="184265" y="59741"/>
                </a:lnTo>
                <a:cubicBezTo>
                  <a:pt x="184227" y="59330"/>
                  <a:pt x="184227" y="58920"/>
                  <a:pt x="184227" y="58546"/>
                </a:cubicBezTo>
                <a:lnTo>
                  <a:pt x="184227" y="58434"/>
                </a:lnTo>
                <a:lnTo>
                  <a:pt x="196362" y="46299"/>
                </a:lnTo>
                <a:cubicBezTo>
                  <a:pt x="196810" y="46299"/>
                  <a:pt x="197221" y="46299"/>
                  <a:pt x="197669" y="46374"/>
                </a:cubicBezTo>
                <a:lnTo>
                  <a:pt x="196661" y="47382"/>
                </a:lnTo>
                <a:cubicBezTo>
                  <a:pt x="196848" y="47270"/>
                  <a:pt x="197072" y="47195"/>
                  <a:pt x="197296" y="47121"/>
                </a:cubicBezTo>
                <a:lnTo>
                  <a:pt x="198005" y="46411"/>
                </a:lnTo>
                <a:cubicBezTo>
                  <a:pt x="201440" y="46859"/>
                  <a:pt x="204315" y="48689"/>
                  <a:pt x="205846" y="51452"/>
                </a:cubicBezTo>
                <a:lnTo>
                  <a:pt x="211970" y="47942"/>
                </a:lnTo>
                <a:lnTo>
                  <a:pt x="210215" y="49697"/>
                </a:lnTo>
                <a:lnTo>
                  <a:pt x="210401" y="49921"/>
                </a:lnTo>
                <a:lnTo>
                  <a:pt x="212903" y="47419"/>
                </a:lnTo>
                <a:lnTo>
                  <a:pt x="215853" y="45702"/>
                </a:lnTo>
                <a:cubicBezTo>
                  <a:pt x="215703" y="45440"/>
                  <a:pt x="215517" y="45216"/>
                  <a:pt x="215367" y="44955"/>
                </a:cubicBezTo>
                <a:lnTo>
                  <a:pt x="218466" y="41856"/>
                </a:lnTo>
                <a:lnTo>
                  <a:pt x="218242" y="41669"/>
                </a:lnTo>
                <a:lnTo>
                  <a:pt x="215218" y="44694"/>
                </a:lnTo>
                <a:cubicBezTo>
                  <a:pt x="215031" y="44432"/>
                  <a:pt x="214845" y="44171"/>
                  <a:pt x="214621" y="43910"/>
                </a:cubicBezTo>
                <a:lnTo>
                  <a:pt x="217570" y="40997"/>
                </a:lnTo>
                <a:lnTo>
                  <a:pt x="217346" y="40811"/>
                </a:lnTo>
                <a:lnTo>
                  <a:pt x="214471" y="43686"/>
                </a:lnTo>
                <a:cubicBezTo>
                  <a:pt x="214247" y="43424"/>
                  <a:pt x="214060" y="43200"/>
                  <a:pt x="213836" y="42939"/>
                </a:cubicBezTo>
                <a:lnTo>
                  <a:pt x="216599" y="40176"/>
                </a:lnTo>
                <a:lnTo>
                  <a:pt x="216375" y="39989"/>
                </a:lnTo>
                <a:lnTo>
                  <a:pt x="213650" y="42715"/>
                </a:lnTo>
                <a:cubicBezTo>
                  <a:pt x="213463" y="42491"/>
                  <a:pt x="213239" y="42229"/>
                  <a:pt x="213015" y="42005"/>
                </a:cubicBezTo>
                <a:lnTo>
                  <a:pt x="215591" y="39392"/>
                </a:lnTo>
                <a:cubicBezTo>
                  <a:pt x="215517" y="39354"/>
                  <a:pt x="215442" y="39280"/>
                  <a:pt x="215367" y="39242"/>
                </a:cubicBezTo>
                <a:lnTo>
                  <a:pt x="212791" y="41819"/>
                </a:lnTo>
                <a:cubicBezTo>
                  <a:pt x="212567" y="41595"/>
                  <a:pt x="212343" y="41333"/>
                  <a:pt x="212119" y="41109"/>
                </a:cubicBezTo>
                <a:lnTo>
                  <a:pt x="214546" y="38682"/>
                </a:lnTo>
                <a:cubicBezTo>
                  <a:pt x="214471" y="38645"/>
                  <a:pt x="214359" y="38608"/>
                  <a:pt x="214285" y="38533"/>
                </a:cubicBezTo>
                <a:lnTo>
                  <a:pt x="211895" y="40923"/>
                </a:lnTo>
                <a:cubicBezTo>
                  <a:pt x="211633" y="40736"/>
                  <a:pt x="211409" y="40512"/>
                  <a:pt x="211185" y="40288"/>
                </a:cubicBezTo>
                <a:lnTo>
                  <a:pt x="213426" y="38010"/>
                </a:lnTo>
                <a:lnTo>
                  <a:pt x="213164" y="37898"/>
                </a:lnTo>
                <a:lnTo>
                  <a:pt x="210961" y="40138"/>
                </a:lnTo>
                <a:cubicBezTo>
                  <a:pt x="210700" y="39914"/>
                  <a:pt x="210439" y="39728"/>
                  <a:pt x="210177" y="39504"/>
                </a:cubicBezTo>
                <a:lnTo>
                  <a:pt x="212268" y="37413"/>
                </a:lnTo>
                <a:lnTo>
                  <a:pt x="212007" y="37301"/>
                </a:lnTo>
                <a:lnTo>
                  <a:pt x="209953" y="39354"/>
                </a:lnTo>
                <a:cubicBezTo>
                  <a:pt x="209692" y="39168"/>
                  <a:pt x="209431" y="38981"/>
                  <a:pt x="209132" y="38794"/>
                </a:cubicBezTo>
                <a:lnTo>
                  <a:pt x="211073" y="36890"/>
                </a:lnTo>
                <a:lnTo>
                  <a:pt x="210775" y="36741"/>
                </a:lnTo>
                <a:lnTo>
                  <a:pt x="208908" y="38608"/>
                </a:lnTo>
                <a:cubicBezTo>
                  <a:pt x="208646" y="38458"/>
                  <a:pt x="208348" y="38272"/>
                  <a:pt x="208049" y="38122"/>
                </a:cubicBezTo>
                <a:lnTo>
                  <a:pt x="209804" y="36367"/>
                </a:lnTo>
                <a:lnTo>
                  <a:pt x="209505" y="36255"/>
                </a:lnTo>
                <a:lnTo>
                  <a:pt x="207825" y="37973"/>
                </a:lnTo>
                <a:cubicBezTo>
                  <a:pt x="207526" y="37786"/>
                  <a:pt x="207228" y="37637"/>
                  <a:pt x="206929" y="37487"/>
                </a:cubicBezTo>
                <a:lnTo>
                  <a:pt x="208460" y="35957"/>
                </a:lnTo>
                <a:lnTo>
                  <a:pt x="208161" y="35845"/>
                </a:lnTo>
                <a:lnTo>
                  <a:pt x="206667" y="37375"/>
                </a:lnTo>
                <a:cubicBezTo>
                  <a:pt x="206369" y="37226"/>
                  <a:pt x="206070" y="37077"/>
                  <a:pt x="205734" y="36927"/>
                </a:cubicBezTo>
                <a:lnTo>
                  <a:pt x="207078" y="35583"/>
                </a:lnTo>
                <a:lnTo>
                  <a:pt x="206780" y="35509"/>
                </a:lnTo>
                <a:lnTo>
                  <a:pt x="205435" y="36815"/>
                </a:lnTo>
                <a:cubicBezTo>
                  <a:pt x="205099" y="36703"/>
                  <a:pt x="204801" y="36554"/>
                  <a:pt x="204465" y="36442"/>
                </a:cubicBezTo>
                <a:lnTo>
                  <a:pt x="205585" y="35322"/>
                </a:lnTo>
                <a:cubicBezTo>
                  <a:pt x="205435" y="35322"/>
                  <a:pt x="205323" y="35285"/>
                  <a:pt x="205211" y="35285"/>
                </a:cubicBezTo>
                <a:lnTo>
                  <a:pt x="204166" y="36330"/>
                </a:lnTo>
                <a:cubicBezTo>
                  <a:pt x="203830" y="36218"/>
                  <a:pt x="203494" y="36106"/>
                  <a:pt x="203120" y="35994"/>
                </a:cubicBezTo>
                <a:lnTo>
                  <a:pt x="203979" y="35135"/>
                </a:lnTo>
                <a:lnTo>
                  <a:pt x="203643" y="35098"/>
                </a:lnTo>
                <a:lnTo>
                  <a:pt x="202822" y="35919"/>
                </a:lnTo>
                <a:cubicBezTo>
                  <a:pt x="202486" y="35807"/>
                  <a:pt x="202112" y="35733"/>
                  <a:pt x="201739" y="35621"/>
                </a:cubicBezTo>
                <a:lnTo>
                  <a:pt x="202299" y="35060"/>
                </a:lnTo>
                <a:lnTo>
                  <a:pt x="201926" y="35060"/>
                </a:lnTo>
                <a:lnTo>
                  <a:pt x="201440" y="35583"/>
                </a:lnTo>
                <a:cubicBezTo>
                  <a:pt x="201067" y="35471"/>
                  <a:pt x="200656" y="35397"/>
                  <a:pt x="200283" y="35359"/>
                </a:cubicBezTo>
                <a:lnTo>
                  <a:pt x="200544" y="35098"/>
                </a:lnTo>
                <a:lnTo>
                  <a:pt x="200544" y="35098"/>
                </a:lnTo>
                <a:cubicBezTo>
                  <a:pt x="200395" y="35135"/>
                  <a:pt x="200245" y="35135"/>
                  <a:pt x="200096" y="35135"/>
                </a:cubicBezTo>
                <a:lnTo>
                  <a:pt x="199947" y="35285"/>
                </a:lnTo>
                <a:cubicBezTo>
                  <a:pt x="198714" y="35098"/>
                  <a:pt x="197520" y="35023"/>
                  <a:pt x="196287" y="35023"/>
                </a:cubicBezTo>
                <a:close/>
                <a:moveTo>
                  <a:pt x="252519" y="99543"/>
                </a:moveTo>
                <a:cubicBezTo>
                  <a:pt x="253639" y="99543"/>
                  <a:pt x="254573" y="100514"/>
                  <a:pt x="254498" y="101672"/>
                </a:cubicBezTo>
                <a:cubicBezTo>
                  <a:pt x="254608" y="102808"/>
                  <a:pt x="253711" y="103764"/>
                  <a:pt x="252583" y="103764"/>
                </a:cubicBezTo>
                <a:cubicBezTo>
                  <a:pt x="252562" y="103764"/>
                  <a:pt x="252541" y="103763"/>
                  <a:pt x="252519" y="103763"/>
                </a:cubicBezTo>
                <a:lnTo>
                  <a:pt x="249831" y="103763"/>
                </a:lnTo>
                <a:lnTo>
                  <a:pt x="249831" y="99543"/>
                </a:lnTo>
                <a:close/>
                <a:moveTo>
                  <a:pt x="0" y="7393"/>
                </a:moveTo>
                <a:lnTo>
                  <a:pt x="0" y="107011"/>
                </a:lnTo>
                <a:lnTo>
                  <a:pt x="136098" y="107011"/>
                </a:lnTo>
                <a:lnTo>
                  <a:pt x="136098" y="102344"/>
                </a:lnTo>
                <a:lnTo>
                  <a:pt x="4667" y="102344"/>
                </a:lnTo>
                <a:lnTo>
                  <a:pt x="4667" y="12060"/>
                </a:lnTo>
                <a:lnTo>
                  <a:pt x="11052" y="12060"/>
                </a:lnTo>
                <a:lnTo>
                  <a:pt x="11052" y="7393"/>
                </a:lnTo>
                <a:close/>
                <a:moveTo>
                  <a:pt x="85617" y="7393"/>
                </a:moveTo>
                <a:lnTo>
                  <a:pt x="85617" y="12060"/>
                </a:lnTo>
                <a:lnTo>
                  <a:pt x="279701" y="12060"/>
                </a:lnTo>
                <a:lnTo>
                  <a:pt x="279701" y="102344"/>
                </a:lnTo>
                <a:lnTo>
                  <a:pt x="273242" y="102344"/>
                </a:lnTo>
                <a:lnTo>
                  <a:pt x="273242" y="107011"/>
                </a:lnTo>
                <a:lnTo>
                  <a:pt x="284368" y="107011"/>
                </a:lnTo>
                <a:lnTo>
                  <a:pt x="284368" y="7393"/>
                </a:lnTo>
                <a:close/>
                <a:moveTo>
                  <a:pt x="172876" y="95175"/>
                </a:moveTo>
                <a:lnTo>
                  <a:pt x="172876" y="113844"/>
                </a:lnTo>
                <a:lnTo>
                  <a:pt x="184899" y="113844"/>
                </a:lnTo>
                <a:lnTo>
                  <a:pt x="184899" y="109363"/>
                </a:lnTo>
                <a:lnTo>
                  <a:pt x="177656" y="109363"/>
                </a:lnTo>
                <a:lnTo>
                  <a:pt x="177656" y="106600"/>
                </a:lnTo>
                <a:lnTo>
                  <a:pt x="184115" y="106600"/>
                </a:lnTo>
                <a:lnTo>
                  <a:pt x="184115" y="102232"/>
                </a:lnTo>
                <a:lnTo>
                  <a:pt x="177656" y="102232"/>
                </a:lnTo>
                <a:lnTo>
                  <a:pt x="177656" y="99618"/>
                </a:lnTo>
                <a:lnTo>
                  <a:pt x="184787" y="99618"/>
                </a:lnTo>
                <a:lnTo>
                  <a:pt x="184787" y="95175"/>
                </a:lnTo>
                <a:close/>
                <a:moveTo>
                  <a:pt x="189567" y="95138"/>
                </a:moveTo>
                <a:lnTo>
                  <a:pt x="189567" y="113807"/>
                </a:lnTo>
                <a:lnTo>
                  <a:pt x="194346" y="113807"/>
                </a:lnTo>
                <a:lnTo>
                  <a:pt x="194346" y="104435"/>
                </a:lnTo>
                <a:lnTo>
                  <a:pt x="200955" y="113844"/>
                </a:lnTo>
                <a:lnTo>
                  <a:pt x="204651" y="113844"/>
                </a:lnTo>
                <a:lnTo>
                  <a:pt x="204651" y="95175"/>
                </a:lnTo>
                <a:lnTo>
                  <a:pt x="199872" y="95138"/>
                </a:lnTo>
                <a:lnTo>
                  <a:pt x="199872" y="104547"/>
                </a:lnTo>
                <a:lnTo>
                  <a:pt x="193300" y="95138"/>
                </a:lnTo>
                <a:close/>
                <a:moveTo>
                  <a:pt x="209169" y="95138"/>
                </a:moveTo>
                <a:lnTo>
                  <a:pt x="209169" y="99767"/>
                </a:lnTo>
                <a:lnTo>
                  <a:pt x="213762" y="99767"/>
                </a:lnTo>
                <a:lnTo>
                  <a:pt x="213762" y="113844"/>
                </a:lnTo>
                <a:lnTo>
                  <a:pt x="218541" y="113844"/>
                </a:lnTo>
                <a:lnTo>
                  <a:pt x="218541" y="99767"/>
                </a:lnTo>
                <a:lnTo>
                  <a:pt x="223171" y="99767"/>
                </a:lnTo>
                <a:lnTo>
                  <a:pt x="223171" y="95138"/>
                </a:lnTo>
                <a:close/>
                <a:moveTo>
                  <a:pt x="228100" y="95175"/>
                </a:moveTo>
                <a:lnTo>
                  <a:pt x="228100" y="113844"/>
                </a:lnTo>
                <a:lnTo>
                  <a:pt x="240123" y="113844"/>
                </a:lnTo>
                <a:lnTo>
                  <a:pt x="240123" y="109363"/>
                </a:lnTo>
                <a:lnTo>
                  <a:pt x="232916" y="109363"/>
                </a:lnTo>
                <a:lnTo>
                  <a:pt x="232916" y="106600"/>
                </a:lnTo>
                <a:lnTo>
                  <a:pt x="239339" y="106600"/>
                </a:lnTo>
                <a:lnTo>
                  <a:pt x="239339" y="102232"/>
                </a:lnTo>
                <a:lnTo>
                  <a:pt x="232916" y="102232"/>
                </a:lnTo>
                <a:lnTo>
                  <a:pt x="232916" y="99618"/>
                </a:lnTo>
                <a:lnTo>
                  <a:pt x="240011" y="99618"/>
                </a:lnTo>
                <a:lnTo>
                  <a:pt x="240011" y="95175"/>
                </a:lnTo>
                <a:close/>
                <a:moveTo>
                  <a:pt x="245126" y="95138"/>
                </a:moveTo>
                <a:lnTo>
                  <a:pt x="245126" y="113807"/>
                </a:lnTo>
                <a:lnTo>
                  <a:pt x="249831" y="113807"/>
                </a:lnTo>
                <a:lnTo>
                  <a:pt x="249831" y="107832"/>
                </a:lnTo>
                <a:lnTo>
                  <a:pt x="251585" y="107832"/>
                </a:lnTo>
                <a:lnTo>
                  <a:pt x="254834" y="113844"/>
                </a:lnTo>
                <a:lnTo>
                  <a:pt x="259987" y="113844"/>
                </a:lnTo>
                <a:lnTo>
                  <a:pt x="256141" y="106936"/>
                </a:lnTo>
                <a:cubicBezTo>
                  <a:pt x="258082" y="105854"/>
                  <a:pt x="259315" y="103837"/>
                  <a:pt x="259315" y="101597"/>
                </a:cubicBezTo>
                <a:cubicBezTo>
                  <a:pt x="259315" y="97826"/>
                  <a:pt x="256365" y="95138"/>
                  <a:pt x="252594" y="95138"/>
                </a:cubicBezTo>
                <a:close/>
                <a:moveTo>
                  <a:pt x="160093" y="94762"/>
                </a:moveTo>
                <a:cubicBezTo>
                  <a:pt x="160023" y="94762"/>
                  <a:pt x="159953" y="94763"/>
                  <a:pt x="159883" y="94764"/>
                </a:cubicBezTo>
                <a:cubicBezTo>
                  <a:pt x="154207" y="94764"/>
                  <a:pt x="150137" y="98983"/>
                  <a:pt x="150137" y="104509"/>
                </a:cubicBezTo>
                <a:cubicBezTo>
                  <a:pt x="150137" y="109998"/>
                  <a:pt x="154207" y="114255"/>
                  <a:pt x="159883" y="114255"/>
                </a:cubicBezTo>
                <a:cubicBezTo>
                  <a:pt x="159918" y="114255"/>
                  <a:pt x="159954" y="114255"/>
                  <a:pt x="159990" y="114255"/>
                </a:cubicBezTo>
                <a:cubicBezTo>
                  <a:pt x="163235" y="114255"/>
                  <a:pt x="166249" y="112581"/>
                  <a:pt x="167985" y="109811"/>
                </a:cubicBezTo>
                <a:lnTo>
                  <a:pt x="163840" y="107384"/>
                </a:lnTo>
                <a:cubicBezTo>
                  <a:pt x="163053" y="108744"/>
                  <a:pt x="161615" y="109555"/>
                  <a:pt x="160084" y="109555"/>
                </a:cubicBezTo>
                <a:cubicBezTo>
                  <a:pt x="160017" y="109555"/>
                  <a:pt x="159950" y="109553"/>
                  <a:pt x="159883" y="109550"/>
                </a:cubicBezTo>
                <a:cubicBezTo>
                  <a:pt x="156858" y="109550"/>
                  <a:pt x="154879" y="107496"/>
                  <a:pt x="154879" y="104509"/>
                </a:cubicBezTo>
                <a:cubicBezTo>
                  <a:pt x="154879" y="101485"/>
                  <a:pt x="156858" y="99431"/>
                  <a:pt x="159883" y="99431"/>
                </a:cubicBezTo>
                <a:cubicBezTo>
                  <a:pt x="159950" y="99428"/>
                  <a:pt x="160017" y="99427"/>
                  <a:pt x="160084" y="99427"/>
                </a:cubicBezTo>
                <a:cubicBezTo>
                  <a:pt x="161615" y="99427"/>
                  <a:pt x="163054" y="100236"/>
                  <a:pt x="163840" y="101560"/>
                </a:cubicBezTo>
                <a:lnTo>
                  <a:pt x="167985" y="99170"/>
                </a:lnTo>
                <a:cubicBezTo>
                  <a:pt x="166268" y="96429"/>
                  <a:pt x="163299" y="94762"/>
                  <a:pt x="160093" y="94762"/>
                </a:cubicBezTo>
                <a:close/>
              </a:path>
            </a:pathLst>
          </a:custGeom>
          <a:solidFill>
            <a:srgbClr val="170E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98"/>
          <p:cNvSpPr txBox="1"/>
          <p:nvPr/>
        </p:nvSpPr>
        <p:spPr>
          <a:xfrm>
            <a:off x="5257654" y="703542"/>
            <a:ext cx="877500" cy="415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latin typeface="Shadows Into Light"/>
                <a:ea typeface="Shadows Into Light"/>
                <a:cs typeface="Shadows Into Light"/>
                <a:sym typeface="Shadows Into Light"/>
              </a:rPr>
              <a:t>No VR</a:t>
            </a:r>
            <a:endParaRPr sz="500" b="1" i="1">
              <a:latin typeface="Shadows Into Light"/>
              <a:ea typeface="Shadows Into Light"/>
              <a:cs typeface="Shadows Into Light"/>
              <a:sym typeface="Shadows Into Light"/>
            </a:endParaRPr>
          </a:p>
        </p:txBody>
      </p:sp>
      <p:sp>
        <p:nvSpPr>
          <p:cNvPr id="1021" name="Google Shape;1021;p98"/>
          <p:cNvSpPr txBox="1"/>
          <p:nvPr/>
        </p:nvSpPr>
        <p:spPr>
          <a:xfrm>
            <a:off x="4206226" y="1045625"/>
            <a:ext cx="611400" cy="415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latin typeface="Shadows Into Light"/>
                <a:ea typeface="Shadows Into Light"/>
                <a:cs typeface="Shadows Into Light"/>
                <a:sym typeface="Shadows Into Light"/>
              </a:rPr>
              <a:t>?</a:t>
            </a:r>
            <a:endParaRPr sz="500" b="1" i="1">
              <a:latin typeface="Shadows Into Light"/>
              <a:ea typeface="Shadows Into Light"/>
              <a:cs typeface="Shadows Into Light"/>
              <a:sym typeface="Shadows Into Ligh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99"/>
          <p:cNvSpPr txBox="1">
            <a:spLocks noGrp="1"/>
          </p:cNvSpPr>
          <p:nvPr>
            <p:ph type="title" idx="4294967295"/>
          </p:nvPr>
        </p:nvSpPr>
        <p:spPr>
          <a:xfrm>
            <a:off x="1950450" y="1061007"/>
            <a:ext cx="50301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Trivia Question </a:t>
            </a:r>
            <a:r>
              <a:rPr lang="en" sz="3600">
                <a:solidFill>
                  <a:srgbClr val="FA1603"/>
                </a:solidFill>
              </a:rPr>
              <a:t>#3</a:t>
            </a:r>
            <a:endParaRPr sz="3600"/>
          </a:p>
        </p:txBody>
      </p:sp>
      <p:sp>
        <p:nvSpPr>
          <p:cNvPr id="1027" name="Google Shape;1027;p99"/>
          <p:cNvSpPr txBox="1">
            <a:spLocks noGrp="1"/>
          </p:cNvSpPr>
          <p:nvPr>
            <p:ph type="body" idx="4294967295"/>
          </p:nvPr>
        </p:nvSpPr>
        <p:spPr>
          <a:xfrm>
            <a:off x="2007600" y="1709275"/>
            <a:ext cx="5128800" cy="9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600"/>
              <a:t>What percent of 18 year olds registered to vote in 2024?</a:t>
            </a:r>
            <a:endParaRPr sz="1600" i="1"/>
          </a:p>
        </p:txBody>
      </p:sp>
      <p:sp>
        <p:nvSpPr>
          <p:cNvPr id="1028" name="Google Shape;1028;p99"/>
          <p:cNvSpPr txBox="1"/>
          <p:nvPr/>
        </p:nvSpPr>
        <p:spPr>
          <a:xfrm>
            <a:off x="2095775" y="2832975"/>
            <a:ext cx="24219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1900"/>
              <a:buFont typeface="Bangers"/>
              <a:buAutoNum type="alphaLcPeriod"/>
            </a:pPr>
            <a:r>
              <a:rPr lang="en" sz="1900">
                <a:latin typeface="Work Sans"/>
                <a:ea typeface="Work Sans"/>
                <a:cs typeface="Work Sans"/>
                <a:sym typeface="Work Sans"/>
              </a:rPr>
              <a:t>Less than 25%</a:t>
            </a:r>
            <a:endParaRPr sz="19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29" name="Google Shape;1029;p99"/>
          <p:cNvSpPr txBox="1"/>
          <p:nvPr/>
        </p:nvSpPr>
        <p:spPr>
          <a:xfrm>
            <a:off x="2095775" y="3204875"/>
            <a:ext cx="24219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1900"/>
              <a:buFont typeface="Bangers"/>
              <a:buAutoNum type="alphaLcPeriod" startAt="2"/>
            </a:pPr>
            <a:r>
              <a:rPr lang="en" sz="1900">
                <a:latin typeface="Work Sans"/>
                <a:ea typeface="Work Sans"/>
                <a:cs typeface="Work Sans"/>
                <a:sym typeface="Work Sans"/>
              </a:rPr>
              <a:t>25-50%</a:t>
            </a:r>
            <a:endParaRPr sz="19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30" name="Google Shape;1030;p99"/>
          <p:cNvSpPr txBox="1"/>
          <p:nvPr/>
        </p:nvSpPr>
        <p:spPr>
          <a:xfrm>
            <a:off x="4626332" y="2832975"/>
            <a:ext cx="24219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1900"/>
              <a:buFont typeface="Bangers"/>
              <a:buAutoNum type="alphaLcPeriod" startAt="3"/>
            </a:pPr>
            <a:r>
              <a:rPr lang="en" sz="1900">
                <a:latin typeface="Work Sans"/>
                <a:ea typeface="Work Sans"/>
                <a:cs typeface="Work Sans"/>
                <a:sym typeface="Work Sans"/>
              </a:rPr>
              <a:t>50-75%</a:t>
            </a:r>
            <a:endParaRPr sz="19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31" name="Google Shape;1031;p99"/>
          <p:cNvSpPr txBox="1"/>
          <p:nvPr/>
        </p:nvSpPr>
        <p:spPr>
          <a:xfrm>
            <a:off x="4626332" y="3204875"/>
            <a:ext cx="24219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rgbClr val="FA1603"/>
              </a:buClr>
              <a:buSzPts val="1900"/>
              <a:buFont typeface="Bangers"/>
              <a:buAutoNum type="alphaLcPeriod" startAt="4"/>
            </a:pPr>
            <a:r>
              <a:rPr lang="en" sz="1900">
                <a:latin typeface="Work Sans"/>
                <a:ea typeface="Work Sans"/>
                <a:cs typeface="Work Sans"/>
                <a:sym typeface="Work Sans"/>
              </a:rPr>
              <a:t>More than 75%</a:t>
            </a:r>
            <a:endParaRPr sz="1900"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FF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E75E9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2765</Words>
  <Application>Microsoft Office PowerPoint</Application>
  <PresentationFormat>On-screen Show (16:9)</PresentationFormat>
  <Paragraphs>394</Paragraphs>
  <Slides>68</Slides>
  <Notes>68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68</vt:i4>
      </vt:variant>
    </vt:vector>
  </HeadingPairs>
  <TitlesOfParts>
    <vt:vector size="81" baseType="lpstr">
      <vt:lpstr>Shadows Into Light</vt:lpstr>
      <vt:lpstr>Arial</vt:lpstr>
      <vt:lpstr>Bangers</vt:lpstr>
      <vt:lpstr>Work Sans ExtraBold</vt:lpstr>
      <vt:lpstr>Calibri</vt:lpstr>
      <vt:lpstr>Work Sans Medium</vt:lpstr>
      <vt:lpstr>Raleway</vt:lpstr>
      <vt:lpstr>Work Sans Light</vt:lpstr>
      <vt:lpstr>Lora</vt:lpstr>
      <vt:lpstr>Work Sans</vt:lpstr>
      <vt:lpstr>Cabin</vt:lpstr>
      <vt:lpstr>Simple Light</vt:lpstr>
      <vt:lpstr>Simple Light</vt:lpstr>
      <vt:lpstr>PowerPoint Presentation</vt:lpstr>
      <vt:lpstr>PowerPoint Presentation</vt:lpstr>
      <vt:lpstr>PowerPoint Presentation</vt:lpstr>
      <vt:lpstr>PowerPoint Presentation</vt:lpstr>
      <vt:lpstr>Trivia Question #1</vt:lpstr>
      <vt:lpstr>PowerPoint Presentation</vt:lpstr>
      <vt:lpstr>Trivia Question #2</vt:lpstr>
      <vt:lpstr>PowerPoint Presentation</vt:lpstr>
      <vt:lpstr>Trivia Question #3</vt:lpstr>
      <vt:lpstr>PowerPoint Presentation</vt:lpstr>
      <vt:lpstr>Trivia Question #4</vt:lpstr>
      <vt:lpstr>PowerPoint Presentation</vt:lpstr>
      <vt:lpstr>Trivia Question #5</vt:lpstr>
      <vt:lpstr>PowerPoint Presentation</vt:lpstr>
      <vt:lpstr>Trivia Question #6</vt:lpstr>
      <vt:lpstr>PowerPoint Presentation</vt:lpstr>
      <vt:lpstr>Trivia Question #7</vt:lpstr>
      <vt:lpstr>PowerPoint Presentation</vt:lpstr>
      <vt:lpstr>Trivia Question #8</vt:lpstr>
      <vt:lpstr>PowerPoint Presentation</vt:lpstr>
      <vt:lpstr>Trivia Question #9</vt:lpstr>
      <vt:lpstr>PowerPoint Presentation</vt:lpstr>
      <vt:lpstr>PowerPoint Presentation</vt:lpstr>
      <vt:lpstr>PowerPoint Presentation</vt:lpstr>
      <vt:lpstr>PowerPoint Presentation</vt:lpstr>
      <vt:lpstr>Talk it Out:</vt:lpstr>
      <vt:lpstr>PowerPoint Presentation</vt:lpstr>
      <vt:lpstr>PowerPoint Presentation</vt:lpstr>
      <vt:lpstr>PowerPoint Presentation</vt:lpstr>
      <vt:lpstr>PowerPoint Presentation</vt:lpstr>
      <vt:lpstr>Talk it Out:</vt:lpstr>
      <vt:lpstr>Talk it Out:</vt:lpstr>
      <vt:lpstr>Talk it Out: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Talk it Out: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Talk it Out:</vt:lpstr>
      <vt:lpstr>PowerPoint Presentation</vt:lpstr>
      <vt:lpstr>PowerPoint Presentation</vt:lpstr>
      <vt:lpstr>Talk it Out:</vt:lpstr>
      <vt:lpstr>PowerPoint Presentation</vt:lpstr>
      <vt:lpstr>PowerPoint Presentation</vt:lpstr>
      <vt:lpstr>Talk it Out:</vt:lpstr>
      <vt:lpstr>PowerPoint Presentation</vt:lpstr>
      <vt:lpstr>Talk it Out: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Vibe Check</vt:lpstr>
      <vt:lpstr>PowerPoint Presentation</vt:lpstr>
      <vt:lpstr>Talk it Out: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Michael Wall</dc:creator>
  <cp:lastModifiedBy>Wall, Michael (OSS)</cp:lastModifiedBy>
  <cp:revision>1</cp:revision>
  <dcterms:modified xsi:type="dcterms:W3CDTF">2026-06-09T21:42:01Z</dcterms:modified>
</cp:coreProperties>
</file>