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T Sans Narrow"/>
      <p:regular r:id="rId14"/>
      <p:bold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TSansNarrow-bold.fntdata"/><Relationship Id="rId14" Type="http://schemas.openxmlformats.org/officeDocument/2006/relationships/font" Target="fonts/PTSansNarrow-regular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7c4d659633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7c4d659633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7c4d659633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7c4d659633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7c4d659633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7c4d659633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7c4d659633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7c4d65963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7c4d659633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7c4d659633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7c4d659633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7c4d659633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7c4d659633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7c4d659633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med" p14:dur="600">
        <p:fade thruBlk="1"/>
      </p:transition>
    </mc:Choice>
    <mc:Fallback>
      <p:transition spd="med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mnyouth.net/myc" TargetMode="External"/><Relationship Id="rId4" Type="http://schemas.openxmlformats.org/officeDocument/2006/relationships/hyperlink" Target="mailto:atyouthvoice@mnyouth.ne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70775" y="1245700"/>
            <a:ext cx="8840400" cy="152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What is the Minnesota Youth Council and How Do I Get Involved?</a:t>
            </a:r>
            <a:endParaRPr sz="4800"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By Daniel Song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Me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Senior at East Ridge High School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2nd year as a representative for </a:t>
            </a:r>
            <a:r>
              <a:rPr lang="en">
                <a:solidFill>
                  <a:srgbClr val="000000"/>
                </a:solidFill>
              </a:rPr>
              <a:t>Congressional</a:t>
            </a:r>
            <a:r>
              <a:rPr lang="en">
                <a:solidFill>
                  <a:srgbClr val="000000"/>
                </a:solidFill>
              </a:rPr>
              <a:t> District 4 on the Minnesota Youth Council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3950" y="2800950"/>
            <a:ext cx="4988350" cy="144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Minnesota Youth Council?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Minnesota</a:t>
            </a:r>
            <a:r>
              <a:rPr lang="en">
                <a:solidFill>
                  <a:srgbClr val="000000"/>
                </a:solidFill>
              </a:rPr>
              <a:t> Youth Council (MYC): Created by Minnesota State Statute 124D.957 in 2013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official voice of young people and students statewide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4 representatives per congressional district and 4 at-large members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Champion ideas and concerns of 800,000 young people in Minnesota to state legislators and the governor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the MYC’s roles and responsibilities?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Introduce bills for public hearing at the State Capitol with legislators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Provide advisory opinions to the legislature on proposed bills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Prepare youth omnibus bill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Hold town halls in each congressional district and conduct surveys to understand which issues are top of mind for youth and students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Fill out our youth issues survey!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7" name="Google Shape;87;p16" title="Screenshot 2025-08-13 at 5.11.30 PM.png"/>
          <p:cNvPicPr preferRelativeResize="0"/>
          <p:nvPr/>
        </p:nvPicPr>
        <p:blipFill rotWithShape="1">
          <a:blip r:embed="rId3">
            <a:alphaModFix/>
          </a:blip>
          <a:srcRect b="11039" l="75264" r="4083" t="0"/>
          <a:stretch/>
        </p:blipFill>
        <p:spPr>
          <a:xfrm>
            <a:off x="7162725" y="3105950"/>
            <a:ext cx="1607349" cy="173752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/>
          <p:nvPr/>
        </p:nvSpPr>
        <p:spPr>
          <a:xfrm>
            <a:off x="5514016" y="3748663"/>
            <a:ext cx="1396500" cy="452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MYC Actions &amp; Accomplishments in 2024-2025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Actions: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Testified to the legislature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Published an op-ed in the Star Tribune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Written a 50-page research report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Held town halls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Met with dozens of legislators, community partners, and other stakeholders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Accomplishments: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Feedback</a:t>
            </a:r>
            <a:r>
              <a:rPr lang="en">
                <a:solidFill>
                  <a:srgbClr val="000000"/>
                </a:solidFill>
              </a:rPr>
              <a:t> informed the new statewide academic health standards set by the Minnesota Department of Education 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Critical role in encouraging student representation on school boards in legislation passed into law during the 2025 Special Legislative Session 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Introduced a constitutional amendment at the legislature to lower the voting age to 16 for school board elections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Join the MYC?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MYC has an incredible group of fellow representatives representing the rich and diverse perspectives of all Minnesota as well as a strong network of adult allies and partners, including advocates, experts, legislators, and state officials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We’re written into state </a:t>
            </a:r>
            <a:r>
              <a:rPr lang="en">
                <a:solidFill>
                  <a:srgbClr val="000000"/>
                </a:solidFill>
              </a:rPr>
              <a:t>statute =&gt; the legislature and governor must take our feedback into consideration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This is a unique platform for youth to find and amplify their voices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No other state has an organization like this!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I Join the MYC?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11700" y="1266325"/>
            <a:ext cx="8520600" cy="35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Visit </a:t>
            </a:r>
            <a:r>
              <a:rPr lang="en" u="sng">
                <a:solidFill>
                  <a:schemeClr val="hlink"/>
                </a:solidFill>
                <a:hlinkClick r:id="rId3"/>
              </a:rPr>
              <a:t>mnyouth.net/myc</a:t>
            </a:r>
            <a:r>
              <a:rPr lang="en">
                <a:solidFill>
                  <a:srgbClr val="000000"/>
                </a:solidFill>
              </a:rPr>
              <a:t> and click on “Apply to Join” for more information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Eligibility: B</a:t>
            </a:r>
            <a:r>
              <a:rPr lang="en">
                <a:solidFill>
                  <a:srgbClr val="000000"/>
                </a:solidFill>
              </a:rPr>
              <a:t>etween 13 and 19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Passionate about community service, volunteering, or want to make an impact for your community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If you’re unsure whether to join but still want to get involved: get in touch at </a:t>
            </a:r>
            <a:r>
              <a:rPr lang="en" u="sng">
                <a:solidFill>
                  <a:schemeClr val="hlink"/>
                </a:solidFill>
                <a:hlinkClick r:id="rId4"/>
              </a:rPr>
              <a:t>youthvoice@mnyouth.net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Always looking for community partners and organizations dedicated to uplifting youth voices and perspectives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Currently Open: 2 positions for District 8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Stay tuned in </a:t>
            </a:r>
            <a:r>
              <a:rPr lang="en">
                <a:solidFill>
                  <a:srgbClr val="000000"/>
                </a:solidFill>
              </a:rPr>
              <a:t>January</a:t>
            </a:r>
            <a:r>
              <a:rPr lang="en">
                <a:solidFill>
                  <a:srgbClr val="000000"/>
                </a:solidFill>
              </a:rPr>
              <a:t> for other districts’ applications!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2977950" y="2089500"/>
            <a:ext cx="3188100" cy="9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T</a:t>
            </a:r>
            <a:r>
              <a:rPr b="1" lang="en" sz="48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HANK YOU</a:t>
            </a:r>
            <a:r>
              <a:rPr b="1" lang="en" sz="48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!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